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  <p:sldMasterId id="2147483652" r:id="rId2"/>
    <p:sldMasterId id="2147483684" r:id="rId3"/>
  </p:sldMasterIdLst>
  <p:sldIdLst>
    <p:sldId id="256" r:id="rId4"/>
    <p:sldId id="272" r:id="rId5"/>
    <p:sldId id="308" r:id="rId6"/>
    <p:sldId id="312" r:id="rId7"/>
    <p:sldId id="309" r:id="rId8"/>
    <p:sldId id="310" r:id="rId9"/>
    <p:sldId id="320" r:id="rId10"/>
    <p:sldId id="313" r:id="rId11"/>
    <p:sldId id="311" r:id="rId12"/>
    <p:sldId id="319" r:id="rId13"/>
    <p:sldId id="314" r:id="rId14"/>
    <p:sldId id="315" r:id="rId15"/>
    <p:sldId id="316" r:id="rId16"/>
    <p:sldId id="317" r:id="rId17"/>
    <p:sldId id="318" r:id="rId18"/>
    <p:sldId id="321" r:id="rId19"/>
    <p:sldId id="322" r:id="rId20"/>
    <p:sldId id="324" r:id="rId21"/>
    <p:sldId id="323" r:id="rId22"/>
    <p:sldId id="325" r:id="rId23"/>
    <p:sldId id="326" r:id="rId24"/>
    <p:sldId id="327" r:id="rId25"/>
    <p:sldId id="328" r:id="rId26"/>
    <p:sldId id="329" r:id="rId27"/>
    <p:sldId id="275" r:id="rId28"/>
    <p:sldId id="260" r:id="rId29"/>
    <p:sldId id="257" r:id="rId30"/>
    <p:sldId id="258" r:id="rId31"/>
    <p:sldId id="259" r:id="rId32"/>
  </p:sldIdLst>
  <p:sldSz cx="12192000" cy="6858000"/>
  <p:notesSz cx="6858000" cy="9144000"/>
  <p:defaultTextStyle>
    <a:defPPr>
      <a:defRPr lang="en-US"/>
    </a:defPPr>
    <a:lvl1pPr marL="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86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29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71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15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857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00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7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184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472" y="176"/>
      </p:cViewPr>
      <p:guideLst>
        <p:guide orient="horz" pos="2376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theme" Target="theme/theme1.xml"/><Relationship Id="rId8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Rectangle 219">
            <a:extLst>
              <a:ext uri="{FF2B5EF4-FFF2-40B4-BE49-F238E27FC236}">
                <a16:creationId xmlns:a16="http://schemas.microsoft.com/office/drawing/2014/main" id="{E970CBB1-3F25-44EF-A6B8-2219DE80F1E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Arc 220">
            <a:extLst>
              <a:ext uri="{FF2B5EF4-FFF2-40B4-BE49-F238E27FC236}">
                <a16:creationId xmlns:a16="http://schemas.microsoft.com/office/drawing/2014/main" id="{32E2B889-41FC-4724-93F6-48A4DEF90230}"/>
              </a:ext>
            </a:extLst>
          </p:cNvPr>
          <p:cNvSpPr/>
          <p:nvPr userDrawn="1"/>
        </p:nvSpPr>
        <p:spPr>
          <a:xfrm>
            <a:off x="8301789" y="-866274"/>
            <a:ext cx="4066673" cy="4066673"/>
          </a:xfrm>
          <a:prstGeom prst="arc">
            <a:avLst>
              <a:gd name="adj1" fmla="val 1409913"/>
              <a:gd name="adj2" fmla="val 12880072"/>
            </a:avLst>
          </a:prstGeom>
          <a:ln w="19050">
            <a:solidFill>
              <a:schemeClr val="bg1"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7502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" y="339509"/>
            <a:ext cx="12192000" cy="79260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DF1FE28-12EC-4903-A460-E890754C1903}"/>
              </a:ext>
            </a:extLst>
          </p:cNvPr>
          <p:cNvSpPr/>
          <p:nvPr userDrawn="1"/>
        </p:nvSpPr>
        <p:spPr>
          <a:xfrm>
            <a:off x="323530" y="6357257"/>
            <a:ext cx="11868470" cy="33963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008DF3A5-76B0-4E36-B0C8-90B00A8736A3}"/>
              </a:ext>
            </a:extLst>
          </p:cNvPr>
          <p:cNvSpPr/>
          <p:nvPr userDrawn="1"/>
        </p:nvSpPr>
        <p:spPr>
          <a:xfrm>
            <a:off x="323530" y="6349287"/>
            <a:ext cx="565116" cy="347603"/>
          </a:xfrm>
          <a:custGeom>
            <a:avLst/>
            <a:gdLst>
              <a:gd name="connsiteX0" fmla="*/ 5086770 w 5086770"/>
              <a:gd name="connsiteY0" fmla="*/ 1174706 h 3128874"/>
              <a:gd name="connsiteX1" fmla="*/ 5086770 w 5086770"/>
              <a:gd name="connsiteY1" fmla="*/ 1184663 h 3128874"/>
              <a:gd name="connsiteX2" fmla="*/ 5079830 w 5086770"/>
              <a:gd name="connsiteY2" fmla="*/ 1185820 h 3128874"/>
              <a:gd name="connsiteX3" fmla="*/ 5078289 w 5086770"/>
              <a:gd name="connsiteY3" fmla="*/ 1182737 h 3128874"/>
              <a:gd name="connsiteX4" fmla="*/ 5078289 w 5086770"/>
              <a:gd name="connsiteY4" fmla="*/ 1179654 h 3128874"/>
              <a:gd name="connsiteX5" fmla="*/ 1690658 w 5086770"/>
              <a:gd name="connsiteY5" fmla="*/ 810655 h 3128874"/>
              <a:gd name="connsiteX6" fmla="*/ 1349061 w 5086770"/>
              <a:gd name="connsiteY6" fmla="*/ 1934928 h 3128874"/>
              <a:gd name="connsiteX7" fmla="*/ 2035854 w 5086770"/>
              <a:gd name="connsiteY7" fmla="*/ 1934928 h 3128874"/>
              <a:gd name="connsiteX8" fmla="*/ 3765314 w 5086770"/>
              <a:gd name="connsiteY8" fmla="*/ 0 h 3128874"/>
              <a:gd name="connsiteX9" fmla="*/ 4465138 w 5086770"/>
              <a:gd name="connsiteY9" fmla="*/ 0 h 3128874"/>
              <a:gd name="connsiteX10" fmla="*/ 4675955 w 5086770"/>
              <a:gd name="connsiteY10" fmla="*/ 0 h 3128874"/>
              <a:gd name="connsiteX11" fmla="*/ 4659036 w 5086770"/>
              <a:gd name="connsiteY11" fmla="*/ 34412 h 3128874"/>
              <a:gd name="connsiteX12" fmla="*/ 4651327 w 5086770"/>
              <a:gd name="connsiteY12" fmla="*/ 45203 h 3128874"/>
              <a:gd name="connsiteX13" fmla="*/ 4648245 w 5086770"/>
              <a:gd name="connsiteY13" fmla="*/ 51368 h 3128874"/>
              <a:gd name="connsiteX14" fmla="*/ 4483319 w 5086770"/>
              <a:gd name="connsiteY14" fmla="*/ 361184 h 3128874"/>
              <a:gd name="connsiteX15" fmla="*/ 4480236 w 5086770"/>
              <a:gd name="connsiteY15" fmla="*/ 373515 h 3128874"/>
              <a:gd name="connsiteX16" fmla="*/ 4474071 w 5086770"/>
              <a:gd name="connsiteY16" fmla="*/ 398176 h 3128874"/>
              <a:gd name="connsiteX17" fmla="*/ 4450950 w 5086770"/>
              <a:gd name="connsiteY17" fmla="*/ 498367 h 3128874"/>
              <a:gd name="connsiteX18" fmla="*/ 4440161 w 5086770"/>
              <a:gd name="connsiteY18" fmla="*/ 527652 h 3128874"/>
              <a:gd name="connsiteX19" fmla="*/ 4441700 w 5086770"/>
              <a:gd name="connsiteY19" fmla="*/ 539983 h 3128874"/>
              <a:gd name="connsiteX20" fmla="*/ 4437078 w 5086770"/>
              <a:gd name="connsiteY20" fmla="*/ 561562 h 3128874"/>
              <a:gd name="connsiteX21" fmla="*/ 4433995 w 5086770"/>
              <a:gd name="connsiteY21" fmla="*/ 576976 h 3128874"/>
              <a:gd name="connsiteX22" fmla="*/ 4433994 w 5086770"/>
              <a:gd name="connsiteY22" fmla="*/ 578519 h 3128874"/>
              <a:gd name="connsiteX23" fmla="*/ 4413956 w 5086770"/>
              <a:gd name="connsiteY23" fmla="*/ 797393 h 3128874"/>
              <a:gd name="connsiteX24" fmla="*/ 4438619 w 5086770"/>
              <a:gd name="connsiteY24" fmla="*/ 996230 h 3128874"/>
              <a:gd name="connsiteX25" fmla="*/ 4433995 w 5086770"/>
              <a:gd name="connsiteY25" fmla="*/ 1016268 h 3128874"/>
              <a:gd name="connsiteX26" fmla="*/ 4435536 w 5086770"/>
              <a:gd name="connsiteY26" fmla="*/ 1025517 h 3128874"/>
              <a:gd name="connsiteX27" fmla="*/ 4437078 w 5086770"/>
              <a:gd name="connsiteY27" fmla="*/ 1027057 h 3128874"/>
              <a:gd name="connsiteX28" fmla="*/ 4432452 w 5086770"/>
              <a:gd name="connsiteY28" fmla="*/ 1048636 h 3128874"/>
              <a:gd name="connsiteX29" fmla="*/ 4413956 w 5086770"/>
              <a:gd name="connsiteY29" fmla="*/ 1085630 h 3128874"/>
              <a:gd name="connsiteX30" fmla="*/ 4196623 w 5086770"/>
              <a:gd name="connsiteY30" fmla="*/ 1389280 h 3128874"/>
              <a:gd name="connsiteX31" fmla="*/ 4085645 w 5086770"/>
              <a:gd name="connsiteY31" fmla="*/ 1597365 h 3128874"/>
              <a:gd name="connsiteX32" fmla="*/ 4216661 w 5086770"/>
              <a:gd name="connsiteY32" fmla="*/ 1697556 h 3128874"/>
              <a:gd name="connsiteX33" fmla="*/ 4250571 w 5086770"/>
              <a:gd name="connsiteY33" fmla="*/ 1811617 h 3128874"/>
              <a:gd name="connsiteX34" fmla="*/ 4173502 w 5086770"/>
              <a:gd name="connsiteY34" fmla="*/ 1888685 h 3128874"/>
              <a:gd name="connsiteX35" fmla="*/ 4213578 w 5086770"/>
              <a:gd name="connsiteY35" fmla="*/ 2022784 h 3128874"/>
              <a:gd name="connsiteX36" fmla="*/ 4347678 w 5086770"/>
              <a:gd name="connsiteY36" fmla="*/ 2090605 h 3128874"/>
              <a:gd name="connsiteX37" fmla="*/ 4233616 w 5086770"/>
              <a:gd name="connsiteY37" fmla="*/ 2138388 h 3128874"/>
              <a:gd name="connsiteX38" fmla="*/ 4227451 w 5086770"/>
              <a:gd name="connsiteY38" fmla="*/ 2258616 h 3128874"/>
              <a:gd name="connsiteX39" fmla="*/ 4350761 w 5086770"/>
              <a:gd name="connsiteY39" fmla="*/ 2320270 h 3128874"/>
              <a:gd name="connsiteX40" fmla="*/ 4333805 w 5086770"/>
              <a:gd name="connsiteY40" fmla="*/ 2462077 h 3128874"/>
              <a:gd name="connsiteX41" fmla="*/ 4467905 w 5086770"/>
              <a:gd name="connsiteY41" fmla="*/ 2719486 h 3128874"/>
              <a:gd name="connsiteX42" fmla="*/ 4800655 w 5086770"/>
              <a:gd name="connsiteY42" fmla="*/ 2748491 h 3128874"/>
              <a:gd name="connsiteX43" fmla="*/ 4838191 w 5086770"/>
              <a:gd name="connsiteY43" fmla="*/ 2744074 h 3128874"/>
              <a:gd name="connsiteX44" fmla="*/ 4863823 w 5086770"/>
              <a:gd name="connsiteY44" fmla="*/ 2765476 h 3128874"/>
              <a:gd name="connsiteX45" fmla="*/ 4934321 w 5086770"/>
              <a:gd name="connsiteY45" fmla="*/ 2911083 h 3128874"/>
              <a:gd name="connsiteX46" fmla="*/ 4964162 w 5086770"/>
              <a:gd name="connsiteY46" fmla="*/ 3074402 h 3128874"/>
              <a:gd name="connsiteX47" fmla="*/ 4967647 w 5086770"/>
              <a:gd name="connsiteY47" fmla="*/ 3128874 h 3128874"/>
              <a:gd name="connsiteX48" fmla="*/ 4465138 w 5086770"/>
              <a:gd name="connsiteY48" fmla="*/ 3128874 h 3128874"/>
              <a:gd name="connsiteX49" fmla="*/ 4465138 w 5086770"/>
              <a:gd name="connsiteY49" fmla="*/ 3127460 h 3128874"/>
              <a:gd name="connsiteX50" fmla="*/ 3765314 w 5086770"/>
              <a:gd name="connsiteY50" fmla="*/ 3127460 h 3128874"/>
              <a:gd name="connsiteX51" fmla="*/ 1175459 w 5086770"/>
              <a:gd name="connsiteY51" fmla="*/ 0 h 3128874"/>
              <a:gd name="connsiteX52" fmla="*/ 2229594 w 5086770"/>
              <a:gd name="connsiteY52" fmla="*/ 0 h 3128874"/>
              <a:gd name="connsiteX53" fmla="*/ 3404781 w 5086770"/>
              <a:gd name="connsiteY53" fmla="*/ 3127460 h 3128874"/>
              <a:gd name="connsiteX54" fmla="*/ 2392789 w 5086770"/>
              <a:gd name="connsiteY54" fmla="*/ 3127460 h 3128874"/>
              <a:gd name="connsiteX55" fmla="*/ 2236317 w 5086770"/>
              <a:gd name="connsiteY55" fmla="*/ 2611186 h 3128874"/>
              <a:gd name="connsiteX56" fmla="*/ 1139165 w 5086770"/>
              <a:gd name="connsiteY56" fmla="*/ 2611186 h 3128874"/>
              <a:gd name="connsiteX57" fmla="*/ 986721 w 5086770"/>
              <a:gd name="connsiteY57" fmla="*/ 3127460 h 3128874"/>
              <a:gd name="connsiteX58" fmla="*/ 0 w 5086770"/>
              <a:gd name="connsiteY58" fmla="*/ 3127460 h 3128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5086770" h="3128874">
                <a:moveTo>
                  <a:pt x="5086770" y="1174706"/>
                </a:moveTo>
                <a:lnTo>
                  <a:pt x="5086770" y="1184663"/>
                </a:lnTo>
                <a:lnTo>
                  <a:pt x="5079830" y="1185820"/>
                </a:lnTo>
                <a:cubicBezTo>
                  <a:pt x="5079829" y="1184277"/>
                  <a:pt x="5078289" y="1184277"/>
                  <a:pt x="5078289" y="1182737"/>
                </a:cubicBezTo>
                <a:lnTo>
                  <a:pt x="5078289" y="1179654"/>
                </a:lnTo>
                <a:close/>
                <a:moveTo>
                  <a:pt x="1690658" y="810655"/>
                </a:moveTo>
                <a:lnTo>
                  <a:pt x="1349061" y="1934928"/>
                </a:lnTo>
                <a:lnTo>
                  <a:pt x="2035854" y="1934928"/>
                </a:lnTo>
                <a:close/>
                <a:moveTo>
                  <a:pt x="3765314" y="0"/>
                </a:moveTo>
                <a:lnTo>
                  <a:pt x="4465138" y="0"/>
                </a:lnTo>
                <a:lnTo>
                  <a:pt x="4675955" y="0"/>
                </a:lnTo>
                <a:lnTo>
                  <a:pt x="4659036" y="34412"/>
                </a:lnTo>
                <a:cubicBezTo>
                  <a:pt x="4655952" y="37496"/>
                  <a:pt x="4652870" y="40578"/>
                  <a:pt x="4651327" y="45203"/>
                </a:cubicBezTo>
                <a:cubicBezTo>
                  <a:pt x="4649787" y="48285"/>
                  <a:pt x="4649788" y="49827"/>
                  <a:pt x="4648245" y="51368"/>
                </a:cubicBezTo>
                <a:cubicBezTo>
                  <a:pt x="4632831" y="72947"/>
                  <a:pt x="4528018" y="224002"/>
                  <a:pt x="4483319" y="361184"/>
                </a:cubicBezTo>
                <a:cubicBezTo>
                  <a:pt x="4481777" y="365808"/>
                  <a:pt x="4480236" y="368891"/>
                  <a:pt x="4480236" y="373515"/>
                </a:cubicBezTo>
                <a:cubicBezTo>
                  <a:pt x="4478694" y="381223"/>
                  <a:pt x="4475612" y="390471"/>
                  <a:pt x="4474071" y="398176"/>
                </a:cubicBezTo>
                <a:cubicBezTo>
                  <a:pt x="4466362" y="432087"/>
                  <a:pt x="4458657" y="465997"/>
                  <a:pt x="4450950" y="498367"/>
                </a:cubicBezTo>
                <a:cubicBezTo>
                  <a:pt x="4444783" y="506073"/>
                  <a:pt x="4440160" y="516863"/>
                  <a:pt x="4440161" y="527652"/>
                </a:cubicBezTo>
                <a:cubicBezTo>
                  <a:pt x="4440160" y="532277"/>
                  <a:pt x="4440160" y="535360"/>
                  <a:pt x="4441700" y="539983"/>
                </a:cubicBezTo>
                <a:cubicBezTo>
                  <a:pt x="4440161" y="547691"/>
                  <a:pt x="4438618" y="555397"/>
                  <a:pt x="4437078" y="561562"/>
                </a:cubicBezTo>
                <a:cubicBezTo>
                  <a:pt x="4435535" y="566187"/>
                  <a:pt x="4433995" y="570810"/>
                  <a:pt x="4433995" y="576976"/>
                </a:cubicBezTo>
                <a:cubicBezTo>
                  <a:pt x="4433995" y="576976"/>
                  <a:pt x="4433994" y="578519"/>
                  <a:pt x="4433994" y="578519"/>
                </a:cubicBezTo>
                <a:cubicBezTo>
                  <a:pt x="4417039" y="674083"/>
                  <a:pt x="4407790" y="755776"/>
                  <a:pt x="4413956" y="797393"/>
                </a:cubicBezTo>
                <a:cubicBezTo>
                  <a:pt x="4421664" y="846717"/>
                  <a:pt x="4440160" y="929951"/>
                  <a:pt x="4438619" y="996230"/>
                </a:cubicBezTo>
                <a:cubicBezTo>
                  <a:pt x="4435535" y="1002395"/>
                  <a:pt x="4433995" y="1008560"/>
                  <a:pt x="4433995" y="1016268"/>
                </a:cubicBezTo>
                <a:cubicBezTo>
                  <a:pt x="4433995" y="1019351"/>
                  <a:pt x="4435536" y="1022434"/>
                  <a:pt x="4435536" y="1025517"/>
                </a:cubicBezTo>
                <a:cubicBezTo>
                  <a:pt x="4435536" y="1025517"/>
                  <a:pt x="4435535" y="1027057"/>
                  <a:pt x="4437078" y="1027057"/>
                </a:cubicBezTo>
                <a:cubicBezTo>
                  <a:pt x="4435536" y="1034764"/>
                  <a:pt x="4433994" y="1042471"/>
                  <a:pt x="4432452" y="1048636"/>
                </a:cubicBezTo>
                <a:lnTo>
                  <a:pt x="4413956" y="1085630"/>
                </a:lnTo>
                <a:cubicBezTo>
                  <a:pt x="4369257" y="1164240"/>
                  <a:pt x="4258278" y="1339957"/>
                  <a:pt x="4196623" y="1389280"/>
                </a:cubicBezTo>
                <a:cubicBezTo>
                  <a:pt x="4128802" y="1441687"/>
                  <a:pt x="4062523" y="1538793"/>
                  <a:pt x="4085645" y="1597365"/>
                </a:cubicBezTo>
                <a:cubicBezTo>
                  <a:pt x="4119555" y="1660562"/>
                  <a:pt x="4181210" y="1688307"/>
                  <a:pt x="4216661" y="1697556"/>
                </a:cubicBezTo>
                <a:cubicBezTo>
                  <a:pt x="4252112" y="1706804"/>
                  <a:pt x="4275233" y="1779247"/>
                  <a:pt x="4250571" y="1811617"/>
                </a:cubicBezTo>
                <a:cubicBezTo>
                  <a:pt x="4225909" y="1843985"/>
                  <a:pt x="4187375" y="1853233"/>
                  <a:pt x="4173502" y="1888685"/>
                </a:cubicBezTo>
                <a:cubicBezTo>
                  <a:pt x="4159630" y="1924137"/>
                  <a:pt x="4153465" y="1998123"/>
                  <a:pt x="4213578" y="2022784"/>
                </a:cubicBezTo>
                <a:cubicBezTo>
                  <a:pt x="4259818" y="2041281"/>
                  <a:pt x="4349219" y="2081356"/>
                  <a:pt x="4347678" y="2090605"/>
                </a:cubicBezTo>
                <a:cubicBezTo>
                  <a:pt x="4346136" y="2099853"/>
                  <a:pt x="4250570" y="2107561"/>
                  <a:pt x="4233616" y="2138388"/>
                </a:cubicBezTo>
                <a:cubicBezTo>
                  <a:pt x="4216660" y="2169216"/>
                  <a:pt x="4204330" y="2220080"/>
                  <a:pt x="4227451" y="2258616"/>
                </a:cubicBezTo>
                <a:cubicBezTo>
                  <a:pt x="4250571" y="2297149"/>
                  <a:pt x="4332264" y="2292526"/>
                  <a:pt x="4350761" y="2320270"/>
                </a:cubicBezTo>
                <a:cubicBezTo>
                  <a:pt x="4381588" y="2371135"/>
                  <a:pt x="4358466" y="2378843"/>
                  <a:pt x="4333805" y="2462077"/>
                </a:cubicBezTo>
                <a:cubicBezTo>
                  <a:pt x="4306060" y="2551476"/>
                  <a:pt x="4302977" y="2650125"/>
                  <a:pt x="4467905" y="2719486"/>
                </a:cubicBezTo>
                <a:cubicBezTo>
                  <a:pt x="4562314" y="2758983"/>
                  <a:pt x="4694054" y="2758743"/>
                  <a:pt x="4800655" y="2748491"/>
                </a:cubicBezTo>
                <a:lnTo>
                  <a:pt x="4838191" y="2744074"/>
                </a:lnTo>
                <a:lnTo>
                  <a:pt x="4863823" y="2765476"/>
                </a:lnTo>
                <a:cubicBezTo>
                  <a:pt x="4895578" y="2799449"/>
                  <a:pt x="4917344" y="2847230"/>
                  <a:pt x="4934321" y="2911083"/>
                </a:cubicBezTo>
                <a:cubicBezTo>
                  <a:pt x="4945640" y="2953651"/>
                  <a:pt x="4957371" y="3013267"/>
                  <a:pt x="4964162" y="3074402"/>
                </a:cubicBezTo>
                <a:lnTo>
                  <a:pt x="4967647" y="3128874"/>
                </a:lnTo>
                <a:lnTo>
                  <a:pt x="4465138" y="3128874"/>
                </a:lnTo>
                <a:lnTo>
                  <a:pt x="4465138" y="3127460"/>
                </a:lnTo>
                <a:lnTo>
                  <a:pt x="3765314" y="3127460"/>
                </a:lnTo>
                <a:close/>
                <a:moveTo>
                  <a:pt x="1175459" y="0"/>
                </a:moveTo>
                <a:lnTo>
                  <a:pt x="2229594" y="0"/>
                </a:lnTo>
                <a:lnTo>
                  <a:pt x="3404781" y="3127460"/>
                </a:lnTo>
                <a:lnTo>
                  <a:pt x="2392789" y="3127460"/>
                </a:lnTo>
                <a:lnTo>
                  <a:pt x="2236317" y="2611186"/>
                </a:lnTo>
                <a:lnTo>
                  <a:pt x="1139165" y="2611186"/>
                </a:lnTo>
                <a:lnTo>
                  <a:pt x="986721" y="3127460"/>
                </a:lnTo>
                <a:lnTo>
                  <a:pt x="0" y="312746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0577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A0E8D5F8-DCBB-4697-978C-9F18383C891F}"/>
              </a:ext>
            </a:extLst>
          </p:cNvPr>
          <p:cNvSpPr/>
          <p:nvPr userDrawn="1"/>
        </p:nvSpPr>
        <p:spPr>
          <a:xfrm>
            <a:off x="0" y="161317"/>
            <a:ext cx="11191164" cy="1026038"/>
          </a:xfrm>
          <a:custGeom>
            <a:avLst/>
            <a:gdLst>
              <a:gd name="connsiteX0" fmla="*/ 0 w 11191164"/>
              <a:gd name="connsiteY0" fmla="*/ 0 h 1026038"/>
              <a:gd name="connsiteX1" fmla="*/ 10678145 w 11191164"/>
              <a:gd name="connsiteY1" fmla="*/ 0 h 1026038"/>
              <a:gd name="connsiteX2" fmla="*/ 11191164 w 11191164"/>
              <a:gd name="connsiteY2" fmla="*/ 513019 h 1026038"/>
              <a:gd name="connsiteX3" fmla="*/ 10678145 w 11191164"/>
              <a:gd name="connsiteY3" fmla="*/ 1026038 h 1026038"/>
              <a:gd name="connsiteX4" fmla="*/ 0 w 11191164"/>
              <a:gd name="connsiteY4" fmla="*/ 1026038 h 1026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91164" h="1026038">
                <a:moveTo>
                  <a:pt x="0" y="0"/>
                </a:moveTo>
                <a:lnTo>
                  <a:pt x="10678145" y="0"/>
                </a:lnTo>
                <a:cubicBezTo>
                  <a:pt x="10961478" y="0"/>
                  <a:pt x="11191164" y="229686"/>
                  <a:pt x="11191164" y="513019"/>
                </a:cubicBezTo>
                <a:cubicBezTo>
                  <a:pt x="11191164" y="796352"/>
                  <a:pt x="10961478" y="1026038"/>
                  <a:pt x="10678145" y="1026038"/>
                </a:cubicBezTo>
                <a:lnTo>
                  <a:pt x="0" y="1026038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120734" y="339509"/>
            <a:ext cx="9775991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1FC942A5-2D0D-4483-A217-3F3729323734}"/>
              </a:ext>
            </a:extLst>
          </p:cNvPr>
          <p:cNvSpPr/>
          <p:nvPr userDrawn="1"/>
        </p:nvSpPr>
        <p:spPr>
          <a:xfrm>
            <a:off x="0" y="161317"/>
            <a:ext cx="1668083" cy="1026038"/>
          </a:xfrm>
          <a:custGeom>
            <a:avLst/>
            <a:gdLst>
              <a:gd name="connsiteX0" fmla="*/ 5086770 w 5086770"/>
              <a:gd name="connsiteY0" fmla="*/ 1174706 h 3128874"/>
              <a:gd name="connsiteX1" fmla="*/ 5086770 w 5086770"/>
              <a:gd name="connsiteY1" fmla="*/ 1184663 h 3128874"/>
              <a:gd name="connsiteX2" fmla="*/ 5079830 w 5086770"/>
              <a:gd name="connsiteY2" fmla="*/ 1185820 h 3128874"/>
              <a:gd name="connsiteX3" fmla="*/ 5078289 w 5086770"/>
              <a:gd name="connsiteY3" fmla="*/ 1182737 h 3128874"/>
              <a:gd name="connsiteX4" fmla="*/ 5078289 w 5086770"/>
              <a:gd name="connsiteY4" fmla="*/ 1179654 h 3128874"/>
              <a:gd name="connsiteX5" fmla="*/ 1690658 w 5086770"/>
              <a:gd name="connsiteY5" fmla="*/ 810655 h 3128874"/>
              <a:gd name="connsiteX6" fmla="*/ 1349061 w 5086770"/>
              <a:gd name="connsiteY6" fmla="*/ 1934928 h 3128874"/>
              <a:gd name="connsiteX7" fmla="*/ 2035854 w 5086770"/>
              <a:gd name="connsiteY7" fmla="*/ 1934928 h 3128874"/>
              <a:gd name="connsiteX8" fmla="*/ 3765314 w 5086770"/>
              <a:gd name="connsiteY8" fmla="*/ 0 h 3128874"/>
              <a:gd name="connsiteX9" fmla="*/ 4465138 w 5086770"/>
              <a:gd name="connsiteY9" fmla="*/ 0 h 3128874"/>
              <a:gd name="connsiteX10" fmla="*/ 4675955 w 5086770"/>
              <a:gd name="connsiteY10" fmla="*/ 0 h 3128874"/>
              <a:gd name="connsiteX11" fmla="*/ 4659036 w 5086770"/>
              <a:gd name="connsiteY11" fmla="*/ 34412 h 3128874"/>
              <a:gd name="connsiteX12" fmla="*/ 4651327 w 5086770"/>
              <a:gd name="connsiteY12" fmla="*/ 45203 h 3128874"/>
              <a:gd name="connsiteX13" fmla="*/ 4648245 w 5086770"/>
              <a:gd name="connsiteY13" fmla="*/ 51368 h 3128874"/>
              <a:gd name="connsiteX14" fmla="*/ 4483319 w 5086770"/>
              <a:gd name="connsiteY14" fmla="*/ 361184 h 3128874"/>
              <a:gd name="connsiteX15" fmla="*/ 4480236 w 5086770"/>
              <a:gd name="connsiteY15" fmla="*/ 373515 h 3128874"/>
              <a:gd name="connsiteX16" fmla="*/ 4474071 w 5086770"/>
              <a:gd name="connsiteY16" fmla="*/ 398176 h 3128874"/>
              <a:gd name="connsiteX17" fmla="*/ 4450950 w 5086770"/>
              <a:gd name="connsiteY17" fmla="*/ 498367 h 3128874"/>
              <a:gd name="connsiteX18" fmla="*/ 4440161 w 5086770"/>
              <a:gd name="connsiteY18" fmla="*/ 527652 h 3128874"/>
              <a:gd name="connsiteX19" fmla="*/ 4441700 w 5086770"/>
              <a:gd name="connsiteY19" fmla="*/ 539983 h 3128874"/>
              <a:gd name="connsiteX20" fmla="*/ 4437078 w 5086770"/>
              <a:gd name="connsiteY20" fmla="*/ 561562 h 3128874"/>
              <a:gd name="connsiteX21" fmla="*/ 4433995 w 5086770"/>
              <a:gd name="connsiteY21" fmla="*/ 576976 h 3128874"/>
              <a:gd name="connsiteX22" fmla="*/ 4433994 w 5086770"/>
              <a:gd name="connsiteY22" fmla="*/ 578519 h 3128874"/>
              <a:gd name="connsiteX23" fmla="*/ 4413956 w 5086770"/>
              <a:gd name="connsiteY23" fmla="*/ 797393 h 3128874"/>
              <a:gd name="connsiteX24" fmla="*/ 4438619 w 5086770"/>
              <a:gd name="connsiteY24" fmla="*/ 996230 h 3128874"/>
              <a:gd name="connsiteX25" fmla="*/ 4433995 w 5086770"/>
              <a:gd name="connsiteY25" fmla="*/ 1016268 h 3128874"/>
              <a:gd name="connsiteX26" fmla="*/ 4435536 w 5086770"/>
              <a:gd name="connsiteY26" fmla="*/ 1025517 h 3128874"/>
              <a:gd name="connsiteX27" fmla="*/ 4437078 w 5086770"/>
              <a:gd name="connsiteY27" fmla="*/ 1027057 h 3128874"/>
              <a:gd name="connsiteX28" fmla="*/ 4432452 w 5086770"/>
              <a:gd name="connsiteY28" fmla="*/ 1048636 h 3128874"/>
              <a:gd name="connsiteX29" fmla="*/ 4413956 w 5086770"/>
              <a:gd name="connsiteY29" fmla="*/ 1085630 h 3128874"/>
              <a:gd name="connsiteX30" fmla="*/ 4196623 w 5086770"/>
              <a:gd name="connsiteY30" fmla="*/ 1389280 h 3128874"/>
              <a:gd name="connsiteX31" fmla="*/ 4085645 w 5086770"/>
              <a:gd name="connsiteY31" fmla="*/ 1597365 h 3128874"/>
              <a:gd name="connsiteX32" fmla="*/ 4216661 w 5086770"/>
              <a:gd name="connsiteY32" fmla="*/ 1697556 h 3128874"/>
              <a:gd name="connsiteX33" fmla="*/ 4250571 w 5086770"/>
              <a:gd name="connsiteY33" fmla="*/ 1811617 h 3128874"/>
              <a:gd name="connsiteX34" fmla="*/ 4173502 w 5086770"/>
              <a:gd name="connsiteY34" fmla="*/ 1888685 h 3128874"/>
              <a:gd name="connsiteX35" fmla="*/ 4213578 w 5086770"/>
              <a:gd name="connsiteY35" fmla="*/ 2022784 h 3128874"/>
              <a:gd name="connsiteX36" fmla="*/ 4347678 w 5086770"/>
              <a:gd name="connsiteY36" fmla="*/ 2090605 h 3128874"/>
              <a:gd name="connsiteX37" fmla="*/ 4233616 w 5086770"/>
              <a:gd name="connsiteY37" fmla="*/ 2138388 h 3128874"/>
              <a:gd name="connsiteX38" fmla="*/ 4227451 w 5086770"/>
              <a:gd name="connsiteY38" fmla="*/ 2258616 h 3128874"/>
              <a:gd name="connsiteX39" fmla="*/ 4350761 w 5086770"/>
              <a:gd name="connsiteY39" fmla="*/ 2320270 h 3128874"/>
              <a:gd name="connsiteX40" fmla="*/ 4333805 w 5086770"/>
              <a:gd name="connsiteY40" fmla="*/ 2462077 h 3128874"/>
              <a:gd name="connsiteX41" fmla="*/ 4467905 w 5086770"/>
              <a:gd name="connsiteY41" fmla="*/ 2719486 h 3128874"/>
              <a:gd name="connsiteX42" fmla="*/ 4800655 w 5086770"/>
              <a:gd name="connsiteY42" fmla="*/ 2748491 h 3128874"/>
              <a:gd name="connsiteX43" fmla="*/ 4838191 w 5086770"/>
              <a:gd name="connsiteY43" fmla="*/ 2744074 h 3128874"/>
              <a:gd name="connsiteX44" fmla="*/ 4863823 w 5086770"/>
              <a:gd name="connsiteY44" fmla="*/ 2765476 h 3128874"/>
              <a:gd name="connsiteX45" fmla="*/ 4934321 w 5086770"/>
              <a:gd name="connsiteY45" fmla="*/ 2911083 h 3128874"/>
              <a:gd name="connsiteX46" fmla="*/ 4964162 w 5086770"/>
              <a:gd name="connsiteY46" fmla="*/ 3074402 h 3128874"/>
              <a:gd name="connsiteX47" fmla="*/ 4967647 w 5086770"/>
              <a:gd name="connsiteY47" fmla="*/ 3128874 h 3128874"/>
              <a:gd name="connsiteX48" fmla="*/ 4465138 w 5086770"/>
              <a:gd name="connsiteY48" fmla="*/ 3128874 h 3128874"/>
              <a:gd name="connsiteX49" fmla="*/ 4465138 w 5086770"/>
              <a:gd name="connsiteY49" fmla="*/ 3127460 h 3128874"/>
              <a:gd name="connsiteX50" fmla="*/ 3765314 w 5086770"/>
              <a:gd name="connsiteY50" fmla="*/ 3127460 h 3128874"/>
              <a:gd name="connsiteX51" fmla="*/ 1175459 w 5086770"/>
              <a:gd name="connsiteY51" fmla="*/ 0 h 3128874"/>
              <a:gd name="connsiteX52" fmla="*/ 2229594 w 5086770"/>
              <a:gd name="connsiteY52" fmla="*/ 0 h 3128874"/>
              <a:gd name="connsiteX53" fmla="*/ 3404781 w 5086770"/>
              <a:gd name="connsiteY53" fmla="*/ 3127460 h 3128874"/>
              <a:gd name="connsiteX54" fmla="*/ 2392789 w 5086770"/>
              <a:gd name="connsiteY54" fmla="*/ 3127460 h 3128874"/>
              <a:gd name="connsiteX55" fmla="*/ 2236317 w 5086770"/>
              <a:gd name="connsiteY55" fmla="*/ 2611186 h 3128874"/>
              <a:gd name="connsiteX56" fmla="*/ 1139165 w 5086770"/>
              <a:gd name="connsiteY56" fmla="*/ 2611186 h 3128874"/>
              <a:gd name="connsiteX57" fmla="*/ 986721 w 5086770"/>
              <a:gd name="connsiteY57" fmla="*/ 3127460 h 3128874"/>
              <a:gd name="connsiteX58" fmla="*/ 0 w 5086770"/>
              <a:gd name="connsiteY58" fmla="*/ 3127460 h 3128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5086770" h="3128874">
                <a:moveTo>
                  <a:pt x="5086770" y="1174706"/>
                </a:moveTo>
                <a:lnTo>
                  <a:pt x="5086770" y="1184663"/>
                </a:lnTo>
                <a:lnTo>
                  <a:pt x="5079830" y="1185820"/>
                </a:lnTo>
                <a:cubicBezTo>
                  <a:pt x="5079829" y="1184277"/>
                  <a:pt x="5078289" y="1184277"/>
                  <a:pt x="5078289" y="1182737"/>
                </a:cubicBezTo>
                <a:lnTo>
                  <a:pt x="5078289" y="1179654"/>
                </a:lnTo>
                <a:close/>
                <a:moveTo>
                  <a:pt x="1690658" y="810655"/>
                </a:moveTo>
                <a:lnTo>
                  <a:pt x="1349061" y="1934928"/>
                </a:lnTo>
                <a:lnTo>
                  <a:pt x="2035854" y="1934928"/>
                </a:lnTo>
                <a:close/>
                <a:moveTo>
                  <a:pt x="3765314" y="0"/>
                </a:moveTo>
                <a:lnTo>
                  <a:pt x="4465138" y="0"/>
                </a:lnTo>
                <a:lnTo>
                  <a:pt x="4675955" y="0"/>
                </a:lnTo>
                <a:lnTo>
                  <a:pt x="4659036" y="34412"/>
                </a:lnTo>
                <a:cubicBezTo>
                  <a:pt x="4655952" y="37496"/>
                  <a:pt x="4652870" y="40578"/>
                  <a:pt x="4651327" y="45203"/>
                </a:cubicBezTo>
                <a:cubicBezTo>
                  <a:pt x="4649787" y="48285"/>
                  <a:pt x="4649788" y="49827"/>
                  <a:pt x="4648245" y="51368"/>
                </a:cubicBezTo>
                <a:cubicBezTo>
                  <a:pt x="4632831" y="72947"/>
                  <a:pt x="4528018" y="224002"/>
                  <a:pt x="4483319" y="361184"/>
                </a:cubicBezTo>
                <a:cubicBezTo>
                  <a:pt x="4481777" y="365808"/>
                  <a:pt x="4480236" y="368891"/>
                  <a:pt x="4480236" y="373515"/>
                </a:cubicBezTo>
                <a:cubicBezTo>
                  <a:pt x="4478694" y="381223"/>
                  <a:pt x="4475612" y="390471"/>
                  <a:pt x="4474071" y="398176"/>
                </a:cubicBezTo>
                <a:cubicBezTo>
                  <a:pt x="4466362" y="432087"/>
                  <a:pt x="4458657" y="465997"/>
                  <a:pt x="4450950" y="498367"/>
                </a:cubicBezTo>
                <a:cubicBezTo>
                  <a:pt x="4444783" y="506073"/>
                  <a:pt x="4440160" y="516863"/>
                  <a:pt x="4440161" y="527652"/>
                </a:cubicBezTo>
                <a:cubicBezTo>
                  <a:pt x="4440160" y="532277"/>
                  <a:pt x="4440160" y="535360"/>
                  <a:pt x="4441700" y="539983"/>
                </a:cubicBezTo>
                <a:cubicBezTo>
                  <a:pt x="4440161" y="547691"/>
                  <a:pt x="4438618" y="555397"/>
                  <a:pt x="4437078" y="561562"/>
                </a:cubicBezTo>
                <a:cubicBezTo>
                  <a:pt x="4435535" y="566187"/>
                  <a:pt x="4433995" y="570810"/>
                  <a:pt x="4433995" y="576976"/>
                </a:cubicBezTo>
                <a:cubicBezTo>
                  <a:pt x="4433995" y="576976"/>
                  <a:pt x="4433994" y="578519"/>
                  <a:pt x="4433994" y="578519"/>
                </a:cubicBezTo>
                <a:cubicBezTo>
                  <a:pt x="4417039" y="674083"/>
                  <a:pt x="4407790" y="755776"/>
                  <a:pt x="4413956" y="797393"/>
                </a:cubicBezTo>
                <a:cubicBezTo>
                  <a:pt x="4421664" y="846717"/>
                  <a:pt x="4440160" y="929951"/>
                  <a:pt x="4438619" y="996230"/>
                </a:cubicBezTo>
                <a:cubicBezTo>
                  <a:pt x="4435535" y="1002395"/>
                  <a:pt x="4433995" y="1008560"/>
                  <a:pt x="4433995" y="1016268"/>
                </a:cubicBezTo>
                <a:cubicBezTo>
                  <a:pt x="4433995" y="1019351"/>
                  <a:pt x="4435536" y="1022434"/>
                  <a:pt x="4435536" y="1025517"/>
                </a:cubicBezTo>
                <a:cubicBezTo>
                  <a:pt x="4435536" y="1025517"/>
                  <a:pt x="4435535" y="1027057"/>
                  <a:pt x="4437078" y="1027057"/>
                </a:cubicBezTo>
                <a:cubicBezTo>
                  <a:pt x="4435536" y="1034764"/>
                  <a:pt x="4433994" y="1042471"/>
                  <a:pt x="4432452" y="1048636"/>
                </a:cubicBezTo>
                <a:lnTo>
                  <a:pt x="4413956" y="1085630"/>
                </a:lnTo>
                <a:cubicBezTo>
                  <a:pt x="4369257" y="1164240"/>
                  <a:pt x="4258278" y="1339957"/>
                  <a:pt x="4196623" y="1389280"/>
                </a:cubicBezTo>
                <a:cubicBezTo>
                  <a:pt x="4128802" y="1441687"/>
                  <a:pt x="4062523" y="1538793"/>
                  <a:pt x="4085645" y="1597365"/>
                </a:cubicBezTo>
                <a:cubicBezTo>
                  <a:pt x="4119555" y="1660562"/>
                  <a:pt x="4181210" y="1688307"/>
                  <a:pt x="4216661" y="1697556"/>
                </a:cubicBezTo>
                <a:cubicBezTo>
                  <a:pt x="4252112" y="1706804"/>
                  <a:pt x="4275233" y="1779247"/>
                  <a:pt x="4250571" y="1811617"/>
                </a:cubicBezTo>
                <a:cubicBezTo>
                  <a:pt x="4225909" y="1843985"/>
                  <a:pt x="4187375" y="1853233"/>
                  <a:pt x="4173502" y="1888685"/>
                </a:cubicBezTo>
                <a:cubicBezTo>
                  <a:pt x="4159630" y="1924137"/>
                  <a:pt x="4153465" y="1998123"/>
                  <a:pt x="4213578" y="2022784"/>
                </a:cubicBezTo>
                <a:cubicBezTo>
                  <a:pt x="4259818" y="2041281"/>
                  <a:pt x="4349219" y="2081356"/>
                  <a:pt x="4347678" y="2090605"/>
                </a:cubicBezTo>
                <a:cubicBezTo>
                  <a:pt x="4346136" y="2099853"/>
                  <a:pt x="4250570" y="2107561"/>
                  <a:pt x="4233616" y="2138388"/>
                </a:cubicBezTo>
                <a:cubicBezTo>
                  <a:pt x="4216660" y="2169216"/>
                  <a:pt x="4204330" y="2220080"/>
                  <a:pt x="4227451" y="2258616"/>
                </a:cubicBezTo>
                <a:cubicBezTo>
                  <a:pt x="4250571" y="2297149"/>
                  <a:pt x="4332264" y="2292526"/>
                  <a:pt x="4350761" y="2320270"/>
                </a:cubicBezTo>
                <a:cubicBezTo>
                  <a:pt x="4381588" y="2371135"/>
                  <a:pt x="4358466" y="2378843"/>
                  <a:pt x="4333805" y="2462077"/>
                </a:cubicBezTo>
                <a:cubicBezTo>
                  <a:pt x="4306060" y="2551476"/>
                  <a:pt x="4302977" y="2650125"/>
                  <a:pt x="4467905" y="2719486"/>
                </a:cubicBezTo>
                <a:cubicBezTo>
                  <a:pt x="4562314" y="2758983"/>
                  <a:pt x="4694054" y="2758743"/>
                  <a:pt x="4800655" y="2748491"/>
                </a:cubicBezTo>
                <a:lnTo>
                  <a:pt x="4838191" y="2744074"/>
                </a:lnTo>
                <a:lnTo>
                  <a:pt x="4863823" y="2765476"/>
                </a:lnTo>
                <a:cubicBezTo>
                  <a:pt x="4895578" y="2799449"/>
                  <a:pt x="4917344" y="2847230"/>
                  <a:pt x="4934321" y="2911083"/>
                </a:cubicBezTo>
                <a:cubicBezTo>
                  <a:pt x="4945640" y="2953651"/>
                  <a:pt x="4957371" y="3013267"/>
                  <a:pt x="4964162" y="3074402"/>
                </a:cubicBezTo>
                <a:lnTo>
                  <a:pt x="4967647" y="3128874"/>
                </a:lnTo>
                <a:lnTo>
                  <a:pt x="4465138" y="3128874"/>
                </a:lnTo>
                <a:lnTo>
                  <a:pt x="4465138" y="3127460"/>
                </a:lnTo>
                <a:lnTo>
                  <a:pt x="3765314" y="3127460"/>
                </a:lnTo>
                <a:close/>
                <a:moveTo>
                  <a:pt x="1175459" y="0"/>
                </a:moveTo>
                <a:lnTo>
                  <a:pt x="2229594" y="0"/>
                </a:lnTo>
                <a:lnTo>
                  <a:pt x="3404781" y="3127460"/>
                </a:lnTo>
                <a:lnTo>
                  <a:pt x="2392789" y="3127460"/>
                </a:lnTo>
                <a:lnTo>
                  <a:pt x="2236317" y="2611186"/>
                </a:lnTo>
                <a:lnTo>
                  <a:pt x="1139165" y="2611186"/>
                </a:lnTo>
                <a:lnTo>
                  <a:pt x="986721" y="3127460"/>
                </a:lnTo>
                <a:lnTo>
                  <a:pt x="0" y="312746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01515AE-4193-4204-AAE3-28BCF655ED34}"/>
              </a:ext>
            </a:extLst>
          </p:cNvPr>
          <p:cNvSpPr/>
          <p:nvPr userDrawn="1"/>
        </p:nvSpPr>
        <p:spPr>
          <a:xfrm>
            <a:off x="11288971" y="161317"/>
            <a:ext cx="903029" cy="1026038"/>
          </a:xfrm>
          <a:custGeom>
            <a:avLst/>
            <a:gdLst>
              <a:gd name="connsiteX0" fmla="*/ 513019 w 903029"/>
              <a:gd name="connsiteY0" fmla="*/ 0 h 1026038"/>
              <a:gd name="connsiteX1" fmla="*/ 903029 w 903029"/>
              <a:gd name="connsiteY1" fmla="*/ 0 h 1026038"/>
              <a:gd name="connsiteX2" fmla="*/ 903029 w 903029"/>
              <a:gd name="connsiteY2" fmla="*/ 1026038 h 1026038"/>
              <a:gd name="connsiteX3" fmla="*/ 513019 w 903029"/>
              <a:gd name="connsiteY3" fmla="*/ 1026038 h 1026038"/>
              <a:gd name="connsiteX4" fmla="*/ 0 w 903029"/>
              <a:gd name="connsiteY4" fmla="*/ 513019 h 1026038"/>
              <a:gd name="connsiteX5" fmla="*/ 513019 w 903029"/>
              <a:gd name="connsiteY5" fmla="*/ 0 h 1026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03029" h="1026038">
                <a:moveTo>
                  <a:pt x="513019" y="0"/>
                </a:moveTo>
                <a:lnTo>
                  <a:pt x="903029" y="0"/>
                </a:lnTo>
                <a:lnTo>
                  <a:pt x="903029" y="1026038"/>
                </a:lnTo>
                <a:lnTo>
                  <a:pt x="513019" y="1026038"/>
                </a:lnTo>
                <a:cubicBezTo>
                  <a:pt x="229686" y="1026038"/>
                  <a:pt x="0" y="796352"/>
                  <a:pt x="0" y="513019"/>
                </a:cubicBezTo>
                <a:cubicBezTo>
                  <a:pt x="0" y="229686"/>
                  <a:pt x="229686" y="0"/>
                  <a:pt x="513019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2876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6BEAFC25-821F-477D-B4DA-EF0E26AE084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2664000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Sent to Back</a:t>
            </a:r>
            <a:endParaRPr lang="ko-KR" altLang="en-US" dirty="0"/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2C30C39C-AAA9-4761-B982-E964F936EA3C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1032695" y="1988366"/>
            <a:ext cx="2444297" cy="2444297"/>
          </a:xfrm>
          <a:prstGeom prst="ellipse">
            <a:avLst/>
          </a:prstGeom>
          <a:solidFill>
            <a:schemeClr val="bg1">
              <a:lumMod val="95000"/>
            </a:schemeClr>
          </a:solidFill>
          <a:ln w="15875">
            <a:noFill/>
          </a:ln>
          <a:effectLst>
            <a:innerShdw blurRad="114300">
              <a:schemeClr val="bg1"/>
            </a:innerShdw>
          </a:effectLst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Bring to Front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322183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6BEAFC25-821F-477D-B4DA-EF0E26AE084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Sent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343040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43073D1A-A4A7-4F5B-BE54-63CEAB575F6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266709" y="529965"/>
            <a:ext cx="4925290" cy="5798070"/>
          </a:xfrm>
          <a:custGeom>
            <a:avLst/>
            <a:gdLst>
              <a:gd name="connsiteX0" fmla="*/ 857449 w 4925290"/>
              <a:gd name="connsiteY0" fmla="*/ 0 h 5798070"/>
              <a:gd name="connsiteX1" fmla="*/ 4214649 w 4925290"/>
              <a:gd name="connsiteY1" fmla="*/ 0 h 5798070"/>
              <a:gd name="connsiteX2" fmla="*/ 4925290 w 4925290"/>
              <a:gd name="connsiteY2" fmla="*/ 1223176 h 5798070"/>
              <a:gd name="connsiteX3" fmla="*/ 4925290 w 4925290"/>
              <a:gd name="connsiteY3" fmla="*/ 4574894 h 5798070"/>
              <a:gd name="connsiteX4" fmla="*/ 4214649 w 4925290"/>
              <a:gd name="connsiteY4" fmla="*/ 5798070 h 5798070"/>
              <a:gd name="connsiteX5" fmla="*/ 857449 w 4925290"/>
              <a:gd name="connsiteY5" fmla="*/ 5798070 h 5798070"/>
              <a:gd name="connsiteX6" fmla="*/ 0 w 4925290"/>
              <a:gd name="connsiteY6" fmla="*/ 4322202 h 5798070"/>
              <a:gd name="connsiteX7" fmla="*/ 2152428 w 4925290"/>
              <a:gd name="connsiteY7" fmla="*/ 4322202 h 5798070"/>
              <a:gd name="connsiteX8" fmla="*/ 2979260 w 4925290"/>
              <a:gd name="connsiteY8" fmla="*/ 2899035 h 5798070"/>
              <a:gd name="connsiteX9" fmla="*/ 2152428 w 4925290"/>
              <a:gd name="connsiteY9" fmla="*/ 1475868 h 5798070"/>
              <a:gd name="connsiteX10" fmla="*/ 0 w 4925290"/>
              <a:gd name="connsiteY10" fmla="*/ 1475868 h 5798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925290" h="5798070">
                <a:moveTo>
                  <a:pt x="857449" y="0"/>
                </a:moveTo>
                <a:lnTo>
                  <a:pt x="4214649" y="0"/>
                </a:lnTo>
                <a:lnTo>
                  <a:pt x="4925290" y="1223176"/>
                </a:lnTo>
                <a:lnTo>
                  <a:pt x="4925290" y="4574894"/>
                </a:lnTo>
                <a:lnTo>
                  <a:pt x="4214649" y="5798070"/>
                </a:lnTo>
                <a:lnTo>
                  <a:pt x="857449" y="5798070"/>
                </a:lnTo>
                <a:lnTo>
                  <a:pt x="0" y="4322202"/>
                </a:lnTo>
                <a:lnTo>
                  <a:pt x="2152428" y="4322202"/>
                </a:lnTo>
                <a:lnTo>
                  <a:pt x="2979260" y="2899035"/>
                </a:lnTo>
                <a:lnTo>
                  <a:pt x="2152428" y="1475868"/>
                </a:lnTo>
                <a:lnTo>
                  <a:pt x="0" y="147586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8CF70162-E0C4-4E2A-B2CE-73A493476724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525108" y="2105085"/>
            <a:ext cx="4925290" cy="2647831"/>
          </a:xfrm>
          <a:custGeom>
            <a:avLst/>
            <a:gdLst>
              <a:gd name="connsiteX0" fmla="*/ 769169 w 6213231"/>
              <a:gd name="connsiteY0" fmla="*/ 0 h 2647831"/>
              <a:gd name="connsiteX1" fmla="*/ 5444062 w 6213231"/>
              <a:gd name="connsiteY1" fmla="*/ 0 h 2647831"/>
              <a:gd name="connsiteX2" fmla="*/ 6213231 w 6213231"/>
              <a:gd name="connsiteY2" fmla="*/ 1323916 h 2647831"/>
              <a:gd name="connsiteX3" fmla="*/ 5444062 w 6213231"/>
              <a:gd name="connsiteY3" fmla="*/ 2647831 h 2647831"/>
              <a:gd name="connsiteX4" fmla="*/ 769169 w 6213231"/>
              <a:gd name="connsiteY4" fmla="*/ 2647831 h 2647831"/>
              <a:gd name="connsiteX5" fmla="*/ 0 w 6213231"/>
              <a:gd name="connsiteY5" fmla="*/ 1323916 h 2647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13231" h="2647831">
                <a:moveTo>
                  <a:pt x="769169" y="0"/>
                </a:moveTo>
                <a:lnTo>
                  <a:pt x="5444062" y="0"/>
                </a:lnTo>
                <a:lnTo>
                  <a:pt x="6213231" y="1323916"/>
                </a:lnTo>
                <a:lnTo>
                  <a:pt x="5444062" y="2647831"/>
                </a:lnTo>
                <a:lnTo>
                  <a:pt x="769169" y="2647831"/>
                </a:lnTo>
                <a:lnTo>
                  <a:pt x="0" y="132391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847684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6BEAFC25-821F-477D-B4DA-EF0E26AE084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160586" y="0"/>
            <a:ext cx="4853352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Sent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3297243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21AEC72C-3C89-4B08-B67E-E04E47BA302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847486" y="342900"/>
            <a:ext cx="5926499" cy="6172200"/>
          </a:xfrm>
          <a:custGeom>
            <a:avLst/>
            <a:gdLst>
              <a:gd name="connsiteX0" fmla="*/ 1240972 w 5926499"/>
              <a:gd name="connsiteY0" fmla="*/ 0 h 6172200"/>
              <a:gd name="connsiteX1" fmla="*/ 5926499 w 5926499"/>
              <a:gd name="connsiteY1" fmla="*/ 0 h 6172200"/>
              <a:gd name="connsiteX2" fmla="*/ 5926499 w 5926499"/>
              <a:gd name="connsiteY2" fmla="*/ 6172200 h 6172200"/>
              <a:gd name="connsiteX3" fmla="*/ 1240972 w 5926499"/>
              <a:gd name="connsiteY3" fmla="*/ 6172200 h 6172200"/>
              <a:gd name="connsiteX4" fmla="*/ 1240972 w 5926499"/>
              <a:gd name="connsiteY4" fmla="*/ 6015988 h 6172200"/>
              <a:gd name="connsiteX5" fmla="*/ 92399 w 5926499"/>
              <a:gd name="connsiteY5" fmla="*/ 6015988 h 6172200"/>
              <a:gd name="connsiteX6" fmla="*/ 92399 w 5926499"/>
              <a:gd name="connsiteY6" fmla="*/ 5938701 h 6172200"/>
              <a:gd name="connsiteX7" fmla="*/ 1240972 w 5926499"/>
              <a:gd name="connsiteY7" fmla="*/ 5938701 h 6172200"/>
              <a:gd name="connsiteX8" fmla="*/ 1240972 w 5926499"/>
              <a:gd name="connsiteY8" fmla="*/ 5859778 h 6172200"/>
              <a:gd name="connsiteX9" fmla="*/ 497028 w 5926499"/>
              <a:gd name="connsiteY9" fmla="*/ 5859778 h 6172200"/>
              <a:gd name="connsiteX10" fmla="*/ 497028 w 5926499"/>
              <a:gd name="connsiteY10" fmla="*/ 5668190 h 6172200"/>
              <a:gd name="connsiteX11" fmla="*/ 1240972 w 5926499"/>
              <a:gd name="connsiteY11" fmla="*/ 5668190 h 6172200"/>
              <a:gd name="connsiteX12" fmla="*/ 1240972 w 5926499"/>
              <a:gd name="connsiteY12" fmla="*/ 5589267 h 6172200"/>
              <a:gd name="connsiteX13" fmla="*/ 2775704 w 5926499"/>
              <a:gd name="connsiteY13" fmla="*/ 5589267 h 6172200"/>
              <a:gd name="connsiteX14" fmla="*/ 2775704 w 5926499"/>
              <a:gd name="connsiteY14" fmla="*/ 5511980 h 6172200"/>
              <a:gd name="connsiteX15" fmla="*/ 1240972 w 5926499"/>
              <a:gd name="connsiteY15" fmla="*/ 5511980 h 6172200"/>
              <a:gd name="connsiteX16" fmla="*/ 1240972 w 5926499"/>
              <a:gd name="connsiteY16" fmla="*/ 5222694 h 6172200"/>
              <a:gd name="connsiteX17" fmla="*/ 2993421 w 5926499"/>
              <a:gd name="connsiteY17" fmla="*/ 5222694 h 6172200"/>
              <a:gd name="connsiteX18" fmla="*/ 2993421 w 5926499"/>
              <a:gd name="connsiteY18" fmla="*/ 5031107 h 6172200"/>
              <a:gd name="connsiteX19" fmla="*/ 1240972 w 5926499"/>
              <a:gd name="connsiteY19" fmla="*/ 5031107 h 6172200"/>
              <a:gd name="connsiteX20" fmla="*/ 1240972 w 5926499"/>
              <a:gd name="connsiteY20" fmla="*/ 4922382 h 6172200"/>
              <a:gd name="connsiteX21" fmla="*/ 225578 w 5926499"/>
              <a:gd name="connsiteY21" fmla="*/ 4922382 h 6172200"/>
              <a:gd name="connsiteX22" fmla="*/ 225578 w 5926499"/>
              <a:gd name="connsiteY22" fmla="*/ 4845095 h 6172200"/>
              <a:gd name="connsiteX23" fmla="*/ 1240972 w 5926499"/>
              <a:gd name="connsiteY23" fmla="*/ 4845095 h 6172200"/>
              <a:gd name="connsiteX24" fmla="*/ 1240972 w 5926499"/>
              <a:gd name="connsiteY24" fmla="*/ 4721133 h 6172200"/>
              <a:gd name="connsiteX25" fmla="*/ 2181818 w 5926499"/>
              <a:gd name="connsiteY25" fmla="*/ 4721133 h 6172200"/>
              <a:gd name="connsiteX26" fmla="*/ 2181818 w 5926499"/>
              <a:gd name="connsiteY26" fmla="*/ 4655818 h 6172200"/>
              <a:gd name="connsiteX27" fmla="*/ 1240972 w 5926499"/>
              <a:gd name="connsiteY27" fmla="*/ 4655818 h 6172200"/>
              <a:gd name="connsiteX28" fmla="*/ 1240972 w 5926499"/>
              <a:gd name="connsiteY28" fmla="*/ 4516481 h 6172200"/>
              <a:gd name="connsiteX29" fmla="*/ 497028 w 5926499"/>
              <a:gd name="connsiteY29" fmla="*/ 4516481 h 6172200"/>
              <a:gd name="connsiteX30" fmla="*/ 497028 w 5926499"/>
              <a:gd name="connsiteY30" fmla="*/ 4439194 h 6172200"/>
              <a:gd name="connsiteX31" fmla="*/ 1240972 w 5926499"/>
              <a:gd name="connsiteY31" fmla="*/ 4439194 h 6172200"/>
              <a:gd name="connsiteX32" fmla="*/ 1240972 w 5926499"/>
              <a:gd name="connsiteY32" fmla="*/ 4321628 h 6172200"/>
              <a:gd name="connsiteX33" fmla="*/ 2347278 w 5926499"/>
              <a:gd name="connsiteY33" fmla="*/ 4321628 h 6172200"/>
              <a:gd name="connsiteX34" fmla="*/ 2347278 w 5926499"/>
              <a:gd name="connsiteY34" fmla="*/ 4130040 h 6172200"/>
              <a:gd name="connsiteX35" fmla="*/ 1240972 w 5926499"/>
              <a:gd name="connsiteY35" fmla="*/ 4130040 h 6172200"/>
              <a:gd name="connsiteX36" fmla="*/ 1240972 w 5926499"/>
              <a:gd name="connsiteY36" fmla="*/ 3828776 h 6172200"/>
              <a:gd name="connsiteX37" fmla="*/ 2347278 w 5926499"/>
              <a:gd name="connsiteY37" fmla="*/ 3828776 h 6172200"/>
              <a:gd name="connsiteX38" fmla="*/ 2347278 w 5926499"/>
              <a:gd name="connsiteY38" fmla="*/ 3751489 h 6172200"/>
              <a:gd name="connsiteX39" fmla="*/ 1240972 w 5926499"/>
              <a:gd name="connsiteY39" fmla="*/ 3751489 h 6172200"/>
              <a:gd name="connsiteX40" fmla="*/ 1240972 w 5926499"/>
              <a:gd name="connsiteY40" fmla="*/ 3567249 h 6172200"/>
              <a:gd name="connsiteX41" fmla="*/ 544605 w 5926499"/>
              <a:gd name="connsiteY41" fmla="*/ 3567249 h 6172200"/>
              <a:gd name="connsiteX42" fmla="*/ 544605 w 5926499"/>
              <a:gd name="connsiteY42" fmla="*/ 3279866 h 6172200"/>
              <a:gd name="connsiteX43" fmla="*/ 1240972 w 5926499"/>
              <a:gd name="connsiteY43" fmla="*/ 3279866 h 6172200"/>
              <a:gd name="connsiteX44" fmla="*/ 1240972 w 5926499"/>
              <a:gd name="connsiteY44" fmla="*/ 3141069 h 6172200"/>
              <a:gd name="connsiteX45" fmla="*/ 0 w 5926499"/>
              <a:gd name="connsiteY45" fmla="*/ 3141069 h 6172200"/>
              <a:gd name="connsiteX46" fmla="*/ 0 w 5926499"/>
              <a:gd name="connsiteY46" fmla="*/ 3063782 h 6172200"/>
              <a:gd name="connsiteX47" fmla="*/ 1240972 w 5926499"/>
              <a:gd name="connsiteY47" fmla="*/ 3063782 h 6172200"/>
              <a:gd name="connsiteX48" fmla="*/ 1240972 w 5926499"/>
              <a:gd name="connsiteY48" fmla="*/ 2942953 h 6172200"/>
              <a:gd name="connsiteX49" fmla="*/ 343464 w 5926499"/>
              <a:gd name="connsiteY49" fmla="*/ 2942953 h 6172200"/>
              <a:gd name="connsiteX50" fmla="*/ 343464 w 5926499"/>
              <a:gd name="connsiteY50" fmla="*/ 2865666 h 6172200"/>
              <a:gd name="connsiteX51" fmla="*/ 1240972 w 5926499"/>
              <a:gd name="connsiteY51" fmla="*/ 2865666 h 6172200"/>
              <a:gd name="connsiteX52" fmla="*/ 1240972 w 5926499"/>
              <a:gd name="connsiteY52" fmla="*/ 2770414 h 6172200"/>
              <a:gd name="connsiteX53" fmla="*/ 2020709 w 5926499"/>
              <a:gd name="connsiteY53" fmla="*/ 2770414 h 6172200"/>
              <a:gd name="connsiteX54" fmla="*/ 2020709 w 5926499"/>
              <a:gd name="connsiteY54" fmla="*/ 2705099 h 6172200"/>
              <a:gd name="connsiteX55" fmla="*/ 1240972 w 5926499"/>
              <a:gd name="connsiteY55" fmla="*/ 2705099 h 6172200"/>
              <a:gd name="connsiteX56" fmla="*/ 1240972 w 5926499"/>
              <a:gd name="connsiteY56" fmla="*/ 2453364 h 6172200"/>
              <a:gd name="connsiteX57" fmla="*/ 2113162 w 5926499"/>
              <a:gd name="connsiteY57" fmla="*/ 2453364 h 6172200"/>
              <a:gd name="connsiteX58" fmla="*/ 2113162 w 5926499"/>
              <a:gd name="connsiteY58" fmla="*/ 2261777 h 6172200"/>
              <a:gd name="connsiteX59" fmla="*/ 1240972 w 5926499"/>
              <a:gd name="connsiteY59" fmla="*/ 2261777 h 6172200"/>
              <a:gd name="connsiteX60" fmla="*/ 1240972 w 5926499"/>
              <a:gd name="connsiteY60" fmla="*/ 2065018 h 6172200"/>
              <a:gd name="connsiteX61" fmla="*/ 544605 w 5926499"/>
              <a:gd name="connsiteY61" fmla="*/ 2065018 h 6172200"/>
              <a:gd name="connsiteX62" fmla="*/ 544605 w 5926499"/>
              <a:gd name="connsiteY62" fmla="*/ 1999703 h 6172200"/>
              <a:gd name="connsiteX63" fmla="*/ 1240972 w 5926499"/>
              <a:gd name="connsiteY63" fmla="*/ 1999703 h 6172200"/>
              <a:gd name="connsiteX64" fmla="*/ 1240972 w 5926499"/>
              <a:gd name="connsiteY64" fmla="*/ 1794507 h 6172200"/>
              <a:gd name="connsiteX65" fmla="*/ 2587402 w 5926499"/>
              <a:gd name="connsiteY65" fmla="*/ 1794507 h 6172200"/>
              <a:gd name="connsiteX66" fmla="*/ 2587402 w 5926499"/>
              <a:gd name="connsiteY66" fmla="*/ 1717220 h 6172200"/>
              <a:gd name="connsiteX67" fmla="*/ 1240972 w 5926499"/>
              <a:gd name="connsiteY67" fmla="*/ 1717220 h 6172200"/>
              <a:gd name="connsiteX68" fmla="*/ 1240972 w 5926499"/>
              <a:gd name="connsiteY68" fmla="*/ 1582782 h 6172200"/>
              <a:gd name="connsiteX69" fmla="*/ 191589 w 5926499"/>
              <a:gd name="connsiteY69" fmla="*/ 1582782 h 6172200"/>
              <a:gd name="connsiteX70" fmla="*/ 191589 w 5926499"/>
              <a:gd name="connsiteY70" fmla="*/ 1391193 h 6172200"/>
              <a:gd name="connsiteX71" fmla="*/ 1240972 w 5926499"/>
              <a:gd name="connsiteY71" fmla="*/ 1391193 h 6172200"/>
              <a:gd name="connsiteX72" fmla="*/ 1240972 w 5926499"/>
              <a:gd name="connsiteY72" fmla="*/ 1256756 h 6172200"/>
              <a:gd name="connsiteX73" fmla="*/ 2981203 w 5926499"/>
              <a:gd name="connsiteY73" fmla="*/ 1256756 h 6172200"/>
              <a:gd name="connsiteX74" fmla="*/ 2981203 w 5926499"/>
              <a:gd name="connsiteY74" fmla="*/ 1179469 h 6172200"/>
              <a:gd name="connsiteX75" fmla="*/ 1240972 w 5926499"/>
              <a:gd name="connsiteY75" fmla="*/ 1179469 h 6172200"/>
              <a:gd name="connsiteX76" fmla="*/ 1240972 w 5926499"/>
              <a:gd name="connsiteY76" fmla="*/ 1024346 h 6172200"/>
              <a:gd name="connsiteX77" fmla="*/ 2051188 w 5926499"/>
              <a:gd name="connsiteY77" fmla="*/ 1024346 h 6172200"/>
              <a:gd name="connsiteX78" fmla="*/ 2051188 w 5926499"/>
              <a:gd name="connsiteY78" fmla="*/ 828402 h 6172200"/>
              <a:gd name="connsiteX79" fmla="*/ 1240972 w 5926499"/>
              <a:gd name="connsiteY79" fmla="*/ 828402 h 6172200"/>
              <a:gd name="connsiteX80" fmla="*/ 1240972 w 5926499"/>
              <a:gd name="connsiteY80" fmla="*/ 695597 h 6172200"/>
              <a:gd name="connsiteX81" fmla="*/ 579440 w 5926499"/>
              <a:gd name="connsiteY81" fmla="*/ 695597 h 6172200"/>
              <a:gd name="connsiteX82" fmla="*/ 579440 w 5926499"/>
              <a:gd name="connsiteY82" fmla="*/ 504009 h 6172200"/>
              <a:gd name="connsiteX83" fmla="*/ 1240972 w 5926499"/>
              <a:gd name="connsiteY83" fmla="*/ 504009 h 6172200"/>
              <a:gd name="connsiteX84" fmla="*/ 1240972 w 5926499"/>
              <a:gd name="connsiteY84" fmla="*/ 447943 h 6172200"/>
              <a:gd name="connsiteX85" fmla="*/ 977276 w 5926499"/>
              <a:gd name="connsiteY85" fmla="*/ 447943 h 6172200"/>
              <a:gd name="connsiteX86" fmla="*/ 977276 w 5926499"/>
              <a:gd name="connsiteY86" fmla="*/ 370656 h 6172200"/>
              <a:gd name="connsiteX87" fmla="*/ 1240972 w 5926499"/>
              <a:gd name="connsiteY87" fmla="*/ 370656 h 617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</a:cxnLst>
            <a:rect l="l" t="t" r="r" b="b"/>
            <a:pathLst>
              <a:path w="5926499" h="6172200">
                <a:moveTo>
                  <a:pt x="1240972" y="0"/>
                </a:moveTo>
                <a:lnTo>
                  <a:pt x="5926499" y="0"/>
                </a:lnTo>
                <a:lnTo>
                  <a:pt x="5926499" y="6172200"/>
                </a:lnTo>
                <a:lnTo>
                  <a:pt x="1240972" y="6172200"/>
                </a:lnTo>
                <a:lnTo>
                  <a:pt x="1240972" y="6015988"/>
                </a:lnTo>
                <a:lnTo>
                  <a:pt x="92399" y="6015988"/>
                </a:lnTo>
                <a:lnTo>
                  <a:pt x="92399" y="5938701"/>
                </a:lnTo>
                <a:lnTo>
                  <a:pt x="1240972" y="5938701"/>
                </a:lnTo>
                <a:lnTo>
                  <a:pt x="1240972" y="5859778"/>
                </a:lnTo>
                <a:lnTo>
                  <a:pt x="497028" y="5859778"/>
                </a:lnTo>
                <a:lnTo>
                  <a:pt x="497028" y="5668190"/>
                </a:lnTo>
                <a:lnTo>
                  <a:pt x="1240972" y="5668190"/>
                </a:lnTo>
                <a:lnTo>
                  <a:pt x="1240972" y="5589267"/>
                </a:lnTo>
                <a:lnTo>
                  <a:pt x="2775704" y="5589267"/>
                </a:lnTo>
                <a:lnTo>
                  <a:pt x="2775704" y="5511980"/>
                </a:lnTo>
                <a:lnTo>
                  <a:pt x="1240972" y="5511980"/>
                </a:lnTo>
                <a:lnTo>
                  <a:pt x="1240972" y="5222694"/>
                </a:lnTo>
                <a:lnTo>
                  <a:pt x="2993421" y="5222694"/>
                </a:lnTo>
                <a:lnTo>
                  <a:pt x="2993421" y="5031107"/>
                </a:lnTo>
                <a:lnTo>
                  <a:pt x="1240972" y="5031107"/>
                </a:lnTo>
                <a:lnTo>
                  <a:pt x="1240972" y="4922382"/>
                </a:lnTo>
                <a:lnTo>
                  <a:pt x="225578" y="4922382"/>
                </a:lnTo>
                <a:lnTo>
                  <a:pt x="225578" y="4845095"/>
                </a:lnTo>
                <a:lnTo>
                  <a:pt x="1240972" y="4845095"/>
                </a:lnTo>
                <a:lnTo>
                  <a:pt x="1240972" y="4721133"/>
                </a:lnTo>
                <a:lnTo>
                  <a:pt x="2181818" y="4721133"/>
                </a:lnTo>
                <a:lnTo>
                  <a:pt x="2181818" y="4655818"/>
                </a:lnTo>
                <a:lnTo>
                  <a:pt x="1240972" y="4655818"/>
                </a:lnTo>
                <a:lnTo>
                  <a:pt x="1240972" y="4516481"/>
                </a:lnTo>
                <a:lnTo>
                  <a:pt x="497028" y="4516481"/>
                </a:lnTo>
                <a:lnTo>
                  <a:pt x="497028" y="4439194"/>
                </a:lnTo>
                <a:lnTo>
                  <a:pt x="1240972" y="4439194"/>
                </a:lnTo>
                <a:lnTo>
                  <a:pt x="1240972" y="4321628"/>
                </a:lnTo>
                <a:lnTo>
                  <a:pt x="2347278" y="4321628"/>
                </a:lnTo>
                <a:lnTo>
                  <a:pt x="2347278" y="4130040"/>
                </a:lnTo>
                <a:lnTo>
                  <a:pt x="1240972" y="4130040"/>
                </a:lnTo>
                <a:lnTo>
                  <a:pt x="1240972" y="3828776"/>
                </a:lnTo>
                <a:lnTo>
                  <a:pt x="2347278" y="3828776"/>
                </a:lnTo>
                <a:lnTo>
                  <a:pt x="2347278" y="3751489"/>
                </a:lnTo>
                <a:lnTo>
                  <a:pt x="1240972" y="3751489"/>
                </a:lnTo>
                <a:lnTo>
                  <a:pt x="1240972" y="3567249"/>
                </a:lnTo>
                <a:lnTo>
                  <a:pt x="544605" y="3567249"/>
                </a:lnTo>
                <a:lnTo>
                  <a:pt x="544605" y="3279866"/>
                </a:lnTo>
                <a:lnTo>
                  <a:pt x="1240972" y="3279866"/>
                </a:lnTo>
                <a:lnTo>
                  <a:pt x="1240972" y="3141069"/>
                </a:lnTo>
                <a:lnTo>
                  <a:pt x="0" y="3141069"/>
                </a:lnTo>
                <a:lnTo>
                  <a:pt x="0" y="3063782"/>
                </a:lnTo>
                <a:lnTo>
                  <a:pt x="1240972" y="3063782"/>
                </a:lnTo>
                <a:lnTo>
                  <a:pt x="1240972" y="2942953"/>
                </a:lnTo>
                <a:lnTo>
                  <a:pt x="343464" y="2942953"/>
                </a:lnTo>
                <a:lnTo>
                  <a:pt x="343464" y="2865666"/>
                </a:lnTo>
                <a:lnTo>
                  <a:pt x="1240972" y="2865666"/>
                </a:lnTo>
                <a:lnTo>
                  <a:pt x="1240972" y="2770414"/>
                </a:lnTo>
                <a:lnTo>
                  <a:pt x="2020709" y="2770414"/>
                </a:lnTo>
                <a:lnTo>
                  <a:pt x="2020709" y="2705099"/>
                </a:lnTo>
                <a:lnTo>
                  <a:pt x="1240972" y="2705099"/>
                </a:lnTo>
                <a:lnTo>
                  <a:pt x="1240972" y="2453364"/>
                </a:lnTo>
                <a:lnTo>
                  <a:pt x="2113162" y="2453364"/>
                </a:lnTo>
                <a:lnTo>
                  <a:pt x="2113162" y="2261777"/>
                </a:lnTo>
                <a:lnTo>
                  <a:pt x="1240972" y="2261777"/>
                </a:lnTo>
                <a:lnTo>
                  <a:pt x="1240972" y="2065018"/>
                </a:lnTo>
                <a:lnTo>
                  <a:pt x="544605" y="2065018"/>
                </a:lnTo>
                <a:lnTo>
                  <a:pt x="544605" y="1999703"/>
                </a:lnTo>
                <a:lnTo>
                  <a:pt x="1240972" y="1999703"/>
                </a:lnTo>
                <a:lnTo>
                  <a:pt x="1240972" y="1794507"/>
                </a:lnTo>
                <a:lnTo>
                  <a:pt x="2587402" y="1794507"/>
                </a:lnTo>
                <a:lnTo>
                  <a:pt x="2587402" y="1717220"/>
                </a:lnTo>
                <a:lnTo>
                  <a:pt x="1240972" y="1717220"/>
                </a:lnTo>
                <a:lnTo>
                  <a:pt x="1240972" y="1582782"/>
                </a:lnTo>
                <a:lnTo>
                  <a:pt x="191589" y="1582782"/>
                </a:lnTo>
                <a:lnTo>
                  <a:pt x="191589" y="1391193"/>
                </a:lnTo>
                <a:lnTo>
                  <a:pt x="1240972" y="1391193"/>
                </a:lnTo>
                <a:lnTo>
                  <a:pt x="1240972" y="1256756"/>
                </a:lnTo>
                <a:lnTo>
                  <a:pt x="2981203" y="1256756"/>
                </a:lnTo>
                <a:lnTo>
                  <a:pt x="2981203" y="1179469"/>
                </a:lnTo>
                <a:lnTo>
                  <a:pt x="1240972" y="1179469"/>
                </a:lnTo>
                <a:lnTo>
                  <a:pt x="1240972" y="1024346"/>
                </a:lnTo>
                <a:lnTo>
                  <a:pt x="2051188" y="1024346"/>
                </a:lnTo>
                <a:lnTo>
                  <a:pt x="2051188" y="828402"/>
                </a:lnTo>
                <a:lnTo>
                  <a:pt x="1240972" y="828402"/>
                </a:lnTo>
                <a:lnTo>
                  <a:pt x="1240972" y="695597"/>
                </a:lnTo>
                <a:lnTo>
                  <a:pt x="579440" y="695597"/>
                </a:lnTo>
                <a:lnTo>
                  <a:pt x="579440" y="504009"/>
                </a:lnTo>
                <a:lnTo>
                  <a:pt x="1240972" y="504009"/>
                </a:lnTo>
                <a:lnTo>
                  <a:pt x="1240972" y="447943"/>
                </a:lnTo>
                <a:lnTo>
                  <a:pt x="977276" y="447943"/>
                </a:lnTo>
                <a:lnTo>
                  <a:pt x="977276" y="370656"/>
                </a:lnTo>
                <a:lnTo>
                  <a:pt x="1240972" y="37065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9638490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285207468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60155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aphic 2">
            <a:extLst>
              <a:ext uri="{FF2B5EF4-FFF2-40B4-BE49-F238E27FC236}">
                <a16:creationId xmlns:a16="http://schemas.microsoft.com/office/drawing/2014/main" id="{C6032FB9-BC74-4D22-9490-C57A3761EB46}"/>
              </a:ext>
            </a:extLst>
          </p:cNvPr>
          <p:cNvSpPr/>
          <p:nvPr userDrawn="1"/>
        </p:nvSpPr>
        <p:spPr>
          <a:xfrm flipH="1">
            <a:off x="3994321" y="809154"/>
            <a:ext cx="4427783" cy="5323880"/>
          </a:xfrm>
          <a:custGeom>
            <a:avLst/>
            <a:gdLst>
              <a:gd name="connsiteX0" fmla="*/ 198332 w 800100"/>
              <a:gd name="connsiteY0" fmla="*/ 961703 h 962025"/>
              <a:gd name="connsiteX1" fmla="*/ 646959 w 800100"/>
              <a:gd name="connsiteY1" fmla="*/ 961703 h 962025"/>
              <a:gd name="connsiteX2" fmla="*/ 610764 w 800100"/>
              <a:gd name="connsiteY2" fmla="*/ 885503 h 962025"/>
              <a:gd name="connsiteX3" fmla="*/ 686964 w 800100"/>
              <a:gd name="connsiteY3" fmla="*/ 625471 h 962025"/>
              <a:gd name="connsiteX4" fmla="*/ 786024 w 800100"/>
              <a:gd name="connsiteY4" fmla="*/ 283523 h 962025"/>
              <a:gd name="connsiteX5" fmla="*/ 359304 w 800100"/>
              <a:gd name="connsiteY5" fmla="*/ 14918 h 962025"/>
              <a:gd name="connsiteX6" fmla="*/ 124037 w 800100"/>
              <a:gd name="connsiteY6" fmla="*/ 211133 h 962025"/>
              <a:gd name="connsiteX7" fmla="*/ 116417 w 800100"/>
              <a:gd name="connsiteY7" fmla="*/ 270188 h 962025"/>
              <a:gd name="connsiteX8" fmla="*/ 59267 w 800100"/>
              <a:gd name="connsiteY8" fmla="*/ 367343 h 962025"/>
              <a:gd name="connsiteX9" fmla="*/ 13547 w 800100"/>
              <a:gd name="connsiteY9" fmla="*/ 427351 h 962025"/>
              <a:gd name="connsiteX10" fmla="*/ 24024 w 800100"/>
              <a:gd name="connsiteY10" fmla="*/ 515933 h 962025"/>
              <a:gd name="connsiteX11" fmla="*/ 63077 w 800100"/>
              <a:gd name="connsiteY11" fmla="*/ 552128 h 962025"/>
              <a:gd name="connsiteX12" fmla="*/ 18309 w 800100"/>
              <a:gd name="connsiteY12" fmla="*/ 570226 h 962025"/>
              <a:gd name="connsiteX13" fmla="*/ 30692 w 800100"/>
              <a:gd name="connsiteY13" fmla="*/ 609278 h 962025"/>
              <a:gd name="connsiteX14" fmla="*/ 29739 w 800100"/>
              <a:gd name="connsiteY14" fmla="*/ 673096 h 962025"/>
              <a:gd name="connsiteX15" fmla="*/ 85937 w 800100"/>
              <a:gd name="connsiteY15" fmla="*/ 744533 h 962025"/>
              <a:gd name="connsiteX16" fmla="*/ 225002 w 800100"/>
              <a:gd name="connsiteY16" fmla="*/ 764536 h 962025"/>
              <a:gd name="connsiteX17" fmla="*/ 198332 w 800100"/>
              <a:gd name="connsiteY17" fmla="*/ 961703 h 962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800100" h="962025">
                <a:moveTo>
                  <a:pt x="198332" y="961703"/>
                </a:moveTo>
                <a:lnTo>
                  <a:pt x="646959" y="961703"/>
                </a:lnTo>
                <a:cubicBezTo>
                  <a:pt x="633624" y="935986"/>
                  <a:pt x="619337" y="903601"/>
                  <a:pt x="610764" y="885503"/>
                </a:cubicBezTo>
                <a:cubicBezTo>
                  <a:pt x="586952" y="829306"/>
                  <a:pt x="604097" y="706433"/>
                  <a:pt x="686964" y="625471"/>
                </a:cubicBezTo>
                <a:cubicBezTo>
                  <a:pt x="766022" y="548318"/>
                  <a:pt x="817457" y="398776"/>
                  <a:pt x="786024" y="283523"/>
                </a:cubicBezTo>
                <a:cubicBezTo>
                  <a:pt x="734589" y="93023"/>
                  <a:pt x="563139" y="-25087"/>
                  <a:pt x="359304" y="14918"/>
                </a:cubicBezTo>
                <a:cubicBezTo>
                  <a:pt x="359304" y="14918"/>
                  <a:pt x="183092" y="36826"/>
                  <a:pt x="124037" y="211133"/>
                </a:cubicBezTo>
                <a:cubicBezTo>
                  <a:pt x="124037" y="211133"/>
                  <a:pt x="114512" y="236851"/>
                  <a:pt x="116417" y="270188"/>
                </a:cubicBezTo>
                <a:cubicBezTo>
                  <a:pt x="121179" y="323528"/>
                  <a:pt x="83079" y="354961"/>
                  <a:pt x="59267" y="367343"/>
                </a:cubicBezTo>
                <a:cubicBezTo>
                  <a:pt x="34502" y="380678"/>
                  <a:pt x="-9313" y="402586"/>
                  <a:pt x="13547" y="427351"/>
                </a:cubicBezTo>
                <a:cubicBezTo>
                  <a:pt x="41169" y="457831"/>
                  <a:pt x="39264" y="496883"/>
                  <a:pt x="24024" y="515933"/>
                </a:cubicBezTo>
                <a:cubicBezTo>
                  <a:pt x="4974" y="538793"/>
                  <a:pt x="60219" y="539746"/>
                  <a:pt x="63077" y="552128"/>
                </a:cubicBezTo>
                <a:cubicBezTo>
                  <a:pt x="65934" y="565463"/>
                  <a:pt x="22119" y="554986"/>
                  <a:pt x="18309" y="570226"/>
                </a:cubicBezTo>
                <a:cubicBezTo>
                  <a:pt x="14499" y="586418"/>
                  <a:pt x="26882" y="590228"/>
                  <a:pt x="30692" y="609278"/>
                </a:cubicBezTo>
                <a:cubicBezTo>
                  <a:pt x="34502" y="628328"/>
                  <a:pt x="31644" y="663571"/>
                  <a:pt x="29739" y="673096"/>
                </a:cubicBezTo>
                <a:cubicBezTo>
                  <a:pt x="27834" y="682621"/>
                  <a:pt x="33549" y="739771"/>
                  <a:pt x="85937" y="744533"/>
                </a:cubicBezTo>
                <a:cubicBezTo>
                  <a:pt x="138324" y="749296"/>
                  <a:pt x="204047" y="738818"/>
                  <a:pt x="225002" y="764536"/>
                </a:cubicBezTo>
                <a:cubicBezTo>
                  <a:pt x="244052" y="790253"/>
                  <a:pt x="222144" y="890266"/>
                  <a:pt x="198332" y="961703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0237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2146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22732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37F98B0-1969-4B0D-B39C-719F77064B5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Arc 2">
            <a:extLst>
              <a:ext uri="{FF2B5EF4-FFF2-40B4-BE49-F238E27FC236}">
                <a16:creationId xmlns:a16="http://schemas.microsoft.com/office/drawing/2014/main" id="{A0175121-4C90-40A9-B147-E4149E5190AE}"/>
              </a:ext>
            </a:extLst>
          </p:cNvPr>
          <p:cNvSpPr/>
          <p:nvPr userDrawn="1"/>
        </p:nvSpPr>
        <p:spPr>
          <a:xfrm>
            <a:off x="8301789" y="-866274"/>
            <a:ext cx="4066673" cy="4066673"/>
          </a:xfrm>
          <a:prstGeom prst="arc">
            <a:avLst>
              <a:gd name="adj1" fmla="val 1409913"/>
              <a:gd name="adj2" fmla="val 12880072"/>
            </a:avLst>
          </a:prstGeom>
          <a:ln w="19050">
            <a:solidFill>
              <a:schemeClr val="bg1"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5611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74483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194542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C931360-7E41-4248-8AEF-AC858AB643B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29000">
                <a:schemeClr val="accent1">
                  <a:lumMod val="5000"/>
                  <a:lumOff val="95000"/>
                  <a:alpha val="0"/>
                </a:schemeClr>
              </a:gs>
              <a:gs pos="66000">
                <a:schemeClr val="accent1">
                  <a:alpha val="58000"/>
                </a:schemeClr>
              </a:gs>
              <a:gs pos="80000">
                <a:schemeClr val="accent1">
                  <a:alpha val="61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1024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" y="339509"/>
            <a:ext cx="12192000" cy="79260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8162500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2" Type="http://schemas.openxmlformats.org/officeDocument/2006/relationships/slideLayout" Target="../slideLayouts/slideLayout4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1046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55" r:id="rId2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0174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7" r:id="rId2"/>
    <p:sldLayoutId id="2147483739" r:id="rId3"/>
    <p:sldLayoutId id="2147483736" r:id="rId4"/>
    <p:sldLayoutId id="2147483740" r:id="rId5"/>
    <p:sldLayoutId id="2147483741" r:id="rId6"/>
    <p:sldLayoutId id="2147483742" r:id="rId7"/>
    <p:sldLayoutId id="2147483732" r:id="rId8"/>
    <p:sldLayoutId id="2147483738" r:id="rId9"/>
    <p:sldLayoutId id="2147483743" r:id="rId10"/>
    <p:sldLayoutId id="2147483745" r:id="rId11"/>
    <p:sldLayoutId id="2147483747" r:id="rId12"/>
    <p:sldLayoutId id="2147483746" r:id="rId13"/>
    <p:sldLayoutId id="2147483744" r:id="rId14"/>
    <p:sldLayoutId id="2147483734" r:id="rId15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5178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://www.free-powerpoint-templates-design.com/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tiff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tiff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esaUndefined/tiketing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tif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9.tiff"/><Relationship Id="rId5" Type="http://schemas.openxmlformats.org/officeDocument/2006/relationships/image" Target="../media/image18.tiff"/><Relationship Id="rId4" Type="http://schemas.openxmlformats.org/officeDocument/2006/relationships/image" Target="../media/image17.tif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hlinkClick r:id="rId2"/>
          </p:cNvPr>
          <p:cNvSpPr txBox="1"/>
          <p:nvPr/>
        </p:nvSpPr>
        <p:spPr>
          <a:xfrm>
            <a:off x="8696310" y="5352936"/>
            <a:ext cx="56106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  <a:cs typeface="Arial" pitchFamily="34" charset="0"/>
              </a:rPr>
              <a:t>Member KARSA</a:t>
            </a:r>
            <a:endParaRPr lang="ko-KR" altLang="en-US" sz="10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221F751-3C5B-4561-AD14-8637C5B66736}"/>
              </a:ext>
            </a:extLst>
          </p:cNvPr>
          <p:cNvSpPr txBox="1"/>
          <p:nvPr/>
        </p:nvSpPr>
        <p:spPr>
          <a:xfrm>
            <a:off x="6581055" y="2361163"/>
            <a:ext cx="5517160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cs typeface="Arial" pitchFamily="34" charset="0"/>
              </a:rPr>
              <a:t>Supervised vs Unsupervised Learning</a:t>
            </a:r>
            <a:endParaRPr lang="ko-KR" altLang="en-US" sz="3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166F6B-B975-4F3C-BCF2-9971086140FB}"/>
              </a:ext>
            </a:extLst>
          </p:cNvPr>
          <p:cNvSpPr txBox="1"/>
          <p:nvPr/>
        </p:nvSpPr>
        <p:spPr>
          <a:xfrm>
            <a:off x="6433319" y="5599157"/>
            <a:ext cx="5610509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867" dirty="0">
                <a:solidFill>
                  <a:schemeClr val="bg1"/>
                </a:solidFill>
                <a:cs typeface="Arial" pitchFamily="34" charset="0"/>
              </a:rPr>
              <a:t>Muhammad </a:t>
            </a:r>
            <a:r>
              <a:rPr lang="en-US" altLang="ko-KR" sz="1867" dirty="0" err="1">
                <a:solidFill>
                  <a:schemeClr val="bg1"/>
                </a:solidFill>
                <a:cs typeface="Arial" pitchFamily="34" charset="0"/>
              </a:rPr>
              <a:t>Resa</a:t>
            </a:r>
            <a:r>
              <a:rPr lang="en-US" altLang="ko-KR" sz="1867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867" dirty="0" err="1">
                <a:solidFill>
                  <a:schemeClr val="bg1"/>
                </a:solidFill>
                <a:cs typeface="Arial" pitchFamily="34" charset="0"/>
              </a:rPr>
              <a:t>Arif</a:t>
            </a:r>
            <a:r>
              <a:rPr lang="en-US" altLang="ko-KR" sz="1867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867" dirty="0" err="1">
                <a:solidFill>
                  <a:schemeClr val="bg1"/>
                </a:solidFill>
                <a:cs typeface="Arial" pitchFamily="34" charset="0"/>
              </a:rPr>
              <a:t>Yudianto</a:t>
            </a:r>
            <a:endParaRPr lang="ko-KR" altLang="en-US" sz="1867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527CFAF-7CCE-44BB-AF72-C1F244779008}"/>
              </a:ext>
            </a:extLst>
          </p:cNvPr>
          <p:cNvGrpSpPr/>
          <p:nvPr/>
        </p:nvGrpSpPr>
        <p:grpSpPr>
          <a:xfrm>
            <a:off x="361896" y="1498187"/>
            <a:ext cx="5389197" cy="3861625"/>
            <a:chOff x="2491486" y="2166705"/>
            <a:chExt cx="4786450" cy="3429727"/>
          </a:xfrm>
          <a:solidFill>
            <a:schemeClr val="bg1"/>
          </a:solidFill>
        </p:grpSpPr>
        <p:grpSp>
          <p:nvGrpSpPr>
            <p:cNvPr id="16" name="Graphic 166">
              <a:extLst>
                <a:ext uri="{FF2B5EF4-FFF2-40B4-BE49-F238E27FC236}">
                  <a16:creationId xmlns:a16="http://schemas.microsoft.com/office/drawing/2014/main" id="{76D1291D-A11D-4617-ACBA-1EB139B4784E}"/>
                </a:ext>
              </a:extLst>
            </p:cNvPr>
            <p:cNvGrpSpPr/>
            <p:nvPr/>
          </p:nvGrpSpPr>
          <p:grpSpPr>
            <a:xfrm rot="10800000">
              <a:off x="2739541" y="2574234"/>
              <a:ext cx="3581400" cy="752475"/>
              <a:chOff x="4305300" y="3052762"/>
              <a:chExt cx="3581400" cy="752475"/>
            </a:xfrm>
            <a:grpFill/>
          </p:grpSpPr>
          <p:sp>
            <p:nvSpPr>
              <p:cNvPr id="218" name="Freeform: Shape 217">
                <a:extLst>
                  <a:ext uri="{FF2B5EF4-FFF2-40B4-BE49-F238E27FC236}">
                    <a16:creationId xmlns:a16="http://schemas.microsoft.com/office/drawing/2014/main" id="{0C3E7658-13F9-4CBF-AEBE-89CAA6F8F54B}"/>
                  </a:ext>
                </a:extLst>
              </p:cNvPr>
              <p:cNvSpPr/>
              <p:nvPr/>
            </p:nvSpPr>
            <p:spPr>
              <a:xfrm>
                <a:off x="4401979" y="3311366"/>
                <a:ext cx="3476625" cy="200025"/>
              </a:xfrm>
              <a:custGeom>
                <a:avLst/>
                <a:gdLst>
                  <a:gd name="connsiteX0" fmla="*/ 1497806 w 3476625"/>
                  <a:gd name="connsiteY0" fmla="*/ 7144 h 200025"/>
                  <a:gd name="connsiteX1" fmla="*/ 1822609 w 3476625"/>
                  <a:gd name="connsiteY1" fmla="*/ 7144 h 200025"/>
                  <a:gd name="connsiteX2" fmla="*/ 1899761 w 3476625"/>
                  <a:gd name="connsiteY2" fmla="*/ 84296 h 200025"/>
                  <a:gd name="connsiteX3" fmla="*/ 2174081 w 3476625"/>
                  <a:gd name="connsiteY3" fmla="*/ 84296 h 200025"/>
                  <a:gd name="connsiteX4" fmla="*/ 2240756 w 3476625"/>
                  <a:gd name="connsiteY4" fmla="*/ 17621 h 200025"/>
                  <a:gd name="connsiteX5" fmla="*/ 3470434 w 3476625"/>
                  <a:gd name="connsiteY5" fmla="*/ 17621 h 200025"/>
                  <a:gd name="connsiteX6" fmla="*/ 3470434 w 3476625"/>
                  <a:gd name="connsiteY6" fmla="*/ 24289 h 200025"/>
                  <a:gd name="connsiteX7" fmla="*/ 2243614 w 3476625"/>
                  <a:gd name="connsiteY7" fmla="*/ 24289 h 200025"/>
                  <a:gd name="connsiteX8" fmla="*/ 2176939 w 3476625"/>
                  <a:gd name="connsiteY8" fmla="*/ 90964 h 200025"/>
                  <a:gd name="connsiteX9" fmla="*/ 1896904 w 3476625"/>
                  <a:gd name="connsiteY9" fmla="*/ 90964 h 200025"/>
                  <a:gd name="connsiteX10" fmla="*/ 1819751 w 3476625"/>
                  <a:gd name="connsiteY10" fmla="*/ 13811 h 200025"/>
                  <a:gd name="connsiteX11" fmla="*/ 1500664 w 3476625"/>
                  <a:gd name="connsiteY11" fmla="*/ 13811 h 200025"/>
                  <a:gd name="connsiteX12" fmla="*/ 1432084 w 3476625"/>
                  <a:gd name="connsiteY12" fmla="*/ 120491 h 200025"/>
                  <a:gd name="connsiteX13" fmla="*/ 1057751 w 3476625"/>
                  <a:gd name="connsiteY13" fmla="*/ 120491 h 200025"/>
                  <a:gd name="connsiteX14" fmla="*/ 971074 w 3476625"/>
                  <a:gd name="connsiteY14" fmla="*/ 14764 h 200025"/>
                  <a:gd name="connsiteX15" fmla="*/ 379571 w 3476625"/>
                  <a:gd name="connsiteY15" fmla="*/ 14764 h 200025"/>
                  <a:gd name="connsiteX16" fmla="*/ 11906 w 3476625"/>
                  <a:gd name="connsiteY16" fmla="*/ 201454 h 200025"/>
                  <a:gd name="connsiteX17" fmla="*/ 7144 w 3476625"/>
                  <a:gd name="connsiteY17" fmla="*/ 196691 h 200025"/>
                  <a:gd name="connsiteX18" fmla="*/ 376714 w 3476625"/>
                  <a:gd name="connsiteY18" fmla="*/ 8096 h 200025"/>
                  <a:gd name="connsiteX19" fmla="*/ 973931 w 3476625"/>
                  <a:gd name="connsiteY19" fmla="*/ 8096 h 200025"/>
                  <a:gd name="connsiteX20" fmla="*/ 1061561 w 3476625"/>
                  <a:gd name="connsiteY20" fmla="*/ 113824 h 200025"/>
                  <a:gd name="connsiteX21" fmla="*/ 1429226 w 3476625"/>
                  <a:gd name="connsiteY21" fmla="*/ 113824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476625" h="200025">
                    <a:moveTo>
                      <a:pt x="1497806" y="7144"/>
                    </a:moveTo>
                    <a:lnTo>
                      <a:pt x="1822609" y="7144"/>
                    </a:lnTo>
                    <a:lnTo>
                      <a:pt x="1899761" y="84296"/>
                    </a:lnTo>
                    <a:lnTo>
                      <a:pt x="2174081" y="84296"/>
                    </a:lnTo>
                    <a:lnTo>
                      <a:pt x="2240756" y="17621"/>
                    </a:lnTo>
                    <a:lnTo>
                      <a:pt x="3470434" y="17621"/>
                    </a:lnTo>
                    <a:lnTo>
                      <a:pt x="3470434" y="24289"/>
                    </a:lnTo>
                    <a:lnTo>
                      <a:pt x="2243614" y="24289"/>
                    </a:lnTo>
                    <a:lnTo>
                      <a:pt x="2176939" y="90964"/>
                    </a:lnTo>
                    <a:lnTo>
                      <a:pt x="1896904" y="90964"/>
                    </a:lnTo>
                    <a:lnTo>
                      <a:pt x="1819751" y="13811"/>
                    </a:lnTo>
                    <a:lnTo>
                      <a:pt x="1500664" y="13811"/>
                    </a:lnTo>
                    <a:lnTo>
                      <a:pt x="1432084" y="120491"/>
                    </a:lnTo>
                    <a:lnTo>
                      <a:pt x="1057751" y="120491"/>
                    </a:lnTo>
                    <a:lnTo>
                      <a:pt x="971074" y="14764"/>
                    </a:lnTo>
                    <a:lnTo>
                      <a:pt x="379571" y="14764"/>
                    </a:lnTo>
                    <a:lnTo>
                      <a:pt x="11906" y="201454"/>
                    </a:lnTo>
                    <a:lnTo>
                      <a:pt x="7144" y="196691"/>
                    </a:lnTo>
                    <a:lnTo>
                      <a:pt x="376714" y="8096"/>
                    </a:lnTo>
                    <a:lnTo>
                      <a:pt x="973931" y="8096"/>
                    </a:lnTo>
                    <a:lnTo>
                      <a:pt x="1061561" y="113824"/>
                    </a:lnTo>
                    <a:lnTo>
                      <a:pt x="1429226" y="11382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9" name="Freeform: Shape 218">
                <a:extLst>
                  <a:ext uri="{FF2B5EF4-FFF2-40B4-BE49-F238E27FC236}">
                    <a16:creationId xmlns:a16="http://schemas.microsoft.com/office/drawing/2014/main" id="{E1216653-ACFD-4626-BFCB-8D8BE8D02F14}"/>
                  </a:ext>
                </a:extLst>
              </p:cNvPr>
              <p:cNvSpPr/>
              <p:nvPr/>
            </p:nvSpPr>
            <p:spPr>
              <a:xfrm>
                <a:off x="7851934" y="33123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2859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0" name="Freeform: Shape 219">
                <a:extLst>
                  <a:ext uri="{FF2B5EF4-FFF2-40B4-BE49-F238E27FC236}">
                    <a16:creationId xmlns:a16="http://schemas.microsoft.com/office/drawing/2014/main" id="{A5CCD930-C3E6-48FA-A447-1EF7D945F322}"/>
                  </a:ext>
                </a:extLst>
              </p:cNvPr>
              <p:cNvSpPr/>
              <p:nvPr/>
            </p:nvSpPr>
            <p:spPr>
              <a:xfrm>
                <a:off x="4391739" y="348972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1" name="Freeform: Shape 220">
                <a:extLst>
                  <a:ext uri="{FF2B5EF4-FFF2-40B4-BE49-F238E27FC236}">
                    <a16:creationId xmlns:a16="http://schemas.microsoft.com/office/drawing/2014/main" id="{82BFDAAB-DF19-4F7A-B787-7EECCB733C0E}"/>
                  </a:ext>
                </a:extLst>
              </p:cNvPr>
              <p:cNvSpPr/>
              <p:nvPr/>
            </p:nvSpPr>
            <p:spPr>
              <a:xfrm>
                <a:off x="4559141" y="3055143"/>
                <a:ext cx="2552700" cy="142875"/>
              </a:xfrm>
              <a:custGeom>
                <a:avLst/>
                <a:gdLst>
                  <a:gd name="connsiteX0" fmla="*/ 7144 w 2552700"/>
                  <a:gd name="connsiteY0" fmla="*/ 7144 h 142875"/>
                  <a:gd name="connsiteX1" fmla="*/ 101441 w 2552700"/>
                  <a:gd name="connsiteY1" fmla="*/ 7144 h 142875"/>
                  <a:gd name="connsiteX2" fmla="*/ 222409 w 2552700"/>
                  <a:gd name="connsiteY2" fmla="*/ 128111 h 142875"/>
                  <a:gd name="connsiteX3" fmla="*/ 813911 w 2552700"/>
                  <a:gd name="connsiteY3" fmla="*/ 128111 h 142875"/>
                  <a:gd name="connsiteX4" fmla="*/ 881539 w 2552700"/>
                  <a:gd name="connsiteY4" fmla="*/ 21431 h 142875"/>
                  <a:gd name="connsiteX5" fmla="*/ 1284446 w 2552700"/>
                  <a:gd name="connsiteY5" fmla="*/ 21431 h 142875"/>
                  <a:gd name="connsiteX6" fmla="*/ 1343501 w 2552700"/>
                  <a:gd name="connsiteY6" fmla="*/ 129064 h 142875"/>
                  <a:gd name="connsiteX7" fmla="*/ 1662589 w 2552700"/>
                  <a:gd name="connsiteY7" fmla="*/ 129064 h 142875"/>
                  <a:gd name="connsiteX8" fmla="*/ 1739741 w 2552700"/>
                  <a:gd name="connsiteY8" fmla="*/ 51911 h 142875"/>
                  <a:gd name="connsiteX9" fmla="*/ 2019776 w 2552700"/>
                  <a:gd name="connsiteY9" fmla="*/ 51911 h 142875"/>
                  <a:gd name="connsiteX10" fmla="*/ 2086451 w 2552700"/>
                  <a:gd name="connsiteY10" fmla="*/ 117634 h 142875"/>
                  <a:gd name="connsiteX11" fmla="*/ 2551271 w 2552700"/>
                  <a:gd name="connsiteY11" fmla="*/ 117634 h 142875"/>
                  <a:gd name="connsiteX12" fmla="*/ 2551271 w 2552700"/>
                  <a:gd name="connsiteY12" fmla="*/ 125254 h 142875"/>
                  <a:gd name="connsiteX13" fmla="*/ 2083594 w 2552700"/>
                  <a:gd name="connsiteY13" fmla="*/ 125254 h 142875"/>
                  <a:gd name="connsiteX14" fmla="*/ 2016919 w 2552700"/>
                  <a:gd name="connsiteY14" fmla="*/ 58579 h 142875"/>
                  <a:gd name="connsiteX15" fmla="*/ 1742599 w 2552700"/>
                  <a:gd name="connsiteY15" fmla="*/ 58579 h 142875"/>
                  <a:gd name="connsiteX16" fmla="*/ 1665446 w 2552700"/>
                  <a:gd name="connsiteY16" fmla="*/ 135731 h 142875"/>
                  <a:gd name="connsiteX17" fmla="*/ 1340644 w 2552700"/>
                  <a:gd name="connsiteY17" fmla="*/ 135731 h 142875"/>
                  <a:gd name="connsiteX18" fmla="*/ 1281589 w 2552700"/>
                  <a:gd name="connsiteY18" fmla="*/ 29051 h 142875"/>
                  <a:gd name="connsiteX19" fmla="*/ 885349 w 2552700"/>
                  <a:gd name="connsiteY19" fmla="*/ 29051 h 142875"/>
                  <a:gd name="connsiteX20" fmla="*/ 816769 w 2552700"/>
                  <a:gd name="connsiteY20" fmla="*/ 134779 h 142875"/>
                  <a:gd name="connsiteX21" fmla="*/ 219551 w 2552700"/>
                  <a:gd name="connsiteY21" fmla="*/ 134779 h 142875"/>
                  <a:gd name="connsiteX22" fmla="*/ 98584 w 2552700"/>
                  <a:gd name="connsiteY22" fmla="*/ 14764 h 142875"/>
                  <a:gd name="connsiteX23" fmla="*/ 7144 w 2552700"/>
                  <a:gd name="connsiteY23" fmla="*/ 1476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552700" h="142875">
                    <a:moveTo>
                      <a:pt x="7144" y="7144"/>
                    </a:moveTo>
                    <a:lnTo>
                      <a:pt x="101441" y="7144"/>
                    </a:lnTo>
                    <a:lnTo>
                      <a:pt x="222409" y="128111"/>
                    </a:lnTo>
                    <a:lnTo>
                      <a:pt x="813911" y="128111"/>
                    </a:lnTo>
                    <a:lnTo>
                      <a:pt x="881539" y="21431"/>
                    </a:lnTo>
                    <a:lnTo>
                      <a:pt x="1284446" y="21431"/>
                    </a:lnTo>
                    <a:lnTo>
                      <a:pt x="1343501" y="129064"/>
                    </a:lnTo>
                    <a:lnTo>
                      <a:pt x="1662589" y="129064"/>
                    </a:lnTo>
                    <a:lnTo>
                      <a:pt x="1739741" y="51911"/>
                    </a:lnTo>
                    <a:lnTo>
                      <a:pt x="2019776" y="51911"/>
                    </a:lnTo>
                    <a:lnTo>
                      <a:pt x="2086451" y="117634"/>
                    </a:lnTo>
                    <a:lnTo>
                      <a:pt x="2551271" y="117634"/>
                    </a:lnTo>
                    <a:lnTo>
                      <a:pt x="2551271" y="125254"/>
                    </a:lnTo>
                    <a:lnTo>
                      <a:pt x="2083594" y="125254"/>
                    </a:lnTo>
                    <a:lnTo>
                      <a:pt x="2016919" y="58579"/>
                    </a:lnTo>
                    <a:lnTo>
                      <a:pt x="1742599" y="58579"/>
                    </a:lnTo>
                    <a:lnTo>
                      <a:pt x="1665446" y="135731"/>
                    </a:lnTo>
                    <a:lnTo>
                      <a:pt x="1340644" y="135731"/>
                    </a:lnTo>
                    <a:lnTo>
                      <a:pt x="1281589" y="29051"/>
                    </a:lnTo>
                    <a:lnTo>
                      <a:pt x="885349" y="29051"/>
                    </a:lnTo>
                    <a:lnTo>
                      <a:pt x="816769" y="134779"/>
                    </a:lnTo>
                    <a:lnTo>
                      <a:pt x="219551" y="134779"/>
                    </a:lnTo>
                    <a:lnTo>
                      <a:pt x="98584" y="14764"/>
                    </a:lnTo>
                    <a:lnTo>
                      <a:pt x="7144" y="147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2" name="Freeform: Shape 221">
                <a:extLst>
                  <a:ext uri="{FF2B5EF4-FFF2-40B4-BE49-F238E27FC236}">
                    <a16:creationId xmlns:a16="http://schemas.microsoft.com/office/drawing/2014/main" id="{F437D5C5-EE11-43BB-8CFE-7DBEE78813D0}"/>
                  </a:ext>
                </a:extLst>
              </p:cNvPr>
              <p:cNvSpPr/>
              <p:nvPr/>
            </p:nvSpPr>
            <p:spPr>
              <a:xfrm>
                <a:off x="7089934" y="315610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3811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3" name="Freeform: Shape 222">
                <a:extLst>
                  <a:ext uri="{FF2B5EF4-FFF2-40B4-BE49-F238E27FC236}">
                    <a16:creationId xmlns:a16="http://schemas.microsoft.com/office/drawing/2014/main" id="{33FE45C7-7743-4279-9599-CFD691F575D1}"/>
                  </a:ext>
                </a:extLst>
              </p:cNvPr>
              <p:cNvSpPr/>
              <p:nvPr/>
            </p:nvSpPr>
            <p:spPr>
              <a:xfrm>
                <a:off x="4546759" y="30456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4" name="Freeform: Shape 223">
                <a:extLst>
                  <a:ext uri="{FF2B5EF4-FFF2-40B4-BE49-F238E27FC236}">
                    <a16:creationId xmlns:a16="http://schemas.microsoft.com/office/drawing/2014/main" id="{45E7C030-0A90-48B1-937F-520F1B809878}"/>
                  </a:ext>
                </a:extLst>
              </p:cNvPr>
              <p:cNvSpPr/>
              <p:nvPr/>
            </p:nvSpPr>
            <p:spPr>
              <a:xfrm>
                <a:off x="6717506" y="3322796"/>
                <a:ext cx="676275" cy="104775"/>
              </a:xfrm>
              <a:custGeom>
                <a:avLst/>
                <a:gdLst>
                  <a:gd name="connsiteX0" fmla="*/ 668179 w 676275"/>
                  <a:gd name="connsiteY0" fmla="*/ 7144 h 104775"/>
                  <a:gd name="connsiteX1" fmla="*/ 672941 w 676275"/>
                  <a:gd name="connsiteY1" fmla="*/ 11906 h 104775"/>
                  <a:gd name="connsiteX2" fmla="*/ 471964 w 676275"/>
                  <a:gd name="connsiteY2" fmla="*/ 98584 h 104775"/>
                  <a:gd name="connsiteX3" fmla="*/ 7144 w 676275"/>
                  <a:gd name="connsiteY3" fmla="*/ 98584 h 104775"/>
                  <a:gd name="connsiteX4" fmla="*/ 7144 w 676275"/>
                  <a:gd name="connsiteY4" fmla="*/ 91916 h 104775"/>
                  <a:gd name="connsiteX5" fmla="*/ 469106 w 676275"/>
                  <a:gd name="connsiteY5" fmla="*/ 919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6275" h="104775">
                    <a:moveTo>
                      <a:pt x="668179" y="7144"/>
                    </a:moveTo>
                    <a:lnTo>
                      <a:pt x="672941" y="11906"/>
                    </a:lnTo>
                    <a:lnTo>
                      <a:pt x="471964" y="98584"/>
                    </a:lnTo>
                    <a:lnTo>
                      <a:pt x="7144" y="98584"/>
                    </a:lnTo>
                    <a:lnTo>
                      <a:pt x="7144" y="91916"/>
                    </a:lnTo>
                    <a:lnTo>
                      <a:pt x="469106" y="919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5" name="Freeform: Shape 224">
                <a:extLst>
                  <a:ext uri="{FF2B5EF4-FFF2-40B4-BE49-F238E27FC236}">
                    <a16:creationId xmlns:a16="http://schemas.microsoft.com/office/drawing/2014/main" id="{3BDE8C39-785B-46E9-AAF8-25DC0AC99815}"/>
                  </a:ext>
                </a:extLst>
              </p:cNvPr>
              <p:cNvSpPr/>
              <p:nvPr/>
            </p:nvSpPr>
            <p:spPr>
              <a:xfrm>
                <a:off x="6705124" y="3398043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6" name="Freeform: Shape 225">
                <a:extLst>
                  <a:ext uri="{FF2B5EF4-FFF2-40B4-BE49-F238E27FC236}">
                    <a16:creationId xmlns:a16="http://schemas.microsoft.com/office/drawing/2014/main" id="{7D2CFCE9-4A76-4C62-AE02-F9D55300A536}"/>
                  </a:ext>
                </a:extLst>
              </p:cNvPr>
              <p:cNvSpPr/>
              <p:nvPr/>
            </p:nvSpPr>
            <p:spPr>
              <a:xfrm>
                <a:off x="5352574" y="3312318"/>
                <a:ext cx="742950" cy="485775"/>
              </a:xfrm>
              <a:custGeom>
                <a:avLst/>
                <a:gdLst>
                  <a:gd name="connsiteX0" fmla="*/ 736759 w 742950"/>
                  <a:gd name="connsiteY0" fmla="*/ 7144 h 485775"/>
                  <a:gd name="connsiteX1" fmla="*/ 741521 w 742950"/>
                  <a:gd name="connsiteY1" fmla="*/ 11906 h 485775"/>
                  <a:gd name="connsiteX2" fmla="*/ 552926 w 742950"/>
                  <a:gd name="connsiteY2" fmla="*/ 200501 h 485775"/>
                  <a:gd name="connsiteX3" fmla="*/ 260509 w 742950"/>
                  <a:gd name="connsiteY3" fmla="*/ 200501 h 485775"/>
                  <a:gd name="connsiteX4" fmla="*/ 12859 w 742950"/>
                  <a:gd name="connsiteY4" fmla="*/ 486251 h 485775"/>
                  <a:gd name="connsiteX5" fmla="*/ 7144 w 742950"/>
                  <a:gd name="connsiteY5" fmla="*/ 481489 h 485775"/>
                  <a:gd name="connsiteX6" fmla="*/ 257651 w 742950"/>
                  <a:gd name="connsiteY6" fmla="*/ 192881 h 485775"/>
                  <a:gd name="connsiteX7" fmla="*/ 550069 w 742950"/>
                  <a:gd name="connsiteY7" fmla="*/ 192881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42950" h="485775">
                    <a:moveTo>
                      <a:pt x="736759" y="7144"/>
                    </a:moveTo>
                    <a:lnTo>
                      <a:pt x="741521" y="11906"/>
                    </a:lnTo>
                    <a:lnTo>
                      <a:pt x="552926" y="200501"/>
                    </a:lnTo>
                    <a:lnTo>
                      <a:pt x="260509" y="200501"/>
                    </a:lnTo>
                    <a:lnTo>
                      <a:pt x="12859" y="486251"/>
                    </a:lnTo>
                    <a:lnTo>
                      <a:pt x="7144" y="481489"/>
                    </a:lnTo>
                    <a:lnTo>
                      <a:pt x="257651" y="192881"/>
                    </a:lnTo>
                    <a:lnTo>
                      <a:pt x="550069" y="1928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7" name="Freeform: Shape 226">
                <a:extLst>
                  <a:ext uri="{FF2B5EF4-FFF2-40B4-BE49-F238E27FC236}">
                    <a16:creationId xmlns:a16="http://schemas.microsoft.com/office/drawing/2014/main" id="{47D7CCC1-F881-4ABF-AECE-D88DBC94EFC3}"/>
                  </a:ext>
                </a:extLst>
              </p:cNvPr>
              <p:cNvSpPr/>
              <p:nvPr/>
            </p:nvSpPr>
            <p:spPr>
              <a:xfrm>
                <a:off x="5343287" y="3775709"/>
                <a:ext cx="38100" cy="38100"/>
              </a:xfrm>
              <a:custGeom>
                <a:avLst/>
                <a:gdLst>
                  <a:gd name="connsiteX0" fmla="*/ 10716 w 38100"/>
                  <a:gd name="connsiteY0" fmla="*/ 11430 h 38100"/>
                  <a:gd name="connsiteX1" fmla="*/ 10716 w 38100"/>
                  <a:gd name="connsiteY1" fmla="*/ 30480 h 38100"/>
                  <a:gd name="connsiteX2" fmla="*/ 29766 w 38100"/>
                  <a:gd name="connsiteY2" fmla="*/ 30480 h 38100"/>
                  <a:gd name="connsiteX3" fmla="*/ 29766 w 38100"/>
                  <a:gd name="connsiteY3" fmla="*/ 11430 h 38100"/>
                  <a:gd name="connsiteX4" fmla="*/ 10716 w 38100"/>
                  <a:gd name="connsiteY4" fmla="*/ 1143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1430"/>
                    </a:moveTo>
                    <a:cubicBezTo>
                      <a:pt x="5953" y="16192"/>
                      <a:pt x="5953" y="24765"/>
                      <a:pt x="10716" y="30480"/>
                    </a:cubicBezTo>
                    <a:cubicBezTo>
                      <a:pt x="15478" y="35242"/>
                      <a:pt x="24051" y="35242"/>
                      <a:pt x="29766" y="30480"/>
                    </a:cubicBezTo>
                    <a:cubicBezTo>
                      <a:pt x="34528" y="25717"/>
                      <a:pt x="34528" y="17145"/>
                      <a:pt x="29766" y="11430"/>
                    </a:cubicBezTo>
                    <a:cubicBezTo>
                      <a:pt x="24051" y="5715"/>
                      <a:pt x="15478" y="5715"/>
                      <a:pt x="10716" y="114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8" name="Freeform: Shape 227">
                <a:extLst>
                  <a:ext uri="{FF2B5EF4-FFF2-40B4-BE49-F238E27FC236}">
                    <a16:creationId xmlns:a16="http://schemas.microsoft.com/office/drawing/2014/main" id="{94DE75FA-1EA7-4225-A57A-25BDB3025F06}"/>
                  </a:ext>
                </a:extLst>
              </p:cNvPr>
              <p:cNvSpPr/>
              <p:nvPr/>
            </p:nvSpPr>
            <p:spPr>
              <a:xfrm>
                <a:off x="4308634" y="3313271"/>
                <a:ext cx="1009650" cy="428625"/>
              </a:xfrm>
              <a:custGeom>
                <a:avLst/>
                <a:gdLst>
                  <a:gd name="connsiteX0" fmla="*/ 998696 w 1009650"/>
                  <a:gd name="connsiteY0" fmla="*/ 7144 h 428625"/>
                  <a:gd name="connsiteX1" fmla="*/ 1003459 w 1009650"/>
                  <a:gd name="connsiteY1" fmla="*/ 11906 h 428625"/>
                  <a:gd name="connsiteX2" fmla="*/ 912019 w 1009650"/>
                  <a:gd name="connsiteY2" fmla="*/ 103346 h 428625"/>
                  <a:gd name="connsiteX3" fmla="*/ 646271 w 1009650"/>
                  <a:gd name="connsiteY3" fmla="*/ 103346 h 428625"/>
                  <a:gd name="connsiteX4" fmla="*/ 476726 w 1009650"/>
                  <a:gd name="connsiteY4" fmla="*/ 272891 h 428625"/>
                  <a:gd name="connsiteX5" fmla="*/ 306229 w 1009650"/>
                  <a:gd name="connsiteY5" fmla="*/ 272891 h 428625"/>
                  <a:gd name="connsiteX6" fmla="*/ 11906 w 1009650"/>
                  <a:gd name="connsiteY6" fmla="*/ 424339 h 428625"/>
                  <a:gd name="connsiteX7" fmla="*/ 7144 w 1009650"/>
                  <a:gd name="connsiteY7" fmla="*/ 419576 h 428625"/>
                  <a:gd name="connsiteX8" fmla="*/ 303371 w 1009650"/>
                  <a:gd name="connsiteY8" fmla="*/ 266224 h 428625"/>
                  <a:gd name="connsiteX9" fmla="*/ 472916 w 1009650"/>
                  <a:gd name="connsiteY9" fmla="*/ 266224 h 428625"/>
                  <a:gd name="connsiteX10" fmla="*/ 643414 w 1009650"/>
                  <a:gd name="connsiteY10" fmla="*/ 95726 h 428625"/>
                  <a:gd name="connsiteX11" fmla="*/ 909161 w 1009650"/>
                  <a:gd name="connsiteY11" fmla="*/ 95726 h 4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09650" h="428625">
                    <a:moveTo>
                      <a:pt x="998696" y="7144"/>
                    </a:moveTo>
                    <a:lnTo>
                      <a:pt x="1003459" y="11906"/>
                    </a:lnTo>
                    <a:lnTo>
                      <a:pt x="912019" y="103346"/>
                    </a:lnTo>
                    <a:lnTo>
                      <a:pt x="646271" y="103346"/>
                    </a:lnTo>
                    <a:lnTo>
                      <a:pt x="476726" y="272891"/>
                    </a:lnTo>
                    <a:lnTo>
                      <a:pt x="306229" y="272891"/>
                    </a:lnTo>
                    <a:lnTo>
                      <a:pt x="11906" y="424339"/>
                    </a:lnTo>
                    <a:lnTo>
                      <a:pt x="7144" y="419576"/>
                    </a:lnTo>
                    <a:lnTo>
                      <a:pt x="303371" y="266224"/>
                    </a:lnTo>
                    <a:lnTo>
                      <a:pt x="472916" y="266224"/>
                    </a:lnTo>
                    <a:lnTo>
                      <a:pt x="643414" y="95726"/>
                    </a:lnTo>
                    <a:lnTo>
                      <a:pt x="909161" y="9572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9" name="Freeform: Shape 228">
                <a:extLst>
                  <a:ext uri="{FF2B5EF4-FFF2-40B4-BE49-F238E27FC236}">
                    <a16:creationId xmlns:a16="http://schemas.microsoft.com/office/drawing/2014/main" id="{1279FD30-1398-48F1-A83C-BFF6FCEC5138}"/>
                  </a:ext>
                </a:extLst>
              </p:cNvPr>
              <p:cNvSpPr/>
              <p:nvPr/>
            </p:nvSpPr>
            <p:spPr>
              <a:xfrm>
                <a:off x="4298394" y="371451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0" name="Freeform: Shape 229">
                <a:extLst>
                  <a:ext uri="{FF2B5EF4-FFF2-40B4-BE49-F238E27FC236}">
                    <a16:creationId xmlns:a16="http://schemas.microsoft.com/office/drawing/2014/main" id="{CBC0C658-C164-4854-B9CA-48A7CE2357A7}"/>
                  </a:ext>
                </a:extLst>
              </p:cNvPr>
              <p:cNvSpPr/>
              <p:nvPr/>
            </p:nvSpPr>
            <p:spPr>
              <a:xfrm>
                <a:off x="6470809" y="3194208"/>
                <a:ext cx="1076325" cy="142875"/>
              </a:xfrm>
              <a:custGeom>
                <a:avLst/>
                <a:gdLst>
                  <a:gd name="connsiteX0" fmla="*/ 11906 w 1076325"/>
                  <a:gd name="connsiteY0" fmla="*/ 7144 h 142875"/>
                  <a:gd name="connsiteX1" fmla="*/ 50006 w 1076325"/>
                  <a:gd name="connsiteY1" fmla="*/ 45244 h 142875"/>
                  <a:gd name="connsiteX2" fmla="*/ 869156 w 1076325"/>
                  <a:gd name="connsiteY2" fmla="*/ 45244 h 142875"/>
                  <a:gd name="connsiteX3" fmla="*/ 1072991 w 1076325"/>
                  <a:gd name="connsiteY3" fmla="*/ 134779 h 142875"/>
                  <a:gd name="connsiteX4" fmla="*/ 1068229 w 1076325"/>
                  <a:gd name="connsiteY4" fmla="*/ 139541 h 142875"/>
                  <a:gd name="connsiteX5" fmla="*/ 866299 w 1076325"/>
                  <a:gd name="connsiteY5" fmla="*/ 51911 h 142875"/>
                  <a:gd name="connsiteX6" fmla="*/ 47149 w 1076325"/>
                  <a:gd name="connsiteY6" fmla="*/ 51911 h 142875"/>
                  <a:gd name="connsiteX7" fmla="*/ 7144 w 1076325"/>
                  <a:gd name="connsiteY7" fmla="*/ 12859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76325" h="142875">
                    <a:moveTo>
                      <a:pt x="11906" y="7144"/>
                    </a:moveTo>
                    <a:lnTo>
                      <a:pt x="50006" y="45244"/>
                    </a:lnTo>
                    <a:lnTo>
                      <a:pt x="869156" y="45244"/>
                    </a:lnTo>
                    <a:lnTo>
                      <a:pt x="1072991" y="134779"/>
                    </a:lnTo>
                    <a:lnTo>
                      <a:pt x="1068229" y="139541"/>
                    </a:lnTo>
                    <a:lnTo>
                      <a:pt x="866299" y="51911"/>
                    </a:lnTo>
                    <a:lnTo>
                      <a:pt x="47149" y="51911"/>
                    </a:lnTo>
                    <a:lnTo>
                      <a:pt x="7144" y="1285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1" name="Freeform: Shape 230">
                <a:extLst>
                  <a:ext uri="{FF2B5EF4-FFF2-40B4-BE49-F238E27FC236}">
                    <a16:creationId xmlns:a16="http://schemas.microsoft.com/office/drawing/2014/main" id="{CDD35EAA-05AE-467C-8616-2A559406A9B3}"/>
                  </a:ext>
                </a:extLst>
              </p:cNvPr>
              <p:cNvSpPr/>
              <p:nvPr/>
            </p:nvSpPr>
            <p:spPr>
              <a:xfrm>
                <a:off x="6460569" y="3184921"/>
                <a:ext cx="38100" cy="38100"/>
              </a:xfrm>
              <a:custGeom>
                <a:avLst/>
                <a:gdLst>
                  <a:gd name="connsiteX0" fmla="*/ 29766 w 38100"/>
                  <a:gd name="connsiteY0" fmla="*/ 10716 h 38100"/>
                  <a:gd name="connsiteX1" fmla="*/ 10716 w 38100"/>
                  <a:gd name="connsiteY1" fmla="*/ 10716 h 38100"/>
                  <a:gd name="connsiteX2" fmla="*/ 10716 w 38100"/>
                  <a:gd name="connsiteY2" fmla="*/ 29766 h 38100"/>
                  <a:gd name="connsiteX3" fmla="*/ 29766 w 38100"/>
                  <a:gd name="connsiteY3" fmla="*/ 29766 h 38100"/>
                  <a:gd name="connsiteX4" fmla="*/ 2976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9766" y="10716"/>
                    </a:moveTo>
                    <a:cubicBezTo>
                      <a:pt x="25003" y="5953"/>
                      <a:pt x="16431" y="5953"/>
                      <a:pt x="10716" y="10716"/>
                    </a:cubicBez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4051"/>
                      <a:pt x="34528" y="15478"/>
                      <a:pt x="2976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2" name="Freeform: Shape 231">
                <a:extLst>
                  <a:ext uri="{FF2B5EF4-FFF2-40B4-BE49-F238E27FC236}">
                    <a16:creationId xmlns:a16="http://schemas.microsoft.com/office/drawing/2014/main" id="{C293E587-D473-40B1-9D2C-47C318FDEB18}"/>
                  </a:ext>
                </a:extLst>
              </p:cNvPr>
              <p:cNvSpPr/>
              <p:nvPr/>
            </p:nvSpPr>
            <p:spPr>
              <a:xfrm>
                <a:off x="5156359" y="3240881"/>
                <a:ext cx="590550" cy="190500"/>
              </a:xfrm>
              <a:custGeom>
                <a:avLst/>
                <a:gdLst>
                  <a:gd name="connsiteX0" fmla="*/ 7144 w 590550"/>
                  <a:gd name="connsiteY0" fmla="*/ 7144 h 190500"/>
                  <a:gd name="connsiteX1" fmla="*/ 408146 w 590550"/>
                  <a:gd name="connsiteY1" fmla="*/ 7144 h 190500"/>
                  <a:gd name="connsiteX2" fmla="*/ 585311 w 590550"/>
                  <a:gd name="connsiteY2" fmla="*/ 184309 h 190500"/>
                  <a:gd name="connsiteX3" fmla="*/ 580549 w 590550"/>
                  <a:gd name="connsiteY3" fmla="*/ 189071 h 190500"/>
                  <a:gd name="connsiteX4" fmla="*/ 405289 w 590550"/>
                  <a:gd name="connsiteY4" fmla="*/ 13811 h 190500"/>
                  <a:gd name="connsiteX5" fmla="*/ 7144 w 590550"/>
                  <a:gd name="connsiteY5" fmla="*/ 13811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0550" h="190500">
                    <a:moveTo>
                      <a:pt x="7144" y="7144"/>
                    </a:moveTo>
                    <a:lnTo>
                      <a:pt x="408146" y="7144"/>
                    </a:lnTo>
                    <a:lnTo>
                      <a:pt x="585311" y="184309"/>
                    </a:lnTo>
                    <a:lnTo>
                      <a:pt x="580549" y="189071"/>
                    </a:lnTo>
                    <a:lnTo>
                      <a:pt x="405289" y="13811"/>
                    </a:lnTo>
                    <a:lnTo>
                      <a:pt x="7144" y="1381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3" name="Freeform: Shape 232">
                <a:extLst>
                  <a:ext uri="{FF2B5EF4-FFF2-40B4-BE49-F238E27FC236}">
                    <a16:creationId xmlns:a16="http://schemas.microsoft.com/office/drawing/2014/main" id="{28CFF37B-A016-4F71-A8E3-FBFE29F03E9B}"/>
                  </a:ext>
                </a:extLst>
              </p:cNvPr>
              <p:cNvSpPr/>
              <p:nvPr/>
            </p:nvSpPr>
            <p:spPr>
              <a:xfrm>
                <a:off x="5134451" y="323135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4" name="Freeform: Shape 233">
                <a:extLst>
                  <a:ext uri="{FF2B5EF4-FFF2-40B4-BE49-F238E27FC236}">
                    <a16:creationId xmlns:a16="http://schemas.microsoft.com/office/drawing/2014/main" id="{85DBBD7E-EF65-47BA-80AE-33A4F245A9E6}"/>
                  </a:ext>
                </a:extLst>
              </p:cNvPr>
              <p:cNvSpPr/>
              <p:nvPr/>
            </p:nvSpPr>
            <p:spPr>
              <a:xfrm>
                <a:off x="5084921" y="3377088"/>
                <a:ext cx="361950" cy="95250"/>
              </a:xfrm>
              <a:custGeom>
                <a:avLst/>
                <a:gdLst>
                  <a:gd name="connsiteX0" fmla="*/ 349091 w 361950"/>
                  <a:gd name="connsiteY0" fmla="*/ 7144 h 95250"/>
                  <a:gd name="connsiteX1" fmla="*/ 354806 w 361950"/>
                  <a:gd name="connsiteY1" fmla="*/ 12859 h 95250"/>
                  <a:gd name="connsiteX2" fmla="*/ 271939 w 361950"/>
                  <a:gd name="connsiteY2" fmla="*/ 94774 h 95250"/>
                  <a:gd name="connsiteX3" fmla="*/ 7144 w 361950"/>
                  <a:gd name="connsiteY3" fmla="*/ 94774 h 95250"/>
                  <a:gd name="connsiteX4" fmla="*/ 7144 w 361950"/>
                  <a:gd name="connsiteY4" fmla="*/ 88106 h 95250"/>
                  <a:gd name="connsiteX5" fmla="*/ 269081 w 361950"/>
                  <a:gd name="connsiteY5" fmla="*/ 881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61950" h="95250">
                    <a:moveTo>
                      <a:pt x="349091" y="7144"/>
                    </a:moveTo>
                    <a:lnTo>
                      <a:pt x="354806" y="12859"/>
                    </a:lnTo>
                    <a:lnTo>
                      <a:pt x="271939" y="94774"/>
                    </a:lnTo>
                    <a:lnTo>
                      <a:pt x="7144" y="94774"/>
                    </a:lnTo>
                    <a:lnTo>
                      <a:pt x="7144" y="88106"/>
                    </a:lnTo>
                    <a:lnTo>
                      <a:pt x="269081" y="881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5" name="Freeform: Shape 234">
                <a:extLst>
                  <a:ext uri="{FF2B5EF4-FFF2-40B4-BE49-F238E27FC236}">
                    <a16:creationId xmlns:a16="http://schemas.microsoft.com/office/drawing/2014/main" id="{CC42ECB2-55FD-4854-AB69-0D3E661F3F98}"/>
                  </a:ext>
                </a:extLst>
              </p:cNvPr>
              <p:cNvSpPr/>
              <p:nvPr/>
            </p:nvSpPr>
            <p:spPr>
              <a:xfrm>
                <a:off x="5072539" y="344852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2861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6" name="Freeform: Shape 235">
                <a:extLst>
                  <a:ext uri="{FF2B5EF4-FFF2-40B4-BE49-F238E27FC236}">
                    <a16:creationId xmlns:a16="http://schemas.microsoft.com/office/drawing/2014/main" id="{9A1734F4-3CAA-48BF-BA98-9A10C038B700}"/>
                  </a:ext>
                </a:extLst>
              </p:cNvPr>
              <p:cNvSpPr/>
              <p:nvPr/>
            </p:nvSpPr>
            <p:spPr>
              <a:xfrm>
                <a:off x="5571649" y="3071336"/>
                <a:ext cx="809625" cy="200025"/>
              </a:xfrm>
              <a:custGeom>
                <a:avLst/>
                <a:gdLst>
                  <a:gd name="connsiteX0" fmla="*/ 11906 w 809625"/>
                  <a:gd name="connsiteY0" fmla="*/ 7144 h 200025"/>
                  <a:gd name="connsiteX1" fmla="*/ 192881 w 809625"/>
                  <a:gd name="connsiteY1" fmla="*/ 188119 h 200025"/>
                  <a:gd name="connsiteX2" fmla="*/ 808196 w 809625"/>
                  <a:gd name="connsiteY2" fmla="*/ 188119 h 200025"/>
                  <a:gd name="connsiteX3" fmla="*/ 808196 w 809625"/>
                  <a:gd name="connsiteY3" fmla="*/ 195739 h 200025"/>
                  <a:gd name="connsiteX4" fmla="*/ 190024 w 809625"/>
                  <a:gd name="connsiteY4" fmla="*/ 194786 h 200025"/>
                  <a:gd name="connsiteX5" fmla="*/ 7144 w 809625"/>
                  <a:gd name="connsiteY5" fmla="*/ 11906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9625" h="200025">
                    <a:moveTo>
                      <a:pt x="11906" y="7144"/>
                    </a:moveTo>
                    <a:lnTo>
                      <a:pt x="192881" y="188119"/>
                    </a:lnTo>
                    <a:lnTo>
                      <a:pt x="808196" y="188119"/>
                    </a:lnTo>
                    <a:lnTo>
                      <a:pt x="808196" y="195739"/>
                    </a:lnTo>
                    <a:lnTo>
                      <a:pt x="190024" y="194786"/>
                    </a:lnTo>
                    <a:lnTo>
                      <a:pt x="7144" y="119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7" name="Freeform: Shape 236">
                <a:extLst>
                  <a:ext uri="{FF2B5EF4-FFF2-40B4-BE49-F238E27FC236}">
                    <a16:creationId xmlns:a16="http://schemas.microsoft.com/office/drawing/2014/main" id="{CE1322D1-740B-4847-88F0-6EC72D2F41E9}"/>
                  </a:ext>
                </a:extLst>
              </p:cNvPr>
              <p:cNvSpPr/>
              <p:nvPr/>
            </p:nvSpPr>
            <p:spPr>
              <a:xfrm>
                <a:off x="6358414" y="3242786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3811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30F04740-12EB-497B-8B91-51D4B31E7DF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491486" y="3466203"/>
              <a:ext cx="3600450" cy="771525"/>
            </a:xfrm>
            <a:prstGeom prst="rect">
              <a:avLst/>
            </a:prstGeom>
          </p:spPr>
        </p:pic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8ECA97C9-D664-4952-9EC2-18F60B03BD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593436" y="3868249"/>
              <a:ext cx="3600450" cy="771525"/>
            </a:xfrm>
            <a:prstGeom prst="rect">
              <a:avLst/>
            </a:prstGeom>
          </p:spPr>
        </p:pic>
        <p:pic>
          <p:nvPicPr>
            <p:cNvPr id="19" name="Graphic 18">
              <a:extLst>
                <a:ext uri="{FF2B5EF4-FFF2-40B4-BE49-F238E27FC236}">
                  <a16:creationId xmlns:a16="http://schemas.microsoft.com/office/drawing/2014/main" id="{15AE8B53-1976-4CC1-8501-44A62C40EB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276578" y="4508639"/>
              <a:ext cx="3600450" cy="771525"/>
            </a:xfrm>
            <a:prstGeom prst="rect">
              <a:avLst/>
            </a:prstGeom>
          </p:spPr>
        </p:pic>
        <p:grpSp>
          <p:nvGrpSpPr>
            <p:cNvPr id="20" name="Graphic 166">
              <a:extLst>
                <a:ext uri="{FF2B5EF4-FFF2-40B4-BE49-F238E27FC236}">
                  <a16:creationId xmlns:a16="http://schemas.microsoft.com/office/drawing/2014/main" id="{8D1099EE-B7D4-471F-BF10-B35A2B31867D}"/>
                </a:ext>
              </a:extLst>
            </p:cNvPr>
            <p:cNvGrpSpPr/>
            <p:nvPr/>
          </p:nvGrpSpPr>
          <p:grpSpPr>
            <a:xfrm rot="10800000">
              <a:off x="2854450" y="3801472"/>
              <a:ext cx="3581400" cy="752475"/>
              <a:chOff x="4305300" y="3052762"/>
              <a:chExt cx="3581400" cy="752475"/>
            </a:xfrm>
            <a:grpFill/>
          </p:grpSpPr>
          <p:sp>
            <p:nvSpPr>
              <p:cNvPr id="198" name="Freeform: Shape 197">
                <a:extLst>
                  <a:ext uri="{FF2B5EF4-FFF2-40B4-BE49-F238E27FC236}">
                    <a16:creationId xmlns:a16="http://schemas.microsoft.com/office/drawing/2014/main" id="{3CDC641A-4F40-4017-BD1B-202F15753539}"/>
                  </a:ext>
                </a:extLst>
              </p:cNvPr>
              <p:cNvSpPr/>
              <p:nvPr/>
            </p:nvSpPr>
            <p:spPr>
              <a:xfrm>
                <a:off x="4401979" y="3311366"/>
                <a:ext cx="3476625" cy="200025"/>
              </a:xfrm>
              <a:custGeom>
                <a:avLst/>
                <a:gdLst>
                  <a:gd name="connsiteX0" fmla="*/ 1497806 w 3476625"/>
                  <a:gd name="connsiteY0" fmla="*/ 7144 h 200025"/>
                  <a:gd name="connsiteX1" fmla="*/ 1822609 w 3476625"/>
                  <a:gd name="connsiteY1" fmla="*/ 7144 h 200025"/>
                  <a:gd name="connsiteX2" fmla="*/ 1899761 w 3476625"/>
                  <a:gd name="connsiteY2" fmla="*/ 84296 h 200025"/>
                  <a:gd name="connsiteX3" fmla="*/ 2174081 w 3476625"/>
                  <a:gd name="connsiteY3" fmla="*/ 84296 h 200025"/>
                  <a:gd name="connsiteX4" fmla="*/ 2240756 w 3476625"/>
                  <a:gd name="connsiteY4" fmla="*/ 17621 h 200025"/>
                  <a:gd name="connsiteX5" fmla="*/ 3470434 w 3476625"/>
                  <a:gd name="connsiteY5" fmla="*/ 17621 h 200025"/>
                  <a:gd name="connsiteX6" fmla="*/ 3470434 w 3476625"/>
                  <a:gd name="connsiteY6" fmla="*/ 24289 h 200025"/>
                  <a:gd name="connsiteX7" fmla="*/ 2243614 w 3476625"/>
                  <a:gd name="connsiteY7" fmla="*/ 24289 h 200025"/>
                  <a:gd name="connsiteX8" fmla="*/ 2176939 w 3476625"/>
                  <a:gd name="connsiteY8" fmla="*/ 90964 h 200025"/>
                  <a:gd name="connsiteX9" fmla="*/ 1896904 w 3476625"/>
                  <a:gd name="connsiteY9" fmla="*/ 90964 h 200025"/>
                  <a:gd name="connsiteX10" fmla="*/ 1819751 w 3476625"/>
                  <a:gd name="connsiteY10" fmla="*/ 13811 h 200025"/>
                  <a:gd name="connsiteX11" fmla="*/ 1500664 w 3476625"/>
                  <a:gd name="connsiteY11" fmla="*/ 13811 h 200025"/>
                  <a:gd name="connsiteX12" fmla="*/ 1432084 w 3476625"/>
                  <a:gd name="connsiteY12" fmla="*/ 120491 h 200025"/>
                  <a:gd name="connsiteX13" fmla="*/ 1057751 w 3476625"/>
                  <a:gd name="connsiteY13" fmla="*/ 120491 h 200025"/>
                  <a:gd name="connsiteX14" fmla="*/ 971074 w 3476625"/>
                  <a:gd name="connsiteY14" fmla="*/ 14764 h 200025"/>
                  <a:gd name="connsiteX15" fmla="*/ 379571 w 3476625"/>
                  <a:gd name="connsiteY15" fmla="*/ 14764 h 200025"/>
                  <a:gd name="connsiteX16" fmla="*/ 11906 w 3476625"/>
                  <a:gd name="connsiteY16" fmla="*/ 201454 h 200025"/>
                  <a:gd name="connsiteX17" fmla="*/ 7144 w 3476625"/>
                  <a:gd name="connsiteY17" fmla="*/ 196691 h 200025"/>
                  <a:gd name="connsiteX18" fmla="*/ 376714 w 3476625"/>
                  <a:gd name="connsiteY18" fmla="*/ 8096 h 200025"/>
                  <a:gd name="connsiteX19" fmla="*/ 973931 w 3476625"/>
                  <a:gd name="connsiteY19" fmla="*/ 8096 h 200025"/>
                  <a:gd name="connsiteX20" fmla="*/ 1061561 w 3476625"/>
                  <a:gd name="connsiteY20" fmla="*/ 113824 h 200025"/>
                  <a:gd name="connsiteX21" fmla="*/ 1429226 w 3476625"/>
                  <a:gd name="connsiteY21" fmla="*/ 113824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476625" h="200025">
                    <a:moveTo>
                      <a:pt x="1497806" y="7144"/>
                    </a:moveTo>
                    <a:lnTo>
                      <a:pt x="1822609" y="7144"/>
                    </a:lnTo>
                    <a:lnTo>
                      <a:pt x="1899761" y="84296"/>
                    </a:lnTo>
                    <a:lnTo>
                      <a:pt x="2174081" y="84296"/>
                    </a:lnTo>
                    <a:lnTo>
                      <a:pt x="2240756" y="17621"/>
                    </a:lnTo>
                    <a:lnTo>
                      <a:pt x="3470434" y="17621"/>
                    </a:lnTo>
                    <a:lnTo>
                      <a:pt x="3470434" y="24289"/>
                    </a:lnTo>
                    <a:lnTo>
                      <a:pt x="2243614" y="24289"/>
                    </a:lnTo>
                    <a:lnTo>
                      <a:pt x="2176939" y="90964"/>
                    </a:lnTo>
                    <a:lnTo>
                      <a:pt x="1896904" y="90964"/>
                    </a:lnTo>
                    <a:lnTo>
                      <a:pt x="1819751" y="13811"/>
                    </a:lnTo>
                    <a:lnTo>
                      <a:pt x="1500664" y="13811"/>
                    </a:lnTo>
                    <a:lnTo>
                      <a:pt x="1432084" y="120491"/>
                    </a:lnTo>
                    <a:lnTo>
                      <a:pt x="1057751" y="120491"/>
                    </a:lnTo>
                    <a:lnTo>
                      <a:pt x="971074" y="14764"/>
                    </a:lnTo>
                    <a:lnTo>
                      <a:pt x="379571" y="14764"/>
                    </a:lnTo>
                    <a:lnTo>
                      <a:pt x="11906" y="201454"/>
                    </a:lnTo>
                    <a:lnTo>
                      <a:pt x="7144" y="196691"/>
                    </a:lnTo>
                    <a:lnTo>
                      <a:pt x="376714" y="8096"/>
                    </a:lnTo>
                    <a:lnTo>
                      <a:pt x="973931" y="8096"/>
                    </a:lnTo>
                    <a:lnTo>
                      <a:pt x="1061561" y="113824"/>
                    </a:lnTo>
                    <a:lnTo>
                      <a:pt x="1429226" y="11382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9" name="Freeform: Shape 198">
                <a:extLst>
                  <a:ext uri="{FF2B5EF4-FFF2-40B4-BE49-F238E27FC236}">
                    <a16:creationId xmlns:a16="http://schemas.microsoft.com/office/drawing/2014/main" id="{0ED0D901-344C-4A93-B612-ACF6ABD620BF}"/>
                  </a:ext>
                </a:extLst>
              </p:cNvPr>
              <p:cNvSpPr/>
              <p:nvPr/>
            </p:nvSpPr>
            <p:spPr>
              <a:xfrm>
                <a:off x="7851934" y="33123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2859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0" name="Freeform: Shape 199">
                <a:extLst>
                  <a:ext uri="{FF2B5EF4-FFF2-40B4-BE49-F238E27FC236}">
                    <a16:creationId xmlns:a16="http://schemas.microsoft.com/office/drawing/2014/main" id="{D76E62BE-68EA-401C-92CA-3588760BF1B5}"/>
                  </a:ext>
                </a:extLst>
              </p:cNvPr>
              <p:cNvSpPr/>
              <p:nvPr/>
            </p:nvSpPr>
            <p:spPr>
              <a:xfrm>
                <a:off x="4391739" y="348972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1" name="Freeform: Shape 200">
                <a:extLst>
                  <a:ext uri="{FF2B5EF4-FFF2-40B4-BE49-F238E27FC236}">
                    <a16:creationId xmlns:a16="http://schemas.microsoft.com/office/drawing/2014/main" id="{4A2DB005-CDA6-49F9-A1A0-159D3B4FF439}"/>
                  </a:ext>
                </a:extLst>
              </p:cNvPr>
              <p:cNvSpPr/>
              <p:nvPr/>
            </p:nvSpPr>
            <p:spPr>
              <a:xfrm>
                <a:off x="4559141" y="3055143"/>
                <a:ext cx="2552700" cy="142875"/>
              </a:xfrm>
              <a:custGeom>
                <a:avLst/>
                <a:gdLst>
                  <a:gd name="connsiteX0" fmla="*/ 7144 w 2552700"/>
                  <a:gd name="connsiteY0" fmla="*/ 7144 h 142875"/>
                  <a:gd name="connsiteX1" fmla="*/ 101441 w 2552700"/>
                  <a:gd name="connsiteY1" fmla="*/ 7144 h 142875"/>
                  <a:gd name="connsiteX2" fmla="*/ 222409 w 2552700"/>
                  <a:gd name="connsiteY2" fmla="*/ 128111 h 142875"/>
                  <a:gd name="connsiteX3" fmla="*/ 813911 w 2552700"/>
                  <a:gd name="connsiteY3" fmla="*/ 128111 h 142875"/>
                  <a:gd name="connsiteX4" fmla="*/ 881539 w 2552700"/>
                  <a:gd name="connsiteY4" fmla="*/ 21431 h 142875"/>
                  <a:gd name="connsiteX5" fmla="*/ 1284446 w 2552700"/>
                  <a:gd name="connsiteY5" fmla="*/ 21431 h 142875"/>
                  <a:gd name="connsiteX6" fmla="*/ 1343501 w 2552700"/>
                  <a:gd name="connsiteY6" fmla="*/ 129064 h 142875"/>
                  <a:gd name="connsiteX7" fmla="*/ 1662589 w 2552700"/>
                  <a:gd name="connsiteY7" fmla="*/ 129064 h 142875"/>
                  <a:gd name="connsiteX8" fmla="*/ 1739741 w 2552700"/>
                  <a:gd name="connsiteY8" fmla="*/ 51911 h 142875"/>
                  <a:gd name="connsiteX9" fmla="*/ 2019776 w 2552700"/>
                  <a:gd name="connsiteY9" fmla="*/ 51911 h 142875"/>
                  <a:gd name="connsiteX10" fmla="*/ 2086451 w 2552700"/>
                  <a:gd name="connsiteY10" fmla="*/ 117634 h 142875"/>
                  <a:gd name="connsiteX11" fmla="*/ 2551271 w 2552700"/>
                  <a:gd name="connsiteY11" fmla="*/ 117634 h 142875"/>
                  <a:gd name="connsiteX12" fmla="*/ 2551271 w 2552700"/>
                  <a:gd name="connsiteY12" fmla="*/ 125254 h 142875"/>
                  <a:gd name="connsiteX13" fmla="*/ 2083594 w 2552700"/>
                  <a:gd name="connsiteY13" fmla="*/ 125254 h 142875"/>
                  <a:gd name="connsiteX14" fmla="*/ 2016919 w 2552700"/>
                  <a:gd name="connsiteY14" fmla="*/ 58579 h 142875"/>
                  <a:gd name="connsiteX15" fmla="*/ 1742599 w 2552700"/>
                  <a:gd name="connsiteY15" fmla="*/ 58579 h 142875"/>
                  <a:gd name="connsiteX16" fmla="*/ 1665446 w 2552700"/>
                  <a:gd name="connsiteY16" fmla="*/ 135731 h 142875"/>
                  <a:gd name="connsiteX17" fmla="*/ 1340644 w 2552700"/>
                  <a:gd name="connsiteY17" fmla="*/ 135731 h 142875"/>
                  <a:gd name="connsiteX18" fmla="*/ 1281589 w 2552700"/>
                  <a:gd name="connsiteY18" fmla="*/ 29051 h 142875"/>
                  <a:gd name="connsiteX19" fmla="*/ 885349 w 2552700"/>
                  <a:gd name="connsiteY19" fmla="*/ 29051 h 142875"/>
                  <a:gd name="connsiteX20" fmla="*/ 816769 w 2552700"/>
                  <a:gd name="connsiteY20" fmla="*/ 134779 h 142875"/>
                  <a:gd name="connsiteX21" fmla="*/ 219551 w 2552700"/>
                  <a:gd name="connsiteY21" fmla="*/ 134779 h 142875"/>
                  <a:gd name="connsiteX22" fmla="*/ 98584 w 2552700"/>
                  <a:gd name="connsiteY22" fmla="*/ 14764 h 142875"/>
                  <a:gd name="connsiteX23" fmla="*/ 7144 w 2552700"/>
                  <a:gd name="connsiteY23" fmla="*/ 1476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552700" h="142875">
                    <a:moveTo>
                      <a:pt x="7144" y="7144"/>
                    </a:moveTo>
                    <a:lnTo>
                      <a:pt x="101441" y="7144"/>
                    </a:lnTo>
                    <a:lnTo>
                      <a:pt x="222409" y="128111"/>
                    </a:lnTo>
                    <a:lnTo>
                      <a:pt x="813911" y="128111"/>
                    </a:lnTo>
                    <a:lnTo>
                      <a:pt x="881539" y="21431"/>
                    </a:lnTo>
                    <a:lnTo>
                      <a:pt x="1284446" y="21431"/>
                    </a:lnTo>
                    <a:lnTo>
                      <a:pt x="1343501" y="129064"/>
                    </a:lnTo>
                    <a:lnTo>
                      <a:pt x="1662589" y="129064"/>
                    </a:lnTo>
                    <a:lnTo>
                      <a:pt x="1739741" y="51911"/>
                    </a:lnTo>
                    <a:lnTo>
                      <a:pt x="2019776" y="51911"/>
                    </a:lnTo>
                    <a:lnTo>
                      <a:pt x="2086451" y="117634"/>
                    </a:lnTo>
                    <a:lnTo>
                      <a:pt x="2551271" y="117634"/>
                    </a:lnTo>
                    <a:lnTo>
                      <a:pt x="2551271" y="125254"/>
                    </a:lnTo>
                    <a:lnTo>
                      <a:pt x="2083594" y="125254"/>
                    </a:lnTo>
                    <a:lnTo>
                      <a:pt x="2016919" y="58579"/>
                    </a:lnTo>
                    <a:lnTo>
                      <a:pt x="1742599" y="58579"/>
                    </a:lnTo>
                    <a:lnTo>
                      <a:pt x="1665446" y="135731"/>
                    </a:lnTo>
                    <a:lnTo>
                      <a:pt x="1340644" y="135731"/>
                    </a:lnTo>
                    <a:lnTo>
                      <a:pt x="1281589" y="29051"/>
                    </a:lnTo>
                    <a:lnTo>
                      <a:pt x="885349" y="29051"/>
                    </a:lnTo>
                    <a:lnTo>
                      <a:pt x="816769" y="134779"/>
                    </a:lnTo>
                    <a:lnTo>
                      <a:pt x="219551" y="134779"/>
                    </a:lnTo>
                    <a:lnTo>
                      <a:pt x="98584" y="14764"/>
                    </a:lnTo>
                    <a:lnTo>
                      <a:pt x="7144" y="147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2" name="Freeform: Shape 201">
                <a:extLst>
                  <a:ext uri="{FF2B5EF4-FFF2-40B4-BE49-F238E27FC236}">
                    <a16:creationId xmlns:a16="http://schemas.microsoft.com/office/drawing/2014/main" id="{BE6DB662-7BE4-408B-8D05-2F00EA92E9AA}"/>
                  </a:ext>
                </a:extLst>
              </p:cNvPr>
              <p:cNvSpPr/>
              <p:nvPr/>
            </p:nvSpPr>
            <p:spPr>
              <a:xfrm>
                <a:off x="7089934" y="315610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3811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3" name="Freeform: Shape 202">
                <a:extLst>
                  <a:ext uri="{FF2B5EF4-FFF2-40B4-BE49-F238E27FC236}">
                    <a16:creationId xmlns:a16="http://schemas.microsoft.com/office/drawing/2014/main" id="{ABF88796-79B6-4671-B97D-210D5B3B95E1}"/>
                  </a:ext>
                </a:extLst>
              </p:cNvPr>
              <p:cNvSpPr/>
              <p:nvPr/>
            </p:nvSpPr>
            <p:spPr>
              <a:xfrm>
                <a:off x="4546759" y="30456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4" name="Freeform: Shape 203">
                <a:extLst>
                  <a:ext uri="{FF2B5EF4-FFF2-40B4-BE49-F238E27FC236}">
                    <a16:creationId xmlns:a16="http://schemas.microsoft.com/office/drawing/2014/main" id="{AC6B51A1-D75D-461D-ACE9-383CE899A2C4}"/>
                  </a:ext>
                </a:extLst>
              </p:cNvPr>
              <p:cNvSpPr/>
              <p:nvPr/>
            </p:nvSpPr>
            <p:spPr>
              <a:xfrm>
                <a:off x="6717506" y="3322796"/>
                <a:ext cx="676275" cy="104775"/>
              </a:xfrm>
              <a:custGeom>
                <a:avLst/>
                <a:gdLst>
                  <a:gd name="connsiteX0" fmla="*/ 668179 w 676275"/>
                  <a:gd name="connsiteY0" fmla="*/ 7144 h 104775"/>
                  <a:gd name="connsiteX1" fmla="*/ 672941 w 676275"/>
                  <a:gd name="connsiteY1" fmla="*/ 11906 h 104775"/>
                  <a:gd name="connsiteX2" fmla="*/ 471964 w 676275"/>
                  <a:gd name="connsiteY2" fmla="*/ 98584 h 104775"/>
                  <a:gd name="connsiteX3" fmla="*/ 7144 w 676275"/>
                  <a:gd name="connsiteY3" fmla="*/ 98584 h 104775"/>
                  <a:gd name="connsiteX4" fmla="*/ 7144 w 676275"/>
                  <a:gd name="connsiteY4" fmla="*/ 91916 h 104775"/>
                  <a:gd name="connsiteX5" fmla="*/ 469106 w 676275"/>
                  <a:gd name="connsiteY5" fmla="*/ 919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6275" h="104775">
                    <a:moveTo>
                      <a:pt x="668179" y="7144"/>
                    </a:moveTo>
                    <a:lnTo>
                      <a:pt x="672941" y="11906"/>
                    </a:lnTo>
                    <a:lnTo>
                      <a:pt x="471964" y="98584"/>
                    </a:lnTo>
                    <a:lnTo>
                      <a:pt x="7144" y="98584"/>
                    </a:lnTo>
                    <a:lnTo>
                      <a:pt x="7144" y="91916"/>
                    </a:lnTo>
                    <a:lnTo>
                      <a:pt x="469106" y="919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5" name="Freeform: Shape 204">
                <a:extLst>
                  <a:ext uri="{FF2B5EF4-FFF2-40B4-BE49-F238E27FC236}">
                    <a16:creationId xmlns:a16="http://schemas.microsoft.com/office/drawing/2014/main" id="{3B86DBE1-D05E-4718-AD02-9F8C213E57A3}"/>
                  </a:ext>
                </a:extLst>
              </p:cNvPr>
              <p:cNvSpPr/>
              <p:nvPr/>
            </p:nvSpPr>
            <p:spPr>
              <a:xfrm>
                <a:off x="6705124" y="3398043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6" name="Freeform: Shape 205">
                <a:extLst>
                  <a:ext uri="{FF2B5EF4-FFF2-40B4-BE49-F238E27FC236}">
                    <a16:creationId xmlns:a16="http://schemas.microsoft.com/office/drawing/2014/main" id="{FB5A3C0A-F51C-406C-903A-81EC28413ED3}"/>
                  </a:ext>
                </a:extLst>
              </p:cNvPr>
              <p:cNvSpPr/>
              <p:nvPr/>
            </p:nvSpPr>
            <p:spPr>
              <a:xfrm>
                <a:off x="5352574" y="3312318"/>
                <a:ext cx="742950" cy="485775"/>
              </a:xfrm>
              <a:custGeom>
                <a:avLst/>
                <a:gdLst>
                  <a:gd name="connsiteX0" fmla="*/ 736759 w 742950"/>
                  <a:gd name="connsiteY0" fmla="*/ 7144 h 485775"/>
                  <a:gd name="connsiteX1" fmla="*/ 741521 w 742950"/>
                  <a:gd name="connsiteY1" fmla="*/ 11906 h 485775"/>
                  <a:gd name="connsiteX2" fmla="*/ 552926 w 742950"/>
                  <a:gd name="connsiteY2" fmla="*/ 200501 h 485775"/>
                  <a:gd name="connsiteX3" fmla="*/ 260509 w 742950"/>
                  <a:gd name="connsiteY3" fmla="*/ 200501 h 485775"/>
                  <a:gd name="connsiteX4" fmla="*/ 12859 w 742950"/>
                  <a:gd name="connsiteY4" fmla="*/ 486251 h 485775"/>
                  <a:gd name="connsiteX5" fmla="*/ 7144 w 742950"/>
                  <a:gd name="connsiteY5" fmla="*/ 481489 h 485775"/>
                  <a:gd name="connsiteX6" fmla="*/ 257651 w 742950"/>
                  <a:gd name="connsiteY6" fmla="*/ 192881 h 485775"/>
                  <a:gd name="connsiteX7" fmla="*/ 550069 w 742950"/>
                  <a:gd name="connsiteY7" fmla="*/ 192881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42950" h="485775">
                    <a:moveTo>
                      <a:pt x="736759" y="7144"/>
                    </a:moveTo>
                    <a:lnTo>
                      <a:pt x="741521" y="11906"/>
                    </a:lnTo>
                    <a:lnTo>
                      <a:pt x="552926" y="200501"/>
                    </a:lnTo>
                    <a:lnTo>
                      <a:pt x="260509" y="200501"/>
                    </a:lnTo>
                    <a:lnTo>
                      <a:pt x="12859" y="486251"/>
                    </a:lnTo>
                    <a:lnTo>
                      <a:pt x="7144" y="481489"/>
                    </a:lnTo>
                    <a:lnTo>
                      <a:pt x="257651" y="192881"/>
                    </a:lnTo>
                    <a:lnTo>
                      <a:pt x="550069" y="1928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7" name="Freeform: Shape 206">
                <a:extLst>
                  <a:ext uri="{FF2B5EF4-FFF2-40B4-BE49-F238E27FC236}">
                    <a16:creationId xmlns:a16="http://schemas.microsoft.com/office/drawing/2014/main" id="{CA2672FA-B090-443C-B8A7-37F5F9E30E4B}"/>
                  </a:ext>
                </a:extLst>
              </p:cNvPr>
              <p:cNvSpPr/>
              <p:nvPr/>
            </p:nvSpPr>
            <p:spPr>
              <a:xfrm>
                <a:off x="5343287" y="3775709"/>
                <a:ext cx="38100" cy="38100"/>
              </a:xfrm>
              <a:custGeom>
                <a:avLst/>
                <a:gdLst>
                  <a:gd name="connsiteX0" fmla="*/ 10716 w 38100"/>
                  <a:gd name="connsiteY0" fmla="*/ 11430 h 38100"/>
                  <a:gd name="connsiteX1" fmla="*/ 10716 w 38100"/>
                  <a:gd name="connsiteY1" fmla="*/ 30480 h 38100"/>
                  <a:gd name="connsiteX2" fmla="*/ 29766 w 38100"/>
                  <a:gd name="connsiteY2" fmla="*/ 30480 h 38100"/>
                  <a:gd name="connsiteX3" fmla="*/ 29766 w 38100"/>
                  <a:gd name="connsiteY3" fmla="*/ 11430 h 38100"/>
                  <a:gd name="connsiteX4" fmla="*/ 10716 w 38100"/>
                  <a:gd name="connsiteY4" fmla="*/ 1143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1430"/>
                    </a:moveTo>
                    <a:cubicBezTo>
                      <a:pt x="5953" y="16192"/>
                      <a:pt x="5953" y="24765"/>
                      <a:pt x="10716" y="30480"/>
                    </a:cubicBezTo>
                    <a:cubicBezTo>
                      <a:pt x="15478" y="35242"/>
                      <a:pt x="24051" y="35242"/>
                      <a:pt x="29766" y="30480"/>
                    </a:cubicBezTo>
                    <a:cubicBezTo>
                      <a:pt x="34528" y="25717"/>
                      <a:pt x="34528" y="17145"/>
                      <a:pt x="29766" y="11430"/>
                    </a:cubicBezTo>
                    <a:cubicBezTo>
                      <a:pt x="24051" y="5715"/>
                      <a:pt x="15478" y="5715"/>
                      <a:pt x="10716" y="114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8" name="Freeform: Shape 207">
                <a:extLst>
                  <a:ext uri="{FF2B5EF4-FFF2-40B4-BE49-F238E27FC236}">
                    <a16:creationId xmlns:a16="http://schemas.microsoft.com/office/drawing/2014/main" id="{6532AE46-43A4-4B05-9928-DD3C0E4ED06B}"/>
                  </a:ext>
                </a:extLst>
              </p:cNvPr>
              <p:cNvSpPr/>
              <p:nvPr/>
            </p:nvSpPr>
            <p:spPr>
              <a:xfrm>
                <a:off x="4308634" y="3313271"/>
                <a:ext cx="1009650" cy="428625"/>
              </a:xfrm>
              <a:custGeom>
                <a:avLst/>
                <a:gdLst>
                  <a:gd name="connsiteX0" fmla="*/ 998696 w 1009650"/>
                  <a:gd name="connsiteY0" fmla="*/ 7144 h 428625"/>
                  <a:gd name="connsiteX1" fmla="*/ 1003459 w 1009650"/>
                  <a:gd name="connsiteY1" fmla="*/ 11906 h 428625"/>
                  <a:gd name="connsiteX2" fmla="*/ 912019 w 1009650"/>
                  <a:gd name="connsiteY2" fmla="*/ 103346 h 428625"/>
                  <a:gd name="connsiteX3" fmla="*/ 646271 w 1009650"/>
                  <a:gd name="connsiteY3" fmla="*/ 103346 h 428625"/>
                  <a:gd name="connsiteX4" fmla="*/ 476726 w 1009650"/>
                  <a:gd name="connsiteY4" fmla="*/ 272891 h 428625"/>
                  <a:gd name="connsiteX5" fmla="*/ 306229 w 1009650"/>
                  <a:gd name="connsiteY5" fmla="*/ 272891 h 428625"/>
                  <a:gd name="connsiteX6" fmla="*/ 11906 w 1009650"/>
                  <a:gd name="connsiteY6" fmla="*/ 424339 h 428625"/>
                  <a:gd name="connsiteX7" fmla="*/ 7144 w 1009650"/>
                  <a:gd name="connsiteY7" fmla="*/ 419576 h 428625"/>
                  <a:gd name="connsiteX8" fmla="*/ 303371 w 1009650"/>
                  <a:gd name="connsiteY8" fmla="*/ 266224 h 428625"/>
                  <a:gd name="connsiteX9" fmla="*/ 472916 w 1009650"/>
                  <a:gd name="connsiteY9" fmla="*/ 266224 h 428625"/>
                  <a:gd name="connsiteX10" fmla="*/ 643414 w 1009650"/>
                  <a:gd name="connsiteY10" fmla="*/ 95726 h 428625"/>
                  <a:gd name="connsiteX11" fmla="*/ 909161 w 1009650"/>
                  <a:gd name="connsiteY11" fmla="*/ 95726 h 4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09650" h="428625">
                    <a:moveTo>
                      <a:pt x="998696" y="7144"/>
                    </a:moveTo>
                    <a:lnTo>
                      <a:pt x="1003459" y="11906"/>
                    </a:lnTo>
                    <a:lnTo>
                      <a:pt x="912019" y="103346"/>
                    </a:lnTo>
                    <a:lnTo>
                      <a:pt x="646271" y="103346"/>
                    </a:lnTo>
                    <a:lnTo>
                      <a:pt x="476726" y="272891"/>
                    </a:lnTo>
                    <a:lnTo>
                      <a:pt x="306229" y="272891"/>
                    </a:lnTo>
                    <a:lnTo>
                      <a:pt x="11906" y="424339"/>
                    </a:lnTo>
                    <a:lnTo>
                      <a:pt x="7144" y="419576"/>
                    </a:lnTo>
                    <a:lnTo>
                      <a:pt x="303371" y="266224"/>
                    </a:lnTo>
                    <a:lnTo>
                      <a:pt x="472916" y="266224"/>
                    </a:lnTo>
                    <a:lnTo>
                      <a:pt x="643414" y="95726"/>
                    </a:lnTo>
                    <a:lnTo>
                      <a:pt x="909161" y="9572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9" name="Freeform: Shape 208">
                <a:extLst>
                  <a:ext uri="{FF2B5EF4-FFF2-40B4-BE49-F238E27FC236}">
                    <a16:creationId xmlns:a16="http://schemas.microsoft.com/office/drawing/2014/main" id="{D344CFFD-4038-43A9-A5CA-5B07A92C928F}"/>
                  </a:ext>
                </a:extLst>
              </p:cNvPr>
              <p:cNvSpPr/>
              <p:nvPr/>
            </p:nvSpPr>
            <p:spPr>
              <a:xfrm>
                <a:off x="4298394" y="371451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0" name="Freeform: Shape 209">
                <a:extLst>
                  <a:ext uri="{FF2B5EF4-FFF2-40B4-BE49-F238E27FC236}">
                    <a16:creationId xmlns:a16="http://schemas.microsoft.com/office/drawing/2014/main" id="{624B330C-474E-4999-BA9B-8F048E81DC74}"/>
                  </a:ext>
                </a:extLst>
              </p:cNvPr>
              <p:cNvSpPr/>
              <p:nvPr/>
            </p:nvSpPr>
            <p:spPr>
              <a:xfrm>
                <a:off x="6470809" y="3194208"/>
                <a:ext cx="1076325" cy="142875"/>
              </a:xfrm>
              <a:custGeom>
                <a:avLst/>
                <a:gdLst>
                  <a:gd name="connsiteX0" fmla="*/ 11906 w 1076325"/>
                  <a:gd name="connsiteY0" fmla="*/ 7144 h 142875"/>
                  <a:gd name="connsiteX1" fmla="*/ 50006 w 1076325"/>
                  <a:gd name="connsiteY1" fmla="*/ 45244 h 142875"/>
                  <a:gd name="connsiteX2" fmla="*/ 869156 w 1076325"/>
                  <a:gd name="connsiteY2" fmla="*/ 45244 h 142875"/>
                  <a:gd name="connsiteX3" fmla="*/ 1072991 w 1076325"/>
                  <a:gd name="connsiteY3" fmla="*/ 134779 h 142875"/>
                  <a:gd name="connsiteX4" fmla="*/ 1068229 w 1076325"/>
                  <a:gd name="connsiteY4" fmla="*/ 139541 h 142875"/>
                  <a:gd name="connsiteX5" fmla="*/ 866299 w 1076325"/>
                  <a:gd name="connsiteY5" fmla="*/ 51911 h 142875"/>
                  <a:gd name="connsiteX6" fmla="*/ 47149 w 1076325"/>
                  <a:gd name="connsiteY6" fmla="*/ 51911 h 142875"/>
                  <a:gd name="connsiteX7" fmla="*/ 7144 w 1076325"/>
                  <a:gd name="connsiteY7" fmla="*/ 12859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76325" h="142875">
                    <a:moveTo>
                      <a:pt x="11906" y="7144"/>
                    </a:moveTo>
                    <a:lnTo>
                      <a:pt x="50006" y="45244"/>
                    </a:lnTo>
                    <a:lnTo>
                      <a:pt x="869156" y="45244"/>
                    </a:lnTo>
                    <a:lnTo>
                      <a:pt x="1072991" y="134779"/>
                    </a:lnTo>
                    <a:lnTo>
                      <a:pt x="1068229" y="139541"/>
                    </a:lnTo>
                    <a:lnTo>
                      <a:pt x="866299" y="51911"/>
                    </a:lnTo>
                    <a:lnTo>
                      <a:pt x="47149" y="51911"/>
                    </a:lnTo>
                    <a:lnTo>
                      <a:pt x="7144" y="1285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1" name="Freeform: Shape 210">
                <a:extLst>
                  <a:ext uri="{FF2B5EF4-FFF2-40B4-BE49-F238E27FC236}">
                    <a16:creationId xmlns:a16="http://schemas.microsoft.com/office/drawing/2014/main" id="{FA1AEEF2-F04B-45A5-9054-A46D60512E5D}"/>
                  </a:ext>
                </a:extLst>
              </p:cNvPr>
              <p:cNvSpPr/>
              <p:nvPr/>
            </p:nvSpPr>
            <p:spPr>
              <a:xfrm>
                <a:off x="6460569" y="3184921"/>
                <a:ext cx="38100" cy="38100"/>
              </a:xfrm>
              <a:custGeom>
                <a:avLst/>
                <a:gdLst>
                  <a:gd name="connsiteX0" fmla="*/ 29766 w 38100"/>
                  <a:gd name="connsiteY0" fmla="*/ 10716 h 38100"/>
                  <a:gd name="connsiteX1" fmla="*/ 10716 w 38100"/>
                  <a:gd name="connsiteY1" fmla="*/ 10716 h 38100"/>
                  <a:gd name="connsiteX2" fmla="*/ 10716 w 38100"/>
                  <a:gd name="connsiteY2" fmla="*/ 29766 h 38100"/>
                  <a:gd name="connsiteX3" fmla="*/ 29766 w 38100"/>
                  <a:gd name="connsiteY3" fmla="*/ 29766 h 38100"/>
                  <a:gd name="connsiteX4" fmla="*/ 2976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9766" y="10716"/>
                    </a:moveTo>
                    <a:cubicBezTo>
                      <a:pt x="25003" y="5953"/>
                      <a:pt x="16431" y="5953"/>
                      <a:pt x="10716" y="10716"/>
                    </a:cubicBez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4051"/>
                      <a:pt x="34528" y="15478"/>
                      <a:pt x="2976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2" name="Freeform: Shape 211">
                <a:extLst>
                  <a:ext uri="{FF2B5EF4-FFF2-40B4-BE49-F238E27FC236}">
                    <a16:creationId xmlns:a16="http://schemas.microsoft.com/office/drawing/2014/main" id="{137509FC-32AF-4044-A39F-219F1F3C00F0}"/>
                  </a:ext>
                </a:extLst>
              </p:cNvPr>
              <p:cNvSpPr/>
              <p:nvPr/>
            </p:nvSpPr>
            <p:spPr>
              <a:xfrm>
                <a:off x="5156359" y="3240881"/>
                <a:ext cx="590550" cy="190500"/>
              </a:xfrm>
              <a:custGeom>
                <a:avLst/>
                <a:gdLst>
                  <a:gd name="connsiteX0" fmla="*/ 7144 w 590550"/>
                  <a:gd name="connsiteY0" fmla="*/ 7144 h 190500"/>
                  <a:gd name="connsiteX1" fmla="*/ 408146 w 590550"/>
                  <a:gd name="connsiteY1" fmla="*/ 7144 h 190500"/>
                  <a:gd name="connsiteX2" fmla="*/ 585311 w 590550"/>
                  <a:gd name="connsiteY2" fmla="*/ 184309 h 190500"/>
                  <a:gd name="connsiteX3" fmla="*/ 580549 w 590550"/>
                  <a:gd name="connsiteY3" fmla="*/ 189071 h 190500"/>
                  <a:gd name="connsiteX4" fmla="*/ 405289 w 590550"/>
                  <a:gd name="connsiteY4" fmla="*/ 13811 h 190500"/>
                  <a:gd name="connsiteX5" fmla="*/ 7144 w 590550"/>
                  <a:gd name="connsiteY5" fmla="*/ 13811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0550" h="190500">
                    <a:moveTo>
                      <a:pt x="7144" y="7144"/>
                    </a:moveTo>
                    <a:lnTo>
                      <a:pt x="408146" y="7144"/>
                    </a:lnTo>
                    <a:lnTo>
                      <a:pt x="585311" y="184309"/>
                    </a:lnTo>
                    <a:lnTo>
                      <a:pt x="580549" y="189071"/>
                    </a:lnTo>
                    <a:lnTo>
                      <a:pt x="405289" y="13811"/>
                    </a:lnTo>
                    <a:lnTo>
                      <a:pt x="7144" y="1381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3" name="Freeform: Shape 212">
                <a:extLst>
                  <a:ext uri="{FF2B5EF4-FFF2-40B4-BE49-F238E27FC236}">
                    <a16:creationId xmlns:a16="http://schemas.microsoft.com/office/drawing/2014/main" id="{FE839D09-DE1A-4E16-A06E-0D4B748DD1C5}"/>
                  </a:ext>
                </a:extLst>
              </p:cNvPr>
              <p:cNvSpPr/>
              <p:nvPr/>
            </p:nvSpPr>
            <p:spPr>
              <a:xfrm>
                <a:off x="5134451" y="323135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4" name="Freeform: Shape 213">
                <a:extLst>
                  <a:ext uri="{FF2B5EF4-FFF2-40B4-BE49-F238E27FC236}">
                    <a16:creationId xmlns:a16="http://schemas.microsoft.com/office/drawing/2014/main" id="{F9ABAC86-6FA1-49A0-9795-68885474762A}"/>
                  </a:ext>
                </a:extLst>
              </p:cNvPr>
              <p:cNvSpPr/>
              <p:nvPr/>
            </p:nvSpPr>
            <p:spPr>
              <a:xfrm>
                <a:off x="5084921" y="3377088"/>
                <a:ext cx="361950" cy="95250"/>
              </a:xfrm>
              <a:custGeom>
                <a:avLst/>
                <a:gdLst>
                  <a:gd name="connsiteX0" fmla="*/ 349091 w 361950"/>
                  <a:gd name="connsiteY0" fmla="*/ 7144 h 95250"/>
                  <a:gd name="connsiteX1" fmla="*/ 354806 w 361950"/>
                  <a:gd name="connsiteY1" fmla="*/ 12859 h 95250"/>
                  <a:gd name="connsiteX2" fmla="*/ 271939 w 361950"/>
                  <a:gd name="connsiteY2" fmla="*/ 94774 h 95250"/>
                  <a:gd name="connsiteX3" fmla="*/ 7144 w 361950"/>
                  <a:gd name="connsiteY3" fmla="*/ 94774 h 95250"/>
                  <a:gd name="connsiteX4" fmla="*/ 7144 w 361950"/>
                  <a:gd name="connsiteY4" fmla="*/ 88106 h 95250"/>
                  <a:gd name="connsiteX5" fmla="*/ 269081 w 361950"/>
                  <a:gd name="connsiteY5" fmla="*/ 881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61950" h="95250">
                    <a:moveTo>
                      <a:pt x="349091" y="7144"/>
                    </a:moveTo>
                    <a:lnTo>
                      <a:pt x="354806" y="12859"/>
                    </a:lnTo>
                    <a:lnTo>
                      <a:pt x="271939" y="94774"/>
                    </a:lnTo>
                    <a:lnTo>
                      <a:pt x="7144" y="94774"/>
                    </a:lnTo>
                    <a:lnTo>
                      <a:pt x="7144" y="88106"/>
                    </a:lnTo>
                    <a:lnTo>
                      <a:pt x="269081" y="881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5" name="Freeform: Shape 214">
                <a:extLst>
                  <a:ext uri="{FF2B5EF4-FFF2-40B4-BE49-F238E27FC236}">
                    <a16:creationId xmlns:a16="http://schemas.microsoft.com/office/drawing/2014/main" id="{300D4050-0144-4A34-8927-846E6A2EA3F0}"/>
                  </a:ext>
                </a:extLst>
              </p:cNvPr>
              <p:cNvSpPr/>
              <p:nvPr/>
            </p:nvSpPr>
            <p:spPr>
              <a:xfrm>
                <a:off x="5072539" y="344852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2861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6" name="Freeform: Shape 215">
                <a:extLst>
                  <a:ext uri="{FF2B5EF4-FFF2-40B4-BE49-F238E27FC236}">
                    <a16:creationId xmlns:a16="http://schemas.microsoft.com/office/drawing/2014/main" id="{EBC56B67-1AC9-4E2C-997D-0A7334E794D3}"/>
                  </a:ext>
                </a:extLst>
              </p:cNvPr>
              <p:cNvSpPr/>
              <p:nvPr/>
            </p:nvSpPr>
            <p:spPr>
              <a:xfrm>
                <a:off x="5571649" y="3071336"/>
                <a:ext cx="809625" cy="200025"/>
              </a:xfrm>
              <a:custGeom>
                <a:avLst/>
                <a:gdLst>
                  <a:gd name="connsiteX0" fmla="*/ 11906 w 809625"/>
                  <a:gd name="connsiteY0" fmla="*/ 7144 h 200025"/>
                  <a:gd name="connsiteX1" fmla="*/ 192881 w 809625"/>
                  <a:gd name="connsiteY1" fmla="*/ 188119 h 200025"/>
                  <a:gd name="connsiteX2" fmla="*/ 808196 w 809625"/>
                  <a:gd name="connsiteY2" fmla="*/ 188119 h 200025"/>
                  <a:gd name="connsiteX3" fmla="*/ 808196 w 809625"/>
                  <a:gd name="connsiteY3" fmla="*/ 195739 h 200025"/>
                  <a:gd name="connsiteX4" fmla="*/ 190024 w 809625"/>
                  <a:gd name="connsiteY4" fmla="*/ 194786 h 200025"/>
                  <a:gd name="connsiteX5" fmla="*/ 7144 w 809625"/>
                  <a:gd name="connsiteY5" fmla="*/ 11906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9625" h="200025">
                    <a:moveTo>
                      <a:pt x="11906" y="7144"/>
                    </a:moveTo>
                    <a:lnTo>
                      <a:pt x="192881" y="188119"/>
                    </a:lnTo>
                    <a:lnTo>
                      <a:pt x="808196" y="188119"/>
                    </a:lnTo>
                    <a:lnTo>
                      <a:pt x="808196" y="195739"/>
                    </a:lnTo>
                    <a:lnTo>
                      <a:pt x="190024" y="194786"/>
                    </a:lnTo>
                    <a:lnTo>
                      <a:pt x="7144" y="119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7" name="Freeform: Shape 216">
                <a:extLst>
                  <a:ext uri="{FF2B5EF4-FFF2-40B4-BE49-F238E27FC236}">
                    <a16:creationId xmlns:a16="http://schemas.microsoft.com/office/drawing/2014/main" id="{297E33E8-0E89-4392-B96A-C698A4C4F6F8}"/>
                  </a:ext>
                </a:extLst>
              </p:cNvPr>
              <p:cNvSpPr/>
              <p:nvPr/>
            </p:nvSpPr>
            <p:spPr>
              <a:xfrm>
                <a:off x="6358414" y="3242786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3811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1" name="Graphic 166">
              <a:extLst>
                <a:ext uri="{FF2B5EF4-FFF2-40B4-BE49-F238E27FC236}">
                  <a16:creationId xmlns:a16="http://schemas.microsoft.com/office/drawing/2014/main" id="{F9141121-0887-4503-8F6F-E910C6356BEF}"/>
                </a:ext>
              </a:extLst>
            </p:cNvPr>
            <p:cNvGrpSpPr/>
            <p:nvPr/>
          </p:nvGrpSpPr>
          <p:grpSpPr>
            <a:xfrm>
              <a:off x="3823543" y="2188695"/>
              <a:ext cx="2667773" cy="560516"/>
              <a:chOff x="4305300" y="3052762"/>
              <a:chExt cx="3581400" cy="752475"/>
            </a:xfrm>
            <a:grpFill/>
          </p:grpSpPr>
          <p:sp>
            <p:nvSpPr>
              <p:cNvPr id="178" name="Freeform: Shape 177">
                <a:extLst>
                  <a:ext uri="{FF2B5EF4-FFF2-40B4-BE49-F238E27FC236}">
                    <a16:creationId xmlns:a16="http://schemas.microsoft.com/office/drawing/2014/main" id="{BFE743C3-C9CB-4F8D-B83C-FFD63D87EA77}"/>
                  </a:ext>
                </a:extLst>
              </p:cNvPr>
              <p:cNvSpPr/>
              <p:nvPr/>
            </p:nvSpPr>
            <p:spPr>
              <a:xfrm>
                <a:off x="4401979" y="3311366"/>
                <a:ext cx="3476625" cy="200025"/>
              </a:xfrm>
              <a:custGeom>
                <a:avLst/>
                <a:gdLst>
                  <a:gd name="connsiteX0" fmla="*/ 1497806 w 3476625"/>
                  <a:gd name="connsiteY0" fmla="*/ 7144 h 200025"/>
                  <a:gd name="connsiteX1" fmla="*/ 1822609 w 3476625"/>
                  <a:gd name="connsiteY1" fmla="*/ 7144 h 200025"/>
                  <a:gd name="connsiteX2" fmla="*/ 1899761 w 3476625"/>
                  <a:gd name="connsiteY2" fmla="*/ 84296 h 200025"/>
                  <a:gd name="connsiteX3" fmla="*/ 2174081 w 3476625"/>
                  <a:gd name="connsiteY3" fmla="*/ 84296 h 200025"/>
                  <a:gd name="connsiteX4" fmla="*/ 2240756 w 3476625"/>
                  <a:gd name="connsiteY4" fmla="*/ 17621 h 200025"/>
                  <a:gd name="connsiteX5" fmla="*/ 3470434 w 3476625"/>
                  <a:gd name="connsiteY5" fmla="*/ 17621 h 200025"/>
                  <a:gd name="connsiteX6" fmla="*/ 3470434 w 3476625"/>
                  <a:gd name="connsiteY6" fmla="*/ 24289 h 200025"/>
                  <a:gd name="connsiteX7" fmla="*/ 2243614 w 3476625"/>
                  <a:gd name="connsiteY7" fmla="*/ 24289 h 200025"/>
                  <a:gd name="connsiteX8" fmla="*/ 2176939 w 3476625"/>
                  <a:gd name="connsiteY8" fmla="*/ 90964 h 200025"/>
                  <a:gd name="connsiteX9" fmla="*/ 1896904 w 3476625"/>
                  <a:gd name="connsiteY9" fmla="*/ 90964 h 200025"/>
                  <a:gd name="connsiteX10" fmla="*/ 1819751 w 3476625"/>
                  <a:gd name="connsiteY10" fmla="*/ 13811 h 200025"/>
                  <a:gd name="connsiteX11" fmla="*/ 1500664 w 3476625"/>
                  <a:gd name="connsiteY11" fmla="*/ 13811 h 200025"/>
                  <a:gd name="connsiteX12" fmla="*/ 1432084 w 3476625"/>
                  <a:gd name="connsiteY12" fmla="*/ 120491 h 200025"/>
                  <a:gd name="connsiteX13" fmla="*/ 1057751 w 3476625"/>
                  <a:gd name="connsiteY13" fmla="*/ 120491 h 200025"/>
                  <a:gd name="connsiteX14" fmla="*/ 971074 w 3476625"/>
                  <a:gd name="connsiteY14" fmla="*/ 14764 h 200025"/>
                  <a:gd name="connsiteX15" fmla="*/ 379571 w 3476625"/>
                  <a:gd name="connsiteY15" fmla="*/ 14764 h 200025"/>
                  <a:gd name="connsiteX16" fmla="*/ 11906 w 3476625"/>
                  <a:gd name="connsiteY16" fmla="*/ 201454 h 200025"/>
                  <a:gd name="connsiteX17" fmla="*/ 7144 w 3476625"/>
                  <a:gd name="connsiteY17" fmla="*/ 196691 h 200025"/>
                  <a:gd name="connsiteX18" fmla="*/ 376714 w 3476625"/>
                  <a:gd name="connsiteY18" fmla="*/ 8096 h 200025"/>
                  <a:gd name="connsiteX19" fmla="*/ 973931 w 3476625"/>
                  <a:gd name="connsiteY19" fmla="*/ 8096 h 200025"/>
                  <a:gd name="connsiteX20" fmla="*/ 1061561 w 3476625"/>
                  <a:gd name="connsiteY20" fmla="*/ 113824 h 200025"/>
                  <a:gd name="connsiteX21" fmla="*/ 1429226 w 3476625"/>
                  <a:gd name="connsiteY21" fmla="*/ 113824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476625" h="200025">
                    <a:moveTo>
                      <a:pt x="1497806" y="7144"/>
                    </a:moveTo>
                    <a:lnTo>
                      <a:pt x="1822609" y="7144"/>
                    </a:lnTo>
                    <a:lnTo>
                      <a:pt x="1899761" y="84296"/>
                    </a:lnTo>
                    <a:lnTo>
                      <a:pt x="2174081" y="84296"/>
                    </a:lnTo>
                    <a:lnTo>
                      <a:pt x="2240756" y="17621"/>
                    </a:lnTo>
                    <a:lnTo>
                      <a:pt x="3470434" y="17621"/>
                    </a:lnTo>
                    <a:lnTo>
                      <a:pt x="3470434" y="24289"/>
                    </a:lnTo>
                    <a:lnTo>
                      <a:pt x="2243614" y="24289"/>
                    </a:lnTo>
                    <a:lnTo>
                      <a:pt x="2176939" y="90964"/>
                    </a:lnTo>
                    <a:lnTo>
                      <a:pt x="1896904" y="90964"/>
                    </a:lnTo>
                    <a:lnTo>
                      <a:pt x="1819751" y="13811"/>
                    </a:lnTo>
                    <a:lnTo>
                      <a:pt x="1500664" y="13811"/>
                    </a:lnTo>
                    <a:lnTo>
                      <a:pt x="1432084" y="120491"/>
                    </a:lnTo>
                    <a:lnTo>
                      <a:pt x="1057751" y="120491"/>
                    </a:lnTo>
                    <a:lnTo>
                      <a:pt x="971074" y="14764"/>
                    </a:lnTo>
                    <a:lnTo>
                      <a:pt x="379571" y="14764"/>
                    </a:lnTo>
                    <a:lnTo>
                      <a:pt x="11906" y="201454"/>
                    </a:lnTo>
                    <a:lnTo>
                      <a:pt x="7144" y="196691"/>
                    </a:lnTo>
                    <a:lnTo>
                      <a:pt x="376714" y="8096"/>
                    </a:lnTo>
                    <a:lnTo>
                      <a:pt x="973931" y="8096"/>
                    </a:lnTo>
                    <a:lnTo>
                      <a:pt x="1061561" y="113824"/>
                    </a:lnTo>
                    <a:lnTo>
                      <a:pt x="1429226" y="11382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9" name="Freeform: Shape 178">
                <a:extLst>
                  <a:ext uri="{FF2B5EF4-FFF2-40B4-BE49-F238E27FC236}">
                    <a16:creationId xmlns:a16="http://schemas.microsoft.com/office/drawing/2014/main" id="{3A02079A-A908-4D69-9E5C-27041294C01D}"/>
                  </a:ext>
                </a:extLst>
              </p:cNvPr>
              <p:cNvSpPr/>
              <p:nvPr/>
            </p:nvSpPr>
            <p:spPr>
              <a:xfrm>
                <a:off x="7851934" y="33123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2859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0" name="Freeform: Shape 179">
                <a:extLst>
                  <a:ext uri="{FF2B5EF4-FFF2-40B4-BE49-F238E27FC236}">
                    <a16:creationId xmlns:a16="http://schemas.microsoft.com/office/drawing/2014/main" id="{82CA9E4E-E851-4F0C-8944-4E54BF49EF16}"/>
                  </a:ext>
                </a:extLst>
              </p:cNvPr>
              <p:cNvSpPr/>
              <p:nvPr/>
            </p:nvSpPr>
            <p:spPr>
              <a:xfrm>
                <a:off x="4391739" y="348972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1" name="Freeform: Shape 180">
                <a:extLst>
                  <a:ext uri="{FF2B5EF4-FFF2-40B4-BE49-F238E27FC236}">
                    <a16:creationId xmlns:a16="http://schemas.microsoft.com/office/drawing/2014/main" id="{C01AC133-BFF8-4799-8BC0-258CEF5959E7}"/>
                  </a:ext>
                </a:extLst>
              </p:cNvPr>
              <p:cNvSpPr/>
              <p:nvPr/>
            </p:nvSpPr>
            <p:spPr>
              <a:xfrm>
                <a:off x="4559141" y="3055143"/>
                <a:ext cx="2552700" cy="142875"/>
              </a:xfrm>
              <a:custGeom>
                <a:avLst/>
                <a:gdLst>
                  <a:gd name="connsiteX0" fmla="*/ 7144 w 2552700"/>
                  <a:gd name="connsiteY0" fmla="*/ 7144 h 142875"/>
                  <a:gd name="connsiteX1" fmla="*/ 101441 w 2552700"/>
                  <a:gd name="connsiteY1" fmla="*/ 7144 h 142875"/>
                  <a:gd name="connsiteX2" fmla="*/ 222409 w 2552700"/>
                  <a:gd name="connsiteY2" fmla="*/ 128111 h 142875"/>
                  <a:gd name="connsiteX3" fmla="*/ 813911 w 2552700"/>
                  <a:gd name="connsiteY3" fmla="*/ 128111 h 142875"/>
                  <a:gd name="connsiteX4" fmla="*/ 881539 w 2552700"/>
                  <a:gd name="connsiteY4" fmla="*/ 21431 h 142875"/>
                  <a:gd name="connsiteX5" fmla="*/ 1284446 w 2552700"/>
                  <a:gd name="connsiteY5" fmla="*/ 21431 h 142875"/>
                  <a:gd name="connsiteX6" fmla="*/ 1343501 w 2552700"/>
                  <a:gd name="connsiteY6" fmla="*/ 129064 h 142875"/>
                  <a:gd name="connsiteX7" fmla="*/ 1662589 w 2552700"/>
                  <a:gd name="connsiteY7" fmla="*/ 129064 h 142875"/>
                  <a:gd name="connsiteX8" fmla="*/ 1739741 w 2552700"/>
                  <a:gd name="connsiteY8" fmla="*/ 51911 h 142875"/>
                  <a:gd name="connsiteX9" fmla="*/ 2019776 w 2552700"/>
                  <a:gd name="connsiteY9" fmla="*/ 51911 h 142875"/>
                  <a:gd name="connsiteX10" fmla="*/ 2086451 w 2552700"/>
                  <a:gd name="connsiteY10" fmla="*/ 117634 h 142875"/>
                  <a:gd name="connsiteX11" fmla="*/ 2551271 w 2552700"/>
                  <a:gd name="connsiteY11" fmla="*/ 117634 h 142875"/>
                  <a:gd name="connsiteX12" fmla="*/ 2551271 w 2552700"/>
                  <a:gd name="connsiteY12" fmla="*/ 125254 h 142875"/>
                  <a:gd name="connsiteX13" fmla="*/ 2083594 w 2552700"/>
                  <a:gd name="connsiteY13" fmla="*/ 125254 h 142875"/>
                  <a:gd name="connsiteX14" fmla="*/ 2016919 w 2552700"/>
                  <a:gd name="connsiteY14" fmla="*/ 58579 h 142875"/>
                  <a:gd name="connsiteX15" fmla="*/ 1742599 w 2552700"/>
                  <a:gd name="connsiteY15" fmla="*/ 58579 h 142875"/>
                  <a:gd name="connsiteX16" fmla="*/ 1665446 w 2552700"/>
                  <a:gd name="connsiteY16" fmla="*/ 135731 h 142875"/>
                  <a:gd name="connsiteX17" fmla="*/ 1340644 w 2552700"/>
                  <a:gd name="connsiteY17" fmla="*/ 135731 h 142875"/>
                  <a:gd name="connsiteX18" fmla="*/ 1281589 w 2552700"/>
                  <a:gd name="connsiteY18" fmla="*/ 29051 h 142875"/>
                  <a:gd name="connsiteX19" fmla="*/ 885349 w 2552700"/>
                  <a:gd name="connsiteY19" fmla="*/ 29051 h 142875"/>
                  <a:gd name="connsiteX20" fmla="*/ 816769 w 2552700"/>
                  <a:gd name="connsiteY20" fmla="*/ 134779 h 142875"/>
                  <a:gd name="connsiteX21" fmla="*/ 219551 w 2552700"/>
                  <a:gd name="connsiteY21" fmla="*/ 134779 h 142875"/>
                  <a:gd name="connsiteX22" fmla="*/ 98584 w 2552700"/>
                  <a:gd name="connsiteY22" fmla="*/ 14764 h 142875"/>
                  <a:gd name="connsiteX23" fmla="*/ 7144 w 2552700"/>
                  <a:gd name="connsiteY23" fmla="*/ 1476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552700" h="142875">
                    <a:moveTo>
                      <a:pt x="7144" y="7144"/>
                    </a:moveTo>
                    <a:lnTo>
                      <a:pt x="101441" y="7144"/>
                    </a:lnTo>
                    <a:lnTo>
                      <a:pt x="222409" y="128111"/>
                    </a:lnTo>
                    <a:lnTo>
                      <a:pt x="813911" y="128111"/>
                    </a:lnTo>
                    <a:lnTo>
                      <a:pt x="881539" y="21431"/>
                    </a:lnTo>
                    <a:lnTo>
                      <a:pt x="1284446" y="21431"/>
                    </a:lnTo>
                    <a:lnTo>
                      <a:pt x="1343501" y="129064"/>
                    </a:lnTo>
                    <a:lnTo>
                      <a:pt x="1662589" y="129064"/>
                    </a:lnTo>
                    <a:lnTo>
                      <a:pt x="1739741" y="51911"/>
                    </a:lnTo>
                    <a:lnTo>
                      <a:pt x="2019776" y="51911"/>
                    </a:lnTo>
                    <a:lnTo>
                      <a:pt x="2086451" y="117634"/>
                    </a:lnTo>
                    <a:lnTo>
                      <a:pt x="2551271" y="117634"/>
                    </a:lnTo>
                    <a:lnTo>
                      <a:pt x="2551271" y="125254"/>
                    </a:lnTo>
                    <a:lnTo>
                      <a:pt x="2083594" y="125254"/>
                    </a:lnTo>
                    <a:lnTo>
                      <a:pt x="2016919" y="58579"/>
                    </a:lnTo>
                    <a:lnTo>
                      <a:pt x="1742599" y="58579"/>
                    </a:lnTo>
                    <a:lnTo>
                      <a:pt x="1665446" y="135731"/>
                    </a:lnTo>
                    <a:lnTo>
                      <a:pt x="1340644" y="135731"/>
                    </a:lnTo>
                    <a:lnTo>
                      <a:pt x="1281589" y="29051"/>
                    </a:lnTo>
                    <a:lnTo>
                      <a:pt x="885349" y="29051"/>
                    </a:lnTo>
                    <a:lnTo>
                      <a:pt x="816769" y="134779"/>
                    </a:lnTo>
                    <a:lnTo>
                      <a:pt x="219551" y="134779"/>
                    </a:lnTo>
                    <a:lnTo>
                      <a:pt x="98584" y="14764"/>
                    </a:lnTo>
                    <a:lnTo>
                      <a:pt x="7144" y="147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2" name="Freeform: Shape 181">
                <a:extLst>
                  <a:ext uri="{FF2B5EF4-FFF2-40B4-BE49-F238E27FC236}">
                    <a16:creationId xmlns:a16="http://schemas.microsoft.com/office/drawing/2014/main" id="{E0A308CB-E865-4BE4-835E-67F5AFD8E08C}"/>
                  </a:ext>
                </a:extLst>
              </p:cNvPr>
              <p:cNvSpPr/>
              <p:nvPr/>
            </p:nvSpPr>
            <p:spPr>
              <a:xfrm>
                <a:off x="7089934" y="315610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3811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3" name="Freeform: Shape 182">
                <a:extLst>
                  <a:ext uri="{FF2B5EF4-FFF2-40B4-BE49-F238E27FC236}">
                    <a16:creationId xmlns:a16="http://schemas.microsoft.com/office/drawing/2014/main" id="{BBFE1FF2-4B02-470F-9692-611D559364FA}"/>
                  </a:ext>
                </a:extLst>
              </p:cNvPr>
              <p:cNvSpPr/>
              <p:nvPr/>
            </p:nvSpPr>
            <p:spPr>
              <a:xfrm>
                <a:off x="4546759" y="30456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4" name="Freeform: Shape 183">
                <a:extLst>
                  <a:ext uri="{FF2B5EF4-FFF2-40B4-BE49-F238E27FC236}">
                    <a16:creationId xmlns:a16="http://schemas.microsoft.com/office/drawing/2014/main" id="{90A4245A-9E01-4413-A377-4DE08CE19346}"/>
                  </a:ext>
                </a:extLst>
              </p:cNvPr>
              <p:cNvSpPr/>
              <p:nvPr/>
            </p:nvSpPr>
            <p:spPr>
              <a:xfrm>
                <a:off x="6717506" y="3322796"/>
                <a:ext cx="676275" cy="104775"/>
              </a:xfrm>
              <a:custGeom>
                <a:avLst/>
                <a:gdLst>
                  <a:gd name="connsiteX0" fmla="*/ 668179 w 676275"/>
                  <a:gd name="connsiteY0" fmla="*/ 7144 h 104775"/>
                  <a:gd name="connsiteX1" fmla="*/ 672941 w 676275"/>
                  <a:gd name="connsiteY1" fmla="*/ 11906 h 104775"/>
                  <a:gd name="connsiteX2" fmla="*/ 471964 w 676275"/>
                  <a:gd name="connsiteY2" fmla="*/ 98584 h 104775"/>
                  <a:gd name="connsiteX3" fmla="*/ 7144 w 676275"/>
                  <a:gd name="connsiteY3" fmla="*/ 98584 h 104775"/>
                  <a:gd name="connsiteX4" fmla="*/ 7144 w 676275"/>
                  <a:gd name="connsiteY4" fmla="*/ 91916 h 104775"/>
                  <a:gd name="connsiteX5" fmla="*/ 469106 w 676275"/>
                  <a:gd name="connsiteY5" fmla="*/ 919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6275" h="104775">
                    <a:moveTo>
                      <a:pt x="668179" y="7144"/>
                    </a:moveTo>
                    <a:lnTo>
                      <a:pt x="672941" y="11906"/>
                    </a:lnTo>
                    <a:lnTo>
                      <a:pt x="471964" y="98584"/>
                    </a:lnTo>
                    <a:lnTo>
                      <a:pt x="7144" y="98584"/>
                    </a:lnTo>
                    <a:lnTo>
                      <a:pt x="7144" y="91916"/>
                    </a:lnTo>
                    <a:lnTo>
                      <a:pt x="469106" y="919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5" name="Freeform: Shape 184">
                <a:extLst>
                  <a:ext uri="{FF2B5EF4-FFF2-40B4-BE49-F238E27FC236}">
                    <a16:creationId xmlns:a16="http://schemas.microsoft.com/office/drawing/2014/main" id="{8BDBAE93-F6C7-4BBA-8648-68BE38BB7E84}"/>
                  </a:ext>
                </a:extLst>
              </p:cNvPr>
              <p:cNvSpPr/>
              <p:nvPr/>
            </p:nvSpPr>
            <p:spPr>
              <a:xfrm>
                <a:off x="6705124" y="3398043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6" name="Freeform: Shape 185">
                <a:extLst>
                  <a:ext uri="{FF2B5EF4-FFF2-40B4-BE49-F238E27FC236}">
                    <a16:creationId xmlns:a16="http://schemas.microsoft.com/office/drawing/2014/main" id="{03CCA2E8-9C2A-4C3B-B0A4-ACBB56BEB9C1}"/>
                  </a:ext>
                </a:extLst>
              </p:cNvPr>
              <p:cNvSpPr/>
              <p:nvPr/>
            </p:nvSpPr>
            <p:spPr>
              <a:xfrm>
                <a:off x="5352574" y="3312318"/>
                <a:ext cx="742950" cy="485775"/>
              </a:xfrm>
              <a:custGeom>
                <a:avLst/>
                <a:gdLst>
                  <a:gd name="connsiteX0" fmla="*/ 736759 w 742950"/>
                  <a:gd name="connsiteY0" fmla="*/ 7144 h 485775"/>
                  <a:gd name="connsiteX1" fmla="*/ 741521 w 742950"/>
                  <a:gd name="connsiteY1" fmla="*/ 11906 h 485775"/>
                  <a:gd name="connsiteX2" fmla="*/ 552926 w 742950"/>
                  <a:gd name="connsiteY2" fmla="*/ 200501 h 485775"/>
                  <a:gd name="connsiteX3" fmla="*/ 260509 w 742950"/>
                  <a:gd name="connsiteY3" fmla="*/ 200501 h 485775"/>
                  <a:gd name="connsiteX4" fmla="*/ 12859 w 742950"/>
                  <a:gd name="connsiteY4" fmla="*/ 486251 h 485775"/>
                  <a:gd name="connsiteX5" fmla="*/ 7144 w 742950"/>
                  <a:gd name="connsiteY5" fmla="*/ 481489 h 485775"/>
                  <a:gd name="connsiteX6" fmla="*/ 257651 w 742950"/>
                  <a:gd name="connsiteY6" fmla="*/ 192881 h 485775"/>
                  <a:gd name="connsiteX7" fmla="*/ 550069 w 742950"/>
                  <a:gd name="connsiteY7" fmla="*/ 192881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42950" h="485775">
                    <a:moveTo>
                      <a:pt x="736759" y="7144"/>
                    </a:moveTo>
                    <a:lnTo>
                      <a:pt x="741521" y="11906"/>
                    </a:lnTo>
                    <a:lnTo>
                      <a:pt x="552926" y="200501"/>
                    </a:lnTo>
                    <a:lnTo>
                      <a:pt x="260509" y="200501"/>
                    </a:lnTo>
                    <a:lnTo>
                      <a:pt x="12859" y="486251"/>
                    </a:lnTo>
                    <a:lnTo>
                      <a:pt x="7144" y="481489"/>
                    </a:lnTo>
                    <a:lnTo>
                      <a:pt x="257651" y="192881"/>
                    </a:lnTo>
                    <a:lnTo>
                      <a:pt x="550069" y="1928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7" name="Freeform: Shape 186">
                <a:extLst>
                  <a:ext uri="{FF2B5EF4-FFF2-40B4-BE49-F238E27FC236}">
                    <a16:creationId xmlns:a16="http://schemas.microsoft.com/office/drawing/2014/main" id="{039D8114-8423-4F98-9353-D80A9E17B560}"/>
                  </a:ext>
                </a:extLst>
              </p:cNvPr>
              <p:cNvSpPr/>
              <p:nvPr/>
            </p:nvSpPr>
            <p:spPr>
              <a:xfrm>
                <a:off x="5343287" y="3775709"/>
                <a:ext cx="38100" cy="38100"/>
              </a:xfrm>
              <a:custGeom>
                <a:avLst/>
                <a:gdLst>
                  <a:gd name="connsiteX0" fmla="*/ 10716 w 38100"/>
                  <a:gd name="connsiteY0" fmla="*/ 11430 h 38100"/>
                  <a:gd name="connsiteX1" fmla="*/ 10716 w 38100"/>
                  <a:gd name="connsiteY1" fmla="*/ 30480 h 38100"/>
                  <a:gd name="connsiteX2" fmla="*/ 29766 w 38100"/>
                  <a:gd name="connsiteY2" fmla="*/ 30480 h 38100"/>
                  <a:gd name="connsiteX3" fmla="*/ 29766 w 38100"/>
                  <a:gd name="connsiteY3" fmla="*/ 11430 h 38100"/>
                  <a:gd name="connsiteX4" fmla="*/ 10716 w 38100"/>
                  <a:gd name="connsiteY4" fmla="*/ 1143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1430"/>
                    </a:moveTo>
                    <a:cubicBezTo>
                      <a:pt x="5953" y="16192"/>
                      <a:pt x="5953" y="24765"/>
                      <a:pt x="10716" y="30480"/>
                    </a:cubicBezTo>
                    <a:cubicBezTo>
                      <a:pt x="15478" y="35242"/>
                      <a:pt x="24051" y="35242"/>
                      <a:pt x="29766" y="30480"/>
                    </a:cubicBezTo>
                    <a:cubicBezTo>
                      <a:pt x="34528" y="25717"/>
                      <a:pt x="34528" y="17145"/>
                      <a:pt x="29766" y="11430"/>
                    </a:cubicBezTo>
                    <a:cubicBezTo>
                      <a:pt x="24051" y="5715"/>
                      <a:pt x="15478" y="5715"/>
                      <a:pt x="10716" y="114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8" name="Freeform: Shape 187">
                <a:extLst>
                  <a:ext uri="{FF2B5EF4-FFF2-40B4-BE49-F238E27FC236}">
                    <a16:creationId xmlns:a16="http://schemas.microsoft.com/office/drawing/2014/main" id="{D8B688EA-5247-47BB-B46C-05D54295EE5D}"/>
                  </a:ext>
                </a:extLst>
              </p:cNvPr>
              <p:cNvSpPr/>
              <p:nvPr/>
            </p:nvSpPr>
            <p:spPr>
              <a:xfrm>
                <a:off x="4308634" y="3313271"/>
                <a:ext cx="1009650" cy="428625"/>
              </a:xfrm>
              <a:custGeom>
                <a:avLst/>
                <a:gdLst>
                  <a:gd name="connsiteX0" fmla="*/ 998696 w 1009650"/>
                  <a:gd name="connsiteY0" fmla="*/ 7144 h 428625"/>
                  <a:gd name="connsiteX1" fmla="*/ 1003459 w 1009650"/>
                  <a:gd name="connsiteY1" fmla="*/ 11906 h 428625"/>
                  <a:gd name="connsiteX2" fmla="*/ 912019 w 1009650"/>
                  <a:gd name="connsiteY2" fmla="*/ 103346 h 428625"/>
                  <a:gd name="connsiteX3" fmla="*/ 646271 w 1009650"/>
                  <a:gd name="connsiteY3" fmla="*/ 103346 h 428625"/>
                  <a:gd name="connsiteX4" fmla="*/ 476726 w 1009650"/>
                  <a:gd name="connsiteY4" fmla="*/ 272891 h 428625"/>
                  <a:gd name="connsiteX5" fmla="*/ 306229 w 1009650"/>
                  <a:gd name="connsiteY5" fmla="*/ 272891 h 428625"/>
                  <a:gd name="connsiteX6" fmla="*/ 11906 w 1009650"/>
                  <a:gd name="connsiteY6" fmla="*/ 424339 h 428625"/>
                  <a:gd name="connsiteX7" fmla="*/ 7144 w 1009650"/>
                  <a:gd name="connsiteY7" fmla="*/ 419576 h 428625"/>
                  <a:gd name="connsiteX8" fmla="*/ 303371 w 1009650"/>
                  <a:gd name="connsiteY8" fmla="*/ 266224 h 428625"/>
                  <a:gd name="connsiteX9" fmla="*/ 472916 w 1009650"/>
                  <a:gd name="connsiteY9" fmla="*/ 266224 h 428625"/>
                  <a:gd name="connsiteX10" fmla="*/ 643414 w 1009650"/>
                  <a:gd name="connsiteY10" fmla="*/ 95726 h 428625"/>
                  <a:gd name="connsiteX11" fmla="*/ 909161 w 1009650"/>
                  <a:gd name="connsiteY11" fmla="*/ 95726 h 4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09650" h="428625">
                    <a:moveTo>
                      <a:pt x="998696" y="7144"/>
                    </a:moveTo>
                    <a:lnTo>
                      <a:pt x="1003459" y="11906"/>
                    </a:lnTo>
                    <a:lnTo>
                      <a:pt x="912019" y="103346"/>
                    </a:lnTo>
                    <a:lnTo>
                      <a:pt x="646271" y="103346"/>
                    </a:lnTo>
                    <a:lnTo>
                      <a:pt x="476726" y="272891"/>
                    </a:lnTo>
                    <a:lnTo>
                      <a:pt x="306229" y="272891"/>
                    </a:lnTo>
                    <a:lnTo>
                      <a:pt x="11906" y="424339"/>
                    </a:lnTo>
                    <a:lnTo>
                      <a:pt x="7144" y="419576"/>
                    </a:lnTo>
                    <a:lnTo>
                      <a:pt x="303371" y="266224"/>
                    </a:lnTo>
                    <a:lnTo>
                      <a:pt x="472916" y="266224"/>
                    </a:lnTo>
                    <a:lnTo>
                      <a:pt x="643414" y="95726"/>
                    </a:lnTo>
                    <a:lnTo>
                      <a:pt x="909161" y="9572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9" name="Freeform: Shape 188">
                <a:extLst>
                  <a:ext uri="{FF2B5EF4-FFF2-40B4-BE49-F238E27FC236}">
                    <a16:creationId xmlns:a16="http://schemas.microsoft.com/office/drawing/2014/main" id="{5985AD2D-D780-4BA6-8F3B-D6125630D344}"/>
                  </a:ext>
                </a:extLst>
              </p:cNvPr>
              <p:cNvSpPr/>
              <p:nvPr/>
            </p:nvSpPr>
            <p:spPr>
              <a:xfrm>
                <a:off x="4298394" y="371451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0" name="Freeform: Shape 189">
                <a:extLst>
                  <a:ext uri="{FF2B5EF4-FFF2-40B4-BE49-F238E27FC236}">
                    <a16:creationId xmlns:a16="http://schemas.microsoft.com/office/drawing/2014/main" id="{FE5199ED-47F4-4AA8-A405-9F43533E65E2}"/>
                  </a:ext>
                </a:extLst>
              </p:cNvPr>
              <p:cNvSpPr/>
              <p:nvPr/>
            </p:nvSpPr>
            <p:spPr>
              <a:xfrm>
                <a:off x="6470809" y="3194208"/>
                <a:ext cx="1076325" cy="142875"/>
              </a:xfrm>
              <a:custGeom>
                <a:avLst/>
                <a:gdLst>
                  <a:gd name="connsiteX0" fmla="*/ 11906 w 1076325"/>
                  <a:gd name="connsiteY0" fmla="*/ 7144 h 142875"/>
                  <a:gd name="connsiteX1" fmla="*/ 50006 w 1076325"/>
                  <a:gd name="connsiteY1" fmla="*/ 45244 h 142875"/>
                  <a:gd name="connsiteX2" fmla="*/ 869156 w 1076325"/>
                  <a:gd name="connsiteY2" fmla="*/ 45244 h 142875"/>
                  <a:gd name="connsiteX3" fmla="*/ 1072991 w 1076325"/>
                  <a:gd name="connsiteY3" fmla="*/ 134779 h 142875"/>
                  <a:gd name="connsiteX4" fmla="*/ 1068229 w 1076325"/>
                  <a:gd name="connsiteY4" fmla="*/ 139541 h 142875"/>
                  <a:gd name="connsiteX5" fmla="*/ 866299 w 1076325"/>
                  <a:gd name="connsiteY5" fmla="*/ 51911 h 142875"/>
                  <a:gd name="connsiteX6" fmla="*/ 47149 w 1076325"/>
                  <a:gd name="connsiteY6" fmla="*/ 51911 h 142875"/>
                  <a:gd name="connsiteX7" fmla="*/ 7144 w 1076325"/>
                  <a:gd name="connsiteY7" fmla="*/ 12859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76325" h="142875">
                    <a:moveTo>
                      <a:pt x="11906" y="7144"/>
                    </a:moveTo>
                    <a:lnTo>
                      <a:pt x="50006" y="45244"/>
                    </a:lnTo>
                    <a:lnTo>
                      <a:pt x="869156" y="45244"/>
                    </a:lnTo>
                    <a:lnTo>
                      <a:pt x="1072991" y="134779"/>
                    </a:lnTo>
                    <a:lnTo>
                      <a:pt x="1068229" y="139541"/>
                    </a:lnTo>
                    <a:lnTo>
                      <a:pt x="866299" y="51911"/>
                    </a:lnTo>
                    <a:lnTo>
                      <a:pt x="47149" y="51911"/>
                    </a:lnTo>
                    <a:lnTo>
                      <a:pt x="7144" y="1285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1" name="Freeform: Shape 190">
                <a:extLst>
                  <a:ext uri="{FF2B5EF4-FFF2-40B4-BE49-F238E27FC236}">
                    <a16:creationId xmlns:a16="http://schemas.microsoft.com/office/drawing/2014/main" id="{5B32631E-A1E2-433A-8EF4-2568546E8699}"/>
                  </a:ext>
                </a:extLst>
              </p:cNvPr>
              <p:cNvSpPr/>
              <p:nvPr/>
            </p:nvSpPr>
            <p:spPr>
              <a:xfrm>
                <a:off x="6460569" y="3184921"/>
                <a:ext cx="38100" cy="38100"/>
              </a:xfrm>
              <a:custGeom>
                <a:avLst/>
                <a:gdLst>
                  <a:gd name="connsiteX0" fmla="*/ 29766 w 38100"/>
                  <a:gd name="connsiteY0" fmla="*/ 10716 h 38100"/>
                  <a:gd name="connsiteX1" fmla="*/ 10716 w 38100"/>
                  <a:gd name="connsiteY1" fmla="*/ 10716 h 38100"/>
                  <a:gd name="connsiteX2" fmla="*/ 10716 w 38100"/>
                  <a:gd name="connsiteY2" fmla="*/ 29766 h 38100"/>
                  <a:gd name="connsiteX3" fmla="*/ 29766 w 38100"/>
                  <a:gd name="connsiteY3" fmla="*/ 29766 h 38100"/>
                  <a:gd name="connsiteX4" fmla="*/ 2976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9766" y="10716"/>
                    </a:moveTo>
                    <a:cubicBezTo>
                      <a:pt x="25003" y="5953"/>
                      <a:pt x="16431" y="5953"/>
                      <a:pt x="10716" y="10716"/>
                    </a:cubicBez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4051"/>
                      <a:pt x="34528" y="15478"/>
                      <a:pt x="2976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2" name="Freeform: Shape 191">
                <a:extLst>
                  <a:ext uri="{FF2B5EF4-FFF2-40B4-BE49-F238E27FC236}">
                    <a16:creationId xmlns:a16="http://schemas.microsoft.com/office/drawing/2014/main" id="{C5E6474F-FE3E-4FE3-8ED7-9AC852164B55}"/>
                  </a:ext>
                </a:extLst>
              </p:cNvPr>
              <p:cNvSpPr/>
              <p:nvPr/>
            </p:nvSpPr>
            <p:spPr>
              <a:xfrm>
                <a:off x="5156359" y="3240881"/>
                <a:ext cx="590550" cy="190500"/>
              </a:xfrm>
              <a:custGeom>
                <a:avLst/>
                <a:gdLst>
                  <a:gd name="connsiteX0" fmla="*/ 7144 w 590550"/>
                  <a:gd name="connsiteY0" fmla="*/ 7144 h 190500"/>
                  <a:gd name="connsiteX1" fmla="*/ 408146 w 590550"/>
                  <a:gd name="connsiteY1" fmla="*/ 7144 h 190500"/>
                  <a:gd name="connsiteX2" fmla="*/ 585311 w 590550"/>
                  <a:gd name="connsiteY2" fmla="*/ 184309 h 190500"/>
                  <a:gd name="connsiteX3" fmla="*/ 580549 w 590550"/>
                  <a:gd name="connsiteY3" fmla="*/ 189071 h 190500"/>
                  <a:gd name="connsiteX4" fmla="*/ 405289 w 590550"/>
                  <a:gd name="connsiteY4" fmla="*/ 13811 h 190500"/>
                  <a:gd name="connsiteX5" fmla="*/ 7144 w 590550"/>
                  <a:gd name="connsiteY5" fmla="*/ 13811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0550" h="190500">
                    <a:moveTo>
                      <a:pt x="7144" y="7144"/>
                    </a:moveTo>
                    <a:lnTo>
                      <a:pt x="408146" y="7144"/>
                    </a:lnTo>
                    <a:lnTo>
                      <a:pt x="585311" y="184309"/>
                    </a:lnTo>
                    <a:lnTo>
                      <a:pt x="580549" y="189071"/>
                    </a:lnTo>
                    <a:lnTo>
                      <a:pt x="405289" y="13811"/>
                    </a:lnTo>
                    <a:lnTo>
                      <a:pt x="7144" y="1381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3" name="Freeform: Shape 192">
                <a:extLst>
                  <a:ext uri="{FF2B5EF4-FFF2-40B4-BE49-F238E27FC236}">
                    <a16:creationId xmlns:a16="http://schemas.microsoft.com/office/drawing/2014/main" id="{25A8DCEA-F6D5-4023-A567-5E049C3A12E4}"/>
                  </a:ext>
                </a:extLst>
              </p:cNvPr>
              <p:cNvSpPr/>
              <p:nvPr/>
            </p:nvSpPr>
            <p:spPr>
              <a:xfrm>
                <a:off x="5134451" y="323135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4" name="Freeform: Shape 193">
                <a:extLst>
                  <a:ext uri="{FF2B5EF4-FFF2-40B4-BE49-F238E27FC236}">
                    <a16:creationId xmlns:a16="http://schemas.microsoft.com/office/drawing/2014/main" id="{AF05903D-B940-468C-B78D-F95F0FC28FC1}"/>
                  </a:ext>
                </a:extLst>
              </p:cNvPr>
              <p:cNvSpPr/>
              <p:nvPr/>
            </p:nvSpPr>
            <p:spPr>
              <a:xfrm>
                <a:off x="5084921" y="3377088"/>
                <a:ext cx="361950" cy="95250"/>
              </a:xfrm>
              <a:custGeom>
                <a:avLst/>
                <a:gdLst>
                  <a:gd name="connsiteX0" fmla="*/ 349091 w 361950"/>
                  <a:gd name="connsiteY0" fmla="*/ 7144 h 95250"/>
                  <a:gd name="connsiteX1" fmla="*/ 354806 w 361950"/>
                  <a:gd name="connsiteY1" fmla="*/ 12859 h 95250"/>
                  <a:gd name="connsiteX2" fmla="*/ 271939 w 361950"/>
                  <a:gd name="connsiteY2" fmla="*/ 94774 h 95250"/>
                  <a:gd name="connsiteX3" fmla="*/ 7144 w 361950"/>
                  <a:gd name="connsiteY3" fmla="*/ 94774 h 95250"/>
                  <a:gd name="connsiteX4" fmla="*/ 7144 w 361950"/>
                  <a:gd name="connsiteY4" fmla="*/ 88106 h 95250"/>
                  <a:gd name="connsiteX5" fmla="*/ 269081 w 361950"/>
                  <a:gd name="connsiteY5" fmla="*/ 881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61950" h="95250">
                    <a:moveTo>
                      <a:pt x="349091" y="7144"/>
                    </a:moveTo>
                    <a:lnTo>
                      <a:pt x="354806" y="12859"/>
                    </a:lnTo>
                    <a:lnTo>
                      <a:pt x="271939" y="94774"/>
                    </a:lnTo>
                    <a:lnTo>
                      <a:pt x="7144" y="94774"/>
                    </a:lnTo>
                    <a:lnTo>
                      <a:pt x="7144" y="88106"/>
                    </a:lnTo>
                    <a:lnTo>
                      <a:pt x="269081" y="881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5" name="Freeform: Shape 194">
                <a:extLst>
                  <a:ext uri="{FF2B5EF4-FFF2-40B4-BE49-F238E27FC236}">
                    <a16:creationId xmlns:a16="http://schemas.microsoft.com/office/drawing/2014/main" id="{BC974302-55EB-4179-A85C-4253093217AF}"/>
                  </a:ext>
                </a:extLst>
              </p:cNvPr>
              <p:cNvSpPr/>
              <p:nvPr/>
            </p:nvSpPr>
            <p:spPr>
              <a:xfrm>
                <a:off x="5072539" y="344852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2861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6" name="Freeform: Shape 195">
                <a:extLst>
                  <a:ext uri="{FF2B5EF4-FFF2-40B4-BE49-F238E27FC236}">
                    <a16:creationId xmlns:a16="http://schemas.microsoft.com/office/drawing/2014/main" id="{9196BBF4-D47A-46DA-A8BE-90951167D054}"/>
                  </a:ext>
                </a:extLst>
              </p:cNvPr>
              <p:cNvSpPr/>
              <p:nvPr/>
            </p:nvSpPr>
            <p:spPr>
              <a:xfrm>
                <a:off x="5571649" y="3071336"/>
                <a:ext cx="809625" cy="200025"/>
              </a:xfrm>
              <a:custGeom>
                <a:avLst/>
                <a:gdLst>
                  <a:gd name="connsiteX0" fmla="*/ 11906 w 809625"/>
                  <a:gd name="connsiteY0" fmla="*/ 7144 h 200025"/>
                  <a:gd name="connsiteX1" fmla="*/ 192881 w 809625"/>
                  <a:gd name="connsiteY1" fmla="*/ 188119 h 200025"/>
                  <a:gd name="connsiteX2" fmla="*/ 808196 w 809625"/>
                  <a:gd name="connsiteY2" fmla="*/ 188119 h 200025"/>
                  <a:gd name="connsiteX3" fmla="*/ 808196 w 809625"/>
                  <a:gd name="connsiteY3" fmla="*/ 195739 h 200025"/>
                  <a:gd name="connsiteX4" fmla="*/ 190024 w 809625"/>
                  <a:gd name="connsiteY4" fmla="*/ 194786 h 200025"/>
                  <a:gd name="connsiteX5" fmla="*/ 7144 w 809625"/>
                  <a:gd name="connsiteY5" fmla="*/ 11906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9625" h="200025">
                    <a:moveTo>
                      <a:pt x="11906" y="7144"/>
                    </a:moveTo>
                    <a:lnTo>
                      <a:pt x="192881" y="188119"/>
                    </a:lnTo>
                    <a:lnTo>
                      <a:pt x="808196" y="188119"/>
                    </a:lnTo>
                    <a:lnTo>
                      <a:pt x="808196" y="195739"/>
                    </a:lnTo>
                    <a:lnTo>
                      <a:pt x="190024" y="194786"/>
                    </a:lnTo>
                    <a:lnTo>
                      <a:pt x="7144" y="119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7" name="Freeform: Shape 196">
                <a:extLst>
                  <a:ext uri="{FF2B5EF4-FFF2-40B4-BE49-F238E27FC236}">
                    <a16:creationId xmlns:a16="http://schemas.microsoft.com/office/drawing/2014/main" id="{E23214B6-1C4F-4C8B-B030-25C78163DF8C}"/>
                  </a:ext>
                </a:extLst>
              </p:cNvPr>
              <p:cNvSpPr/>
              <p:nvPr/>
            </p:nvSpPr>
            <p:spPr>
              <a:xfrm>
                <a:off x="6358414" y="3242786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3811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2" name="Graphic 234">
              <a:extLst>
                <a:ext uri="{FF2B5EF4-FFF2-40B4-BE49-F238E27FC236}">
                  <a16:creationId xmlns:a16="http://schemas.microsoft.com/office/drawing/2014/main" id="{0E8BC87D-2319-4EA6-B5B3-DDC5ED3EF8F9}"/>
                </a:ext>
              </a:extLst>
            </p:cNvPr>
            <p:cNvGrpSpPr/>
            <p:nvPr/>
          </p:nvGrpSpPr>
          <p:grpSpPr>
            <a:xfrm>
              <a:off x="3273841" y="2338140"/>
              <a:ext cx="3495664" cy="1188682"/>
              <a:chOff x="7540326" y="1358451"/>
              <a:chExt cx="4257675" cy="1447800"/>
            </a:xfrm>
            <a:grpFill/>
          </p:grpSpPr>
          <p:sp>
            <p:nvSpPr>
              <p:cNvPr id="172" name="Freeform: Shape 171">
                <a:extLst>
                  <a:ext uri="{FF2B5EF4-FFF2-40B4-BE49-F238E27FC236}">
                    <a16:creationId xmlns:a16="http://schemas.microsoft.com/office/drawing/2014/main" id="{452A628C-535B-4754-8D97-5EF9FC4A41D3}"/>
                  </a:ext>
                </a:extLst>
              </p:cNvPr>
              <p:cNvSpPr/>
              <p:nvPr/>
            </p:nvSpPr>
            <p:spPr>
              <a:xfrm>
                <a:off x="8179930" y="1579907"/>
                <a:ext cx="3581400" cy="762000"/>
              </a:xfrm>
              <a:custGeom>
                <a:avLst/>
                <a:gdLst>
                  <a:gd name="connsiteX0" fmla="*/ 37624 w 3581400"/>
                  <a:gd name="connsiteY0" fmla="*/ 761524 h 762000"/>
                  <a:gd name="connsiteX1" fmla="*/ 7144 w 3581400"/>
                  <a:gd name="connsiteY1" fmla="*/ 731044 h 762000"/>
                  <a:gd name="connsiteX2" fmla="*/ 37624 w 3581400"/>
                  <a:gd name="connsiteY2" fmla="*/ 700564 h 762000"/>
                  <a:gd name="connsiteX3" fmla="*/ 64294 w 3581400"/>
                  <a:gd name="connsiteY3" fmla="*/ 715804 h 762000"/>
                  <a:gd name="connsiteX4" fmla="*/ 1177766 w 3581400"/>
                  <a:gd name="connsiteY4" fmla="*/ 715804 h 762000"/>
                  <a:gd name="connsiteX5" fmla="*/ 1060609 w 3581400"/>
                  <a:gd name="connsiteY5" fmla="*/ 597694 h 762000"/>
                  <a:gd name="connsiteX6" fmla="*/ 376714 w 3581400"/>
                  <a:gd name="connsiteY6" fmla="*/ 597694 h 762000"/>
                  <a:gd name="connsiteX7" fmla="*/ 350044 w 3581400"/>
                  <a:gd name="connsiteY7" fmla="*/ 612934 h 762000"/>
                  <a:gd name="connsiteX8" fmla="*/ 319564 w 3581400"/>
                  <a:gd name="connsiteY8" fmla="*/ 582454 h 762000"/>
                  <a:gd name="connsiteX9" fmla="*/ 350044 w 3581400"/>
                  <a:gd name="connsiteY9" fmla="*/ 551974 h 762000"/>
                  <a:gd name="connsiteX10" fmla="*/ 376714 w 3581400"/>
                  <a:gd name="connsiteY10" fmla="*/ 567214 h 762000"/>
                  <a:gd name="connsiteX11" fmla="*/ 804386 w 3581400"/>
                  <a:gd name="connsiteY11" fmla="*/ 567214 h 762000"/>
                  <a:gd name="connsiteX12" fmla="*/ 755809 w 3581400"/>
                  <a:gd name="connsiteY12" fmla="*/ 518636 h 762000"/>
                  <a:gd name="connsiteX13" fmla="*/ 469106 w 3581400"/>
                  <a:gd name="connsiteY13" fmla="*/ 518636 h 762000"/>
                  <a:gd name="connsiteX14" fmla="*/ 442436 w 3581400"/>
                  <a:gd name="connsiteY14" fmla="*/ 533876 h 762000"/>
                  <a:gd name="connsiteX15" fmla="*/ 411956 w 3581400"/>
                  <a:gd name="connsiteY15" fmla="*/ 503396 h 762000"/>
                  <a:gd name="connsiteX16" fmla="*/ 442436 w 3581400"/>
                  <a:gd name="connsiteY16" fmla="*/ 472916 h 762000"/>
                  <a:gd name="connsiteX17" fmla="*/ 469106 w 3581400"/>
                  <a:gd name="connsiteY17" fmla="*/ 488156 h 762000"/>
                  <a:gd name="connsiteX18" fmla="*/ 768191 w 3581400"/>
                  <a:gd name="connsiteY18" fmla="*/ 488156 h 762000"/>
                  <a:gd name="connsiteX19" fmla="*/ 846296 w 3581400"/>
                  <a:gd name="connsiteY19" fmla="*/ 566261 h 762000"/>
                  <a:gd name="connsiteX20" fmla="*/ 1072039 w 3581400"/>
                  <a:gd name="connsiteY20" fmla="*/ 566261 h 762000"/>
                  <a:gd name="connsiteX21" fmla="*/ 1219676 w 3581400"/>
                  <a:gd name="connsiteY21" fmla="*/ 713899 h 762000"/>
                  <a:gd name="connsiteX22" fmla="*/ 1376839 w 3581400"/>
                  <a:gd name="connsiteY22" fmla="*/ 713899 h 762000"/>
                  <a:gd name="connsiteX23" fmla="*/ 1540669 w 3581400"/>
                  <a:gd name="connsiteY23" fmla="*/ 550069 h 762000"/>
                  <a:gd name="connsiteX24" fmla="*/ 2015014 w 3581400"/>
                  <a:gd name="connsiteY24" fmla="*/ 550069 h 762000"/>
                  <a:gd name="connsiteX25" fmla="*/ 2253139 w 3581400"/>
                  <a:gd name="connsiteY25" fmla="*/ 311944 h 762000"/>
                  <a:gd name="connsiteX26" fmla="*/ 2012156 w 3581400"/>
                  <a:gd name="connsiteY26" fmla="*/ 311944 h 762000"/>
                  <a:gd name="connsiteX27" fmla="*/ 1900714 w 3581400"/>
                  <a:gd name="connsiteY27" fmla="*/ 426244 h 762000"/>
                  <a:gd name="connsiteX28" fmla="*/ 1742599 w 3581400"/>
                  <a:gd name="connsiteY28" fmla="*/ 426244 h 762000"/>
                  <a:gd name="connsiteX29" fmla="*/ 1715929 w 3581400"/>
                  <a:gd name="connsiteY29" fmla="*/ 441484 h 762000"/>
                  <a:gd name="connsiteX30" fmla="*/ 1685449 w 3581400"/>
                  <a:gd name="connsiteY30" fmla="*/ 411004 h 762000"/>
                  <a:gd name="connsiteX31" fmla="*/ 1715929 w 3581400"/>
                  <a:gd name="connsiteY31" fmla="*/ 380524 h 762000"/>
                  <a:gd name="connsiteX32" fmla="*/ 1742599 w 3581400"/>
                  <a:gd name="connsiteY32" fmla="*/ 395764 h 762000"/>
                  <a:gd name="connsiteX33" fmla="*/ 1888331 w 3581400"/>
                  <a:gd name="connsiteY33" fmla="*/ 395764 h 762000"/>
                  <a:gd name="connsiteX34" fmla="*/ 1970246 w 3581400"/>
                  <a:gd name="connsiteY34" fmla="*/ 313849 h 762000"/>
                  <a:gd name="connsiteX35" fmla="*/ 1623536 w 3581400"/>
                  <a:gd name="connsiteY35" fmla="*/ 313849 h 762000"/>
                  <a:gd name="connsiteX36" fmla="*/ 1400651 w 3581400"/>
                  <a:gd name="connsiteY36" fmla="*/ 536734 h 762000"/>
                  <a:gd name="connsiteX37" fmla="*/ 1393031 w 3581400"/>
                  <a:gd name="connsiteY37" fmla="*/ 566261 h 762000"/>
                  <a:gd name="connsiteX38" fmla="*/ 1371124 w 3581400"/>
                  <a:gd name="connsiteY38" fmla="*/ 574834 h 762000"/>
                  <a:gd name="connsiteX39" fmla="*/ 1349216 w 3581400"/>
                  <a:gd name="connsiteY39" fmla="*/ 566261 h 762000"/>
                  <a:gd name="connsiteX40" fmla="*/ 1340644 w 3581400"/>
                  <a:gd name="connsiteY40" fmla="*/ 544354 h 762000"/>
                  <a:gd name="connsiteX41" fmla="*/ 1349216 w 3581400"/>
                  <a:gd name="connsiteY41" fmla="*/ 522446 h 762000"/>
                  <a:gd name="connsiteX42" fmla="*/ 1371124 w 3581400"/>
                  <a:gd name="connsiteY42" fmla="*/ 513874 h 762000"/>
                  <a:gd name="connsiteX43" fmla="*/ 1379696 w 3581400"/>
                  <a:gd name="connsiteY43" fmla="*/ 514826 h 762000"/>
                  <a:gd name="connsiteX44" fmla="*/ 1439704 w 3581400"/>
                  <a:gd name="connsiteY44" fmla="*/ 454819 h 762000"/>
                  <a:gd name="connsiteX45" fmla="*/ 1025366 w 3581400"/>
                  <a:gd name="connsiteY45" fmla="*/ 454819 h 762000"/>
                  <a:gd name="connsiteX46" fmla="*/ 988219 w 3581400"/>
                  <a:gd name="connsiteY46" fmla="*/ 417671 h 762000"/>
                  <a:gd name="connsiteX47" fmla="*/ 979646 w 3581400"/>
                  <a:gd name="connsiteY47" fmla="*/ 418624 h 762000"/>
                  <a:gd name="connsiteX48" fmla="*/ 957739 w 3581400"/>
                  <a:gd name="connsiteY48" fmla="*/ 410051 h 762000"/>
                  <a:gd name="connsiteX49" fmla="*/ 949166 w 3581400"/>
                  <a:gd name="connsiteY49" fmla="*/ 388144 h 762000"/>
                  <a:gd name="connsiteX50" fmla="*/ 957739 w 3581400"/>
                  <a:gd name="connsiteY50" fmla="*/ 366236 h 762000"/>
                  <a:gd name="connsiteX51" fmla="*/ 979646 w 3581400"/>
                  <a:gd name="connsiteY51" fmla="*/ 357664 h 762000"/>
                  <a:gd name="connsiteX52" fmla="*/ 1001554 w 3581400"/>
                  <a:gd name="connsiteY52" fmla="*/ 366236 h 762000"/>
                  <a:gd name="connsiteX53" fmla="*/ 1009174 w 3581400"/>
                  <a:gd name="connsiteY53" fmla="*/ 395764 h 762000"/>
                  <a:gd name="connsiteX54" fmla="*/ 1037749 w 3581400"/>
                  <a:gd name="connsiteY54" fmla="*/ 424339 h 762000"/>
                  <a:gd name="connsiteX55" fmla="*/ 1470184 w 3581400"/>
                  <a:gd name="connsiteY55" fmla="*/ 424339 h 762000"/>
                  <a:gd name="connsiteX56" fmla="*/ 1611154 w 3581400"/>
                  <a:gd name="connsiteY56" fmla="*/ 283369 h 762000"/>
                  <a:gd name="connsiteX57" fmla="*/ 2285524 w 3581400"/>
                  <a:gd name="connsiteY57" fmla="*/ 283369 h 762000"/>
                  <a:gd name="connsiteX58" fmla="*/ 2289334 w 3581400"/>
                  <a:gd name="connsiteY58" fmla="*/ 279559 h 762000"/>
                  <a:gd name="connsiteX59" fmla="*/ 2294096 w 3581400"/>
                  <a:gd name="connsiteY59" fmla="*/ 283369 h 762000"/>
                  <a:gd name="connsiteX60" fmla="*/ 2574131 w 3581400"/>
                  <a:gd name="connsiteY60" fmla="*/ 283369 h 762000"/>
                  <a:gd name="connsiteX61" fmla="*/ 2774156 w 3581400"/>
                  <a:gd name="connsiteY61" fmla="*/ 83344 h 762000"/>
                  <a:gd name="connsiteX62" fmla="*/ 2961799 w 3581400"/>
                  <a:gd name="connsiteY62" fmla="*/ 83344 h 762000"/>
                  <a:gd name="connsiteX63" fmla="*/ 3022759 w 3581400"/>
                  <a:gd name="connsiteY63" fmla="*/ 22384 h 762000"/>
                  <a:gd name="connsiteX64" fmla="*/ 3525679 w 3581400"/>
                  <a:gd name="connsiteY64" fmla="*/ 22384 h 762000"/>
                  <a:gd name="connsiteX65" fmla="*/ 3552349 w 3581400"/>
                  <a:gd name="connsiteY65" fmla="*/ 7144 h 762000"/>
                  <a:gd name="connsiteX66" fmla="*/ 3582829 w 3581400"/>
                  <a:gd name="connsiteY66" fmla="*/ 37624 h 762000"/>
                  <a:gd name="connsiteX67" fmla="*/ 3552349 w 3581400"/>
                  <a:gd name="connsiteY67" fmla="*/ 68104 h 762000"/>
                  <a:gd name="connsiteX68" fmla="*/ 3525679 w 3581400"/>
                  <a:gd name="connsiteY68" fmla="*/ 52864 h 762000"/>
                  <a:gd name="connsiteX69" fmla="*/ 3036094 w 3581400"/>
                  <a:gd name="connsiteY69" fmla="*/ 52864 h 762000"/>
                  <a:gd name="connsiteX70" fmla="*/ 2975134 w 3581400"/>
                  <a:gd name="connsiteY70" fmla="*/ 113824 h 762000"/>
                  <a:gd name="connsiteX71" fmla="*/ 2787491 w 3581400"/>
                  <a:gd name="connsiteY71" fmla="*/ 113824 h 762000"/>
                  <a:gd name="connsiteX72" fmla="*/ 2588419 w 3581400"/>
                  <a:gd name="connsiteY72" fmla="*/ 312896 h 762000"/>
                  <a:gd name="connsiteX73" fmla="*/ 2299811 w 3581400"/>
                  <a:gd name="connsiteY73" fmla="*/ 312896 h 762000"/>
                  <a:gd name="connsiteX74" fmla="*/ 2206466 w 3581400"/>
                  <a:gd name="connsiteY74" fmla="*/ 406241 h 762000"/>
                  <a:gd name="connsiteX75" fmla="*/ 2329339 w 3581400"/>
                  <a:gd name="connsiteY75" fmla="*/ 406241 h 762000"/>
                  <a:gd name="connsiteX76" fmla="*/ 2387441 w 3581400"/>
                  <a:gd name="connsiteY76" fmla="*/ 464344 h 762000"/>
                  <a:gd name="connsiteX77" fmla="*/ 2396014 w 3581400"/>
                  <a:gd name="connsiteY77" fmla="*/ 463391 h 762000"/>
                  <a:gd name="connsiteX78" fmla="*/ 2417921 w 3581400"/>
                  <a:gd name="connsiteY78" fmla="*/ 471964 h 762000"/>
                  <a:gd name="connsiteX79" fmla="*/ 2426494 w 3581400"/>
                  <a:gd name="connsiteY79" fmla="*/ 493871 h 762000"/>
                  <a:gd name="connsiteX80" fmla="*/ 2417921 w 3581400"/>
                  <a:gd name="connsiteY80" fmla="*/ 515779 h 762000"/>
                  <a:gd name="connsiteX81" fmla="*/ 2396014 w 3581400"/>
                  <a:gd name="connsiteY81" fmla="*/ 524351 h 762000"/>
                  <a:gd name="connsiteX82" fmla="*/ 2374106 w 3581400"/>
                  <a:gd name="connsiteY82" fmla="*/ 515779 h 762000"/>
                  <a:gd name="connsiteX83" fmla="*/ 2366486 w 3581400"/>
                  <a:gd name="connsiteY83" fmla="*/ 486251 h 762000"/>
                  <a:gd name="connsiteX84" fmla="*/ 2317909 w 3581400"/>
                  <a:gd name="connsiteY84" fmla="*/ 437674 h 762000"/>
                  <a:gd name="connsiteX85" fmla="*/ 2176939 w 3581400"/>
                  <a:gd name="connsiteY85" fmla="*/ 437674 h 762000"/>
                  <a:gd name="connsiteX86" fmla="*/ 2032159 w 3581400"/>
                  <a:gd name="connsiteY86" fmla="*/ 582454 h 762000"/>
                  <a:gd name="connsiteX87" fmla="*/ 1557814 w 3581400"/>
                  <a:gd name="connsiteY87" fmla="*/ 582454 h 762000"/>
                  <a:gd name="connsiteX88" fmla="*/ 1393984 w 3581400"/>
                  <a:gd name="connsiteY88" fmla="*/ 746284 h 762000"/>
                  <a:gd name="connsiteX89" fmla="*/ 64294 w 3581400"/>
                  <a:gd name="connsiteY89" fmla="*/ 746284 h 762000"/>
                  <a:gd name="connsiteX90" fmla="*/ 37624 w 3581400"/>
                  <a:gd name="connsiteY90" fmla="*/ 761524 h 76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</a:cxnLst>
                <a:rect l="l" t="t" r="r" b="b"/>
                <a:pathLst>
                  <a:path w="3581400" h="762000">
                    <a:moveTo>
                      <a:pt x="37624" y="761524"/>
                    </a:moveTo>
                    <a:cubicBezTo>
                      <a:pt x="20479" y="761524"/>
                      <a:pt x="7144" y="748189"/>
                      <a:pt x="7144" y="731044"/>
                    </a:cubicBezTo>
                    <a:cubicBezTo>
                      <a:pt x="7144" y="713899"/>
                      <a:pt x="20479" y="700564"/>
                      <a:pt x="37624" y="700564"/>
                    </a:cubicBezTo>
                    <a:cubicBezTo>
                      <a:pt x="49054" y="700564"/>
                      <a:pt x="58579" y="706279"/>
                      <a:pt x="64294" y="715804"/>
                    </a:cubicBezTo>
                    <a:lnTo>
                      <a:pt x="1177766" y="715804"/>
                    </a:lnTo>
                    <a:lnTo>
                      <a:pt x="1060609" y="597694"/>
                    </a:lnTo>
                    <a:lnTo>
                      <a:pt x="376714" y="597694"/>
                    </a:lnTo>
                    <a:cubicBezTo>
                      <a:pt x="370999" y="607219"/>
                      <a:pt x="361474" y="612934"/>
                      <a:pt x="350044" y="612934"/>
                    </a:cubicBezTo>
                    <a:cubicBezTo>
                      <a:pt x="332899" y="612934"/>
                      <a:pt x="319564" y="599599"/>
                      <a:pt x="319564" y="582454"/>
                    </a:cubicBezTo>
                    <a:cubicBezTo>
                      <a:pt x="319564" y="565309"/>
                      <a:pt x="332899" y="551974"/>
                      <a:pt x="350044" y="551974"/>
                    </a:cubicBezTo>
                    <a:cubicBezTo>
                      <a:pt x="361474" y="551974"/>
                      <a:pt x="370999" y="557689"/>
                      <a:pt x="376714" y="567214"/>
                    </a:cubicBezTo>
                    <a:lnTo>
                      <a:pt x="804386" y="567214"/>
                    </a:lnTo>
                    <a:lnTo>
                      <a:pt x="755809" y="518636"/>
                    </a:lnTo>
                    <a:lnTo>
                      <a:pt x="469106" y="518636"/>
                    </a:lnTo>
                    <a:cubicBezTo>
                      <a:pt x="463391" y="528161"/>
                      <a:pt x="453866" y="533876"/>
                      <a:pt x="442436" y="533876"/>
                    </a:cubicBezTo>
                    <a:cubicBezTo>
                      <a:pt x="425291" y="533876"/>
                      <a:pt x="411956" y="520541"/>
                      <a:pt x="411956" y="503396"/>
                    </a:cubicBezTo>
                    <a:cubicBezTo>
                      <a:pt x="411956" y="486251"/>
                      <a:pt x="425291" y="472916"/>
                      <a:pt x="442436" y="472916"/>
                    </a:cubicBezTo>
                    <a:cubicBezTo>
                      <a:pt x="453866" y="472916"/>
                      <a:pt x="463391" y="478631"/>
                      <a:pt x="469106" y="488156"/>
                    </a:cubicBezTo>
                    <a:lnTo>
                      <a:pt x="768191" y="488156"/>
                    </a:lnTo>
                    <a:lnTo>
                      <a:pt x="846296" y="566261"/>
                    </a:lnTo>
                    <a:lnTo>
                      <a:pt x="1072039" y="566261"/>
                    </a:lnTo>
                    <a:lnTo>
                      <a:pt x="1219676" y="713899"/>
                    </a:lnTo>
                    <a:lnTo>
                      <a:pt x="1376839" y="713899"/>
                    </a:lnTo>
                    <a:lnTo>
                      <a:pt x="1540669" y="550069"/>
                    </a:lnTo>
                    <a:lnTo>
                      <a:pt x="2015014" y="550069"/>
                    </a:lnTo>
                    <a:lnTo>
                      <a:pt x="2253139" y="311944"/>
                    </a:lnTo>
                    <a:lnTo>
                      <a:pt x="2012156" y="311944"/>
                    </a:lnTo>
                    <a:lnTo>
                      <a:pt x="1900714" y="426244"/>
                    </a:lnTo>
                    <a:lnTo>
                      <a:pt x="1742599" y="426244"/>
                    </a:lnTo>
                    <a:cubicBezTo>
                      <a:pt x="1736884" y="435769"/>
                      <a:pt x="1727359" y="441484"/>
                      <a:pt x="1715929" y="441484"/>
                    </a:cubicBezTo>
                    <a:cubicBezTo>
                      <a:pt x="1698784" y="441484"/>
                      <a:pt x="1685449" y="428149"/>
                      <a:pt x="1685449" y="411004"/>
                    </a:cubicBezTo>
                    <a:cubicBezTo>
                      <a:pt x="1685449" y="393859"/>
                      <a:pt x="1698784" y="380524"/>
                      <a:pt x="1715929" y="380524"/>
                    </a:cubicBezTo>
                    <a:cubicBezTo>
                      <a:pt x="1727359" y="380524"/>
                      <a:pt x="1736884" y="386239"/>
                      <a:pt x="1742599" y="395764"/>
                    </a:cubicBezTo>
                    <a:lnTo>
                      <a:pt x="1888331" y="395764"/>
                    </a:lnTo>
                    <a:lnTo>
                      <a:pt x="1970246" y="313849"/>
                    </a:lnTo>
                    <a:lnTo>
                      <a:pt x="1623536" y="313849"/>
                    </a:lnTo>
                    <a:lnTo>
                      <a:pt x="1400651" y="536734"/>
                    </a:lnTo>
                    <a:cubicBezTo>
                      <a:pt x="1403509" y="547211"/>
                      <a:pt x="1400651" y="558641"/>
                      <a:pt x="1393031" y="566261"/>
                    </a:cubicBezTo>
                    <a:cubicBezTo>
                      <a:pt x="1387316" y="571976"/>
                      <a:pt x="1379696" y="574834"/>
                      <a:pt x="1371124" y="574834"/>
                    </a:cubicBezTo>
                    <a:cubicBezTo>
                      <a:pt x="1362551" y="574834"/>
                      <a:pt x="1354931" y="571976"/>
                      <a:pt x="1349216" y="566261"/>
                    </a:cubicBezTo>
                    <a:cubicBezTo>
                      <a:pt x="1343501" y="560546"/>
                      <a:pt x="1340644" y="552926"/>
                      <a:pt x="1340644" y="544354"/>
                    </a:cubicBezTo>
                    <a:cubicBezTo>
                      <a:pt x="1340644" y="535781"/>
                      <a:pt x="1343501" y="528161"/>
                      <a:pt x="1349216" y="522446"/>
                    </a:cubicBezTo>
                    <a:cubicBezTo>
                      <a:pt x="1354931" y="516731"/>
                      <a:pt x="1362551" y="513874"/>
                      <a:pt x="1371124" y="513874"/>
                    </a:cubicBezTo>
                    <a:cubicBezTo>
                      <a:pt x="1373981" y="513874"/>
                      <a:pt x="1376839" y="513874"/>
                      <a:pt x="1379696" y="514826"/>
                    </a:cubicBezTo>
                    <a:lnTo>
                      <a:pt x="1439704" y="454819"/>
                    </a:lnTo>
                    <a:lnTo>
                      <a:pt x="1025366" y="454819"/>
                    </a:lnTo>
                    <a:lnTo>
                      <a:pt x="988219" y="417671"/>
                    </a:lnTo>
                    <a:cubicBezTo>
                      <a:pt x="985361" y="418624"/>
                      <a:pt x="982504" y="418624"/>
                      <a:pt x="979646" y="418624"/>
                    </a:cubicBezTo>
                    <a:cubicBezTo>
                      <a:pt x="971074" y="418624"/>
                      <a:pt x="963454" y="415766"/>
                      <a:pt x="957739" y="410051"/>
                    </a:cubicBezTo>
                    <a:cubicBezTo>
                      <a:pt x="952024" y="404336"/>
                      <a:pt x="949166" y="396716"/>
                      <a:pt x="949166" y="388144"/>
                    </a:cubicBezTo>
                    <a:cubicBezTo>
                      <a:pt x="949166" y="379571"/>
                      <a:pt x="952024" y="371951"/>
                      <a:pt x="957739" y="366236"/>
                    </a:cubicBezTo>
                    <a:cubicBezTo>
                      <a:pt x="963454" y="360521"/>
                      <a:pt x="971074" y="357664"/>
                      <a:pt x="979646" y="357664"/>
                    </a:cubicBezTo>
                    <a:cubicBezTo>
                      <a:pt x="988219" y="357664"/>
                      <a:pt x="995839" y="360521"/>
                      <a:pt x="1001554" y="366236"/>
                    </a:cubicBezTo>
                    <a:cubicBezTo>
                      <a:pt x="1009174" y="373856"/>
                      <a:pt x="1012031" y="385286"/>
                      <a:pt x="1009174" y="395764"/>
                    </a:cubicBezTo>
                    <a:lnTo>
                      <a:pt x="1037749" y="424339"/>
                    </a:lnTo>
                    <a:lnTo>
                      <a:pt x="1470184" y="424339"/>
                    </a:lnTo>
                    <a:lnTo>
                      <a:pt x="1611154" y="283369"/>
                    </a:lnTo>
                    <a:lnTo>
                      <a:pt x="2285524" y="283369"/>
                    </a:lnTo>
                    <a:lnTo>
                      <a:pt x="2289334" y="279559"/>
                    </a:lnTo>
                    <a:lnTo>
                      <a:pt x="2294096" y="283369"/>
                    </a:lnTo>
                    <a:lnTo>
                      <a:pt x="2574131" y="283369"/>
                    </a:lnTo>
                    <a:lnTo>
                      <a:pt x="2774156" y="83344"/>
                    </a:lnTo>
                    <a:lnTo>
                      <a:pt x="2961799" y="83344"/>
                    </a:lnTo>
                    <a:lnTo>
                      <a:pt x="3022759" y="22384"/>
                    </a:lnTo>
                    <a:lnTo>
                      <a:pt x="3525679" y="22384"/>
                    </a:lnTo>
                    <a:cubicBezTo>
                      <a:pt x="3531394" y="12859"/>
                      <a:pt x="3540919" y="7144"/>
                      <a:pt x="3552349" y="7144"/>
                    </a:cubicBezTo>
                    <a:cubicBezTo>
                      <a:pt x="3569494" y="7144"/>
                      <a:pt x="3582829" y="20479"/>
                      <a:pt x="3582829" y="37624"/>
                    </a:cubicBezTo>
                    <a:cubicBezTo>
                      <a:pt x="3582829" y="54769"/>
                      <a:pt x="3569494" y="68104"/>
                      <a:pt x="3552349" y="68104"/>
                    </a:cubicBezTo>
                    <a:cubicBezTo>
                      <a:pt x="3540919" y="68104"/>
                      <a:pt x="3531394" y="62389"/>
                      <a:pt x="3525679" y="52864"/>
                    </a:cubicBezTo>
                    <a:lnTo>
                      <a:pt x="3036094" y="52864"/>
                    </a:lnTo>
                    <a:lnTo>
                      <a:pt x="2975134" y="113824"/>
                    </a:lnTo>
                    <a:lnTo>
                      <a:pt x="2787491" y="113824"/>
                    </a:lnTo>
                    <a:lnTo>
                      <a:pt x="2588419" y="312896"/>
                    </a:lnTo>
                    <a:lnTo>
                      <a:pt x="2299811" y="312896"/>
                    </a:lnTo>
                    <a:lnTo>
                      <a:pt x="2206466" y="406241"/>
                    </a:lnTo>
                    <a:lnTo>
                      <a:pt x="2329339" y="406241"/>
                    </a:lnTo>
                    <a:lnTo>
                      <a:pt x="2387441" y="464344"/>
                    </a:lnTo>
                    <a:cubicBezTo>
                      <a:pt x="2390299" y="463391"/>
                      <a:pt x="2393156" y="463391"/>
                      <a:pt x="2396014" y="463391"/>
                    </a:cubicBezTo>
                    <a:cubicBezTo>
                      <a:pt x="2404586" y="463391"/>
                      <a:pt x="2412206" y="466249"/>
                      <a:pt x="2417921" y="471964"/>
                    </a:cubicBezTo>
                    <a:cubicBezTo>
                      <a:pt x="2423636" y="477679"/>
                      <a:pt x="2426494" y="485299"/>
                      <a:pt x="2426494" y="493871"/>
                    </a:cubicBezTo>
                    <a:cubicBezTo>
                      <a:pt x="2426494" y="502444"/>
                      <a:pt x="2423636" y="510064"/>
                      <a:pt x="2417921" y="515779"/>
                    </a:cubicBezTo>
                    <a:cubicBezTo>
                      <a:pt x="2412206" y="521494"/>
                      <a:pt x="2404586" y="524351"/>
                      <a:pt x="2396014" y="524351"/>
                    </a:cubicBezTo>
                    <a:cubicBezTo>
                      <a:pt x="2387441" y="524351"/>
                      <a:pt x="2379821" y="521494"/>
                      <a:pt x="2374106" y="515779"/>
                    </a:cubicBezTo>
                    <a:cubicBezTo>
                      <a:pt x="2366486" y="508159"/>
                      <a:pt x="2363629" y="496729"/>
                      <a:pt x="2366486" y="486251"/>
                    </a:cubicBezTo>
                    <a:lnTo>
                      <a:pt x="2317909" y="437674"/>
                    </a:lnTo>
                    <a:lnTo>
                      <a:pt x="2176939" y="437674"/>
                    </a:lnTo>
                    <a:lnTo>
                      <a:pt x="2032159" y="582454"/>
                    </a:lnTo>
                    <a:lnTo>
                      <a:pt x="1557814" y="582454"/>
                    </a:lnTo>
                    <a:lnTo>
                      <a:pt x="1393984" y="746284"/>
                    </a:lnTo>
                    <a:lnTo>
                      <a:pt x="64294" y="746284"/>
                    </a:lnTo>
                    <a:cubicBezTo>
                      <a:pt x="59531" y="754856"/>
                      <a:pt x="49054" y="761524"/>
                      <a:pt x="37624" y="76152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3" name="Freeform: Shape 172">
                <a:extLst>
                  <a:ext uri="{FF2B5EF4-FFF2-40B4-BE49-F238E27FC236}">
                    <a16:creationId xmlns:a16="http://schemas.microsoft.com/office/drawing/2014/main" id="{B020DC91-F1DB-4F7C-8FAD-8D2F402DB394}"/>
                  </a:ext>
                </a:extLst>
              </p:cNvPr>
              <p:cNvSpPr/>
              <p:nvPr/>
            </p:nvSpPr>
            <p:spPr>
              <a:xfrm>
                <a:off x="8190407" y="1590385"/>
                <a:ext cx="3562350" cy="742950"/>
              </a:xfrm>
              <a:custGeom>
                <a:avLst/>
                <a:gdLst>
                  <a:gd name="connsiteX0" fmla="*/ 2567464 w 3562350"/>
                  <a:gd name="connsiteY0" fmla="*/ 282416 h 742950"/>
                  <a:gd name="connsiteX1" fmla="*/ 2279809 w 3562350"/>
                  <a:gd name="connsiteY1" fmla="*/ 282416 h 742950"/>
                  <a:gd name="connsiteX2" fmla="*/ 2278856 w 3562350"/>
                  <a:gd name="connsiteY2" fmla="*/ 281464 h 742950"/>
                  <a:gd name="connsiteX3" fmla="*/ 2277904 w 3562350"/>
                  <a:gd name="connsiteY3" fmla="*/ 282416 h 742950"/>
                  <a:gd name="connsiteX4" fmla="*/ 1603534 w 3562350"/>
                  <a:gd name="connsiteY4" fmla="*/ 282416 h 742950"/>
                  <a:gd name="connsiteX5" fmla="*/ 1461611 w 3562350"/>
                  <a:gd name="connsiteY5" fmla="*/ 424339 h 742950"/>
                  <a:gd name="connsiteX6" fmla="*/ 1021556 w 3562350"/>
                  <a:gd name="connsiteY6" fmla="*/ 424339 h 742950"/>
                  <a:gd name="connsiteX7" fmla="*/ 986314 w 3562350"/>
                  <a:gd name="connsiteY7" fmla="*/ 389096 h 742950"/>
                  <a:gd name="connsiteX8" fmla="*/ 982504 w 3562350"/>
                  <a:gd name="connsiteY8" fmla="*/ 363379 h 742950"/>
                  <a:gd name="connsiteX9" fmla="*/ 952024 w 3562350"/>
                  <a:gd name="connsiteY9" fmla="*/ 363379 h 742950"/>
                  <a:gd name="connsiteX10" fmla="*/ 952024 w 3562350"/>
                  <a:gd name="connsiteY10" fmla="*/ 392906 h 742950"/>
                  <a:gd name="connsiteX11" fmla="*/ 977741 w 3562350"/>
                  <a:gd name="connsiteY11" fmla="*/ 396716 h 742950"/>
                  <a:gd name="connsiteX12" fmla="*/ 1016794 w 3562350"/>
                  <a:gd name="connsiteY12" fmla="*/ 435769 h 742950"/>
                  <a:gd name="connsiteX13" fmla="*/ 1450181 w 3562350"/>
                  <a:gd name="connsiteY13" fmla="*/ 435769 h 742950"/>
                  <a:gd name="connsiteX14" fmla="*/ 1370171 w 3562350"/>
                  <a:gd name="connsiteY14" fmla="*/ 515779 h 742950"/>
                  <a:gd name="connsiteX15" fmla="*/ 1344454 w 3562350"/>
                  <a:gd name="connsiteY15" fmla="*/ 519589 h 742950"/>
                  <a:gd name="connsiteX16" fmla="*/ 1344454 w 3562350"/>
                  <a:gd name="connsiteY16" fmla="*/ 549116 h 742950"/>
                  <a:gd name="connsiteX17" fmla="*/ 1373981 w 3562350"/>
                  <a:gd name="connsiteY17" fmla="*/ 549116 h 742950"/>
                  <a:gd name="connsiteX18" fmla="*/ 1377791 w 3562350"/>
                  <a:gd name="connsiteY18" fmla="*/ 523399 h 742950"/>
                  <a:gd name="connsiteX19" fmla="*/ 1608296 w 3562350"/>
                  <a:gd name="connsiteY19" fmla="*/ 292894 h 742950"/>
                  <a:gd name="connsiteX20" fmla="*/ 1982629 w 3562350"/>
                  <a:gd name="connsiteY20" fmla="*/ 292894 h 742950"/>
                  <a:gd name="connsiteX21" fmla="*/ 1881664 w 3562350"/>
                  <a:gd name="connsiteY21" fmla="*/ 393859 h 742950"/>
                  <a:gd name="connsiteX22" fmla="*/ 1726406 w 3562350"/>
                  <a:gd name="connsiteY22" fmla="*/ 393859 h 742950"/>
                  <a:gd name="connsiteX23" fmla="*/ 1706404 w 3562350"/>
                  <a:gd name="connsiteY23" fmla="*/ 378619 h 742950"/>
                  <a:gd name="connsiteX24" fmla="*/ 1685449 w 3562350"/>
                  <a:gd name="connsiteY24" fmla="*/ 399574 h 742950"/>
                  <a:gd name="connsiteX25" fmla="*/ 1706404 w 3562350"/>
                  <a:gd name="connsiteY25" fmla="*/ 420529 h 742950"/>
                  <a:gd name="connsiteX26" fmla="*/ 1726406 w 3562350"/>
                  <a:gd name="connsiteY26" fmla="*/ 405289 h 742950"/>
                  <a:gd name="connsiteX27" fmla="*/ 1886426 w 3562350"/>
                  <a:gd name="connsiteY27" fmla="*/ 405289 h 742950"/>
                  <a:gd name="connsiteX28" fmla="*/ 1998821 w 3562350"/>
                  <a:gd name="connsiteY28" fmla="*/ 292894 h 742950"/>
                  <a:gd name="connsiteX29" fmla="*/ 2267426 w 3562350"/>
                  <a:gd name="connsiteY29" fmla="*/ 292894 h 742950"/>
                  <a:gd name="connsiteX30" fmla="*/ 2010251 w 3562350"/>
                  <a:gd name="connsiteY30" fmla="*/ 550069 h 742950"/>
                  <a:gd name="connsiteX31" fmla="*/ 1535906 w 3562350"/>
                  <a:gd name="connsiteY31" fmla="*/ 550069 h 742950"/>
                  <a:gd name="connsiteX32" fmla="*/ 1372076 w 3562350"/>
                  <a:gd name="connsiteY32" fmla="*/ 713899 h 742950"/>
                  <a:gd name="connsiteX33" fmla="*/ 1207294 w 3562350"/>
                  <a:gd name="connsiteY33" fmla="*/ 713899 h 742950"/>
                  <a:gd name="connsiteX34" fmla="*/ 1059656 w 3562350"/>
                  <a:gd name="connsiteY34" fmla="*/ 566261 h 742950"/>
                  <a:gd name="connsiteX35" fmla="*/ 833914 w 3562350"/>
                  <a:gd name="connsiteY35" fmla="*/ 566261 h 742950"/>
                  <a:gd name="connsiteX36" fmla="*/ 833914 w 3562350"/>
                  <a:gd name="connsiteY36" fmla="*/ 566261 h 742950"/>
                  <a:gd name="connsiteX37" fmla="*/ 755809 w 3562350"/>
                  <a:gd name="connsiteY37" fmla="*/ 488156 h 742950"/>
                  <a:gd name="connsiteX38" fmla="*/ 453866 w 3562350"/>
                  <a:gd name="connsiteY38" fmla="*/ 488156 h 742950"/>
                  <a:gd name="connsiteX39" fmla="*/ 433864 w 3562350"/>
                  <a:gd name="connsiteY39" fmla="*/ 472916 h 742950"/>
                  <a:gd name="connsiteX40" fmla="*/ 412909 w 3562350"/>
                  <a:gd name="connsiteY40" fmla="*/ 493871 h 742950"/>
                  <a:gd name="connsiteX41" fmla="*/ 433864 w 3562350"/>
                  <a:gd name="connsiteY41" fmla="*/ 514826 h 742950"/>
                  <a:gd name="connsiteX42" fmla="*/ 453866 w 3562350"/>
                  <a:gd name="connsiteY42" fmla="*/ 499586 h 742950"/>
                  <a:gd name="connsiteX43" fmla="*/ 750094 w 3562350"/>
                  <a:gd name="connsiteY43" fmla="*/ 499586 h 742950"/>
                  <a:gd name="connsiteX44" fmla="*/ 817721 w 3562350"/>
                  <a:gd name="connsiteY44" fmla="*/ 567214 h 742950"/>
                  <a:gd name="connsiteX45" fmla="*/ 360521 w 3562350"/>
                  <a:gd name="connsiteY45" fmla="*/ 567214 h 742950"/>
                  <a:gd name="connsiteX46" fmla="*/ 340519 w 3562350"/>
                  <a:gd name="connsiteY46" fmla="*/ 551974 h 742950"/>
                  <a:gd name="connsiteX47" fmla="*/ 319564 w 3562350"/>
                  <a:gd name="connsiteY47" fmla="*/ 572929 h 742950"/>
                  <a:gd name="connsiteX48" fmla="*/ 340519 w 3562350"/>
                  <a:gd name="connsiteY48" fmla="*/ 593884 h 742950"/>
                  <a:gd name="connsiteX49" fmla="*/ 360521 w 3562350"/>
                  <a:gd name="connsiteY49" fmla="*/ 578644 h 742950"/>
                  <a:gd name="connsiteX50" fmla="*/ 1054894 w 3562350"/>
                  <a:gd name="connsiteY50" fmla="*/ 578644 h 742950"/>
                  <a:gd name="connsiteX51" fmla="*/ 1191101 w 3562350"/>
                  <a:gd name="connsiteY51" fmla="*/ 714851 h 742950"/>
                  <a:gd name="connsiteX52" fmla="*/ 48101 w 3562350"/>
                  <a:gd name="connsiteY52" fmla="*/ 714851 h 742950"/>
                  <a:gd name="connsiteX53" fmla="*/ 28099 w 3562350"/>
                  <a:gd name="connsiteY53" fmla="*/ 699611 h 742950"/>
                  <a:gd name="connsiteX54" fmla="*/ 7144 w 3562350"/>
                  <a:gd name="connsiteY54" fmla="*/ 720566 h 742950"/>
                  <a:gd name="connsiteX55" fmla="*/ 28099 w 3562350"/>
                  <a:gd name="connsiteY55" fmla="*/ 741521 h 742950"/>
                  <a:gd name="connsiteX56" fmla="*/ 48101 w 3562350"/>
                  <a:gd name="connsiteY56" fmla="*/ 726281 h 742950"/>
                  <a:gd name="connsiteX57" fmla="*/ 1376839 w 3562350"/>
                  <a:gd name="connsiteY57" fmla="*/ 726281 h 742950"/>
                  <a:gd name="connsiteX58" fmla="*/ 1540669 w 3562350"/>
                  <a:gd name="connsiteY58" fmla="*/ 561499 h 742950"/>
                  <a:gd name="connsiteX59" fmla="*/ 2015014 w 3562350"/>
                  <a:gd name="connsiteY59" fmla="*/ 561499 h 742950"/>
                  <a:gd name="connsiteX60" fmla="*/ 2159794 w 3562350"/>
                  <a:gd name="connsiteY60" fmla="*/ 417671 h 742950"/>
                  <a:gd name="connsiteX61" fmla="*/ 2308384 w 3562350"/>
                  <a:gd name="connsiteY61" fmla="*/ 417671 h 742950"/>
                  <a:gd name="connsiteX62" fmla="*/ 2364581 w 3562350"/>
                  <a:gd name="connsiteY62" fmla="*/ 473869 h 742950"/>
                  <a:gd name="connsiteX63" fmla="*/ 2368391 w 3562350"/>
                  <a:gd name="connsiteY63" fmla="*/ 499586 h 742950"/>
                  <a:gd name="connsiteX64" fmla="*/ 2397919 w 3562350"/>
                  <a:gd name="connsiteY64" fmla="*/ 499586 h 742950"/>
                  <a:gd name="connsiteX65" fmla="*/ 2397919 w 3562350"/>
                  <a:gd name="connsiteY65" fmla="*/ 470059 h 742950"/>
                  <a:gd name="connsiteX66" fmla="*/ 2372201 w 3562350"/>
                  <a:gd name="connsiteY66" fmla="*/ 466249 h 742950"/>
                  <a:gd name="connsiteX67" fmla="*/ 2313146 w 3562350"/>
                  <a:gd name="connsiteY67" fmla="*/ 407194 h 742950"/>
                  <a:gd name="connsiteX68" fmla="*/ 2170271 w 3562350"/>
                  <a:gd name="connsiteY68" fmla="*/ 407194 h 742950"/>
                  <a:gd name="connsiteX69" fmla="*/ 2283619 w 3562350"/>
                  <a:gd name="connsiteY69" fmla="*/ 293846 h 742950"/>
                  <a:gd name="connsiteX70" fmla="*/ 2572226 w 3562350"/>
                  <a:gd name="connsiteY70" fmla="*/ 293846 h 742950"/>
                  <a:gd name="connsiteX71" fmla="*/ 2771299 w 3562350"/>
                  <a:gd name="connsiteY71" fmla="*/ 94774 h 742950"/>
                  <a:gd name="connsiteX72" fmla="*/ 2959894 w 3562350"/>
                  <a:gd name="connsiteY72" fmla="*/ 94774 h 742950"/>
                  <a:gd name="connsiteX73" fmla="*/ 3020854 w 3562350"/>
                  <a:gd name="connsiteY73" fmla="*/ 33814 h 742950"/>
                  <a:gd name="connsiteX74" fmla="*/ 3520916 w 3562350"/>
                  <a:gd name="connsiteY74" fmla="*/ 33814 h 742950"/>
                  <a:gd name="connsiteX75" fmla="*/ 3540919 w 3562350"/>
                  <a:gd name="connsiteY75" fmla="*/ 49054 h 742950"/>
                  <a:gd name="connsiteX76" fmla="*/ 3561874 w 3562350"/>
                  <a:gd name="connsiteY76" fmla="*/ 28099 h 742950"/>
                  <a:gd name="connsiteX77" fmla="*/ 3540919 w 3562350"/>
                  <a:gd name="connsiteY77" fmla="*/ 7144 h 742950"/>
                  <a:gd name="connsiteX78" fmla="*/ 3520916 w 3562350"/>
                  <a:gd name="connsiteY78" fmla="*/ 22384 h 742950"/>
                  <a:gd name="connsiteX79" fmla="*/ 3016091 w 3562350"/>
                  <a:gd name="connsiteY79" fmla="*/ 22384 h 742950"/>
                  <a:gd name="connsiteX80" fmla="*/ 2955131 w 3562350"/>
                  <a:gd name="connsiteY80" fmla="*/ 83344 h 742950"/>
                  <a:gd name="connsiteX81" fmla="*/ 2767489 w 3562350"/>
                  <a:gd name="connsiteY81" fmla="*/ 83344 h 742950"/>
                  <a:gd name="connsiteX82" fmla="*/ 2567464 w 3562350"/>
                  <a:gd name="connsiteY82" fmla="*/ 282416 h 742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</a:cxnLst>
                <a:rect l="l" t="t" r="r" b="b"/>
                <a:pathLst>
                  <a:path w="3562350" h="742950">
                    <a:moveTo>
                      <a:pt x="2567464" y="282416"/>
                    </a:moveTo>
                    <a:lnTo>
                      <a:pt x="2279809" y="282416"/>
                    </a:lnTo>
                    <a:lnTo>
                      <a:pt x="2278856" y="281464"/>
                    </a:lnTo>
                    <a:lnTo>
                      <a:pt x="2277904" y="282416"/>
                    </a:lnTo>
                    <a:lnTo>
                      <a:pt x="1603534" y="282416"/>
                    </a:lnTo>
                    <a:lnTo>
                      <a:pt x="1461611" y="424339"/>
                    </a:lnTo>
                    <a:lnTo>
                      <a:pt x="1021556" y="424339"/>
                    </a:lnTo>
                    <a:lnTo>
                      <a:pt x="986314" y="389096"/>
                    </a:lnTo>
                    <a:cubicBezTo>
                      <a:pt x="991076" y="381476"/>
                      <a:pt x="990124" y="370999"/>
                      <a:pt x="982504" y="363379"/>
                    </a:cubicBezTo>
                    <a:cubicBezTo>
                      <a:pt x="973931" y="354806"/>
                      <a:pt x="960596" y="354806"/>
                      <a:pt x="952024" y="363379"/>
                    </a:cubicBezTo>
                    <a:cubicBezTo>
                      <a:pt x="943451" y="371951"/>
                      <a:pt x="943451" y="385286"/>
                      <a:pt x="952024" y="392906"/>
                    </a:cubicBezTo>
                    <a:cubicBezTo>
                      <a:pt x="958691" y="399574"/>
                      <a:pt x="969169" y="400526"/>
                      <a:pt x="977741" y="396716"/>
                    </a:cubicBezTo>
                    <a:lnTo>
                      <a:pt x="1016794" y="435769"/>
                    </a:lnTo>
                    <a:lnTo>
                      <a:pt x="1450181" y="435769"/>
                    </a:lnTo>
                    <a:lnTo>
                      <a:pt x="1370171" y="515779"/>
                    </a:lnTo>
                    <a:cubicBezTo>
                      <a:pt x="1362551" y="511016"/>
                      <a:pt x="1352074" y="511969"/>
                      <a:pt x="1344454" y="519589"/>
                    </a:cubicBezTo>
                    <a:cubicBezTo>
                      <a:pt x="1335881" y="528161"/>
                      <a:pt x="1335881" y="541496"/>
                      <a:pt x="1344454" y="549116"/>
                    </a:cubicBezTo>
                    <a:cubicBezTo>
                      <a:pt x="1353026" y="557689"/>
                      <a:pt x="1366361" y="557689"/>
                      <a:pt x="1373981" y="549116"/>
                    </a:cubicBezTo>
                    <a:cubicBezTo>
                      <a:pt x="1380649" y="542449"/>
                      <a:pt x="1381601" y="531971"/>
                      <a:pt x="1377791" y="523399"/>
                    </a:cubicBezTo>
                    <a:lnTo>
                      <a:pt x="1608296" y="292894"/>
                    </a:lnTo>
                    <a:lnTo>
                      <a:pt x="1982629" y="292894"/>
                    </a:lnTo>
                    <a:lnTo>
                      <a:pt x="1881664" y="393859"/>
                    </a:lnTo>
                    <a:lnTo>
                      <a:pt x="1726406" y="393859"/>
                    </a:lnTo>
                    <a:cubicBezTo>
                      <a:pt x="1723549" y="385286"/>
                      <a:pt x="1715929" y="378619"/>
                      <a:pt x="1706404" y="378619"/>
                    </a:cubicBezTo>
                    <a:cubicBezTo>
                      <a:pt x="1694974" y="378619"/>
                      <a:pt x="1685449" y="388144"/>
                      <a:pt x="1685449" y="399574"/>
                    </a:cubicBezTo>
                    <a:cubicBezTo>
                      <a:pt x="1685449" y="411004"/>
                      <a:pt x="1694974" y="420529"/>
                      <a:pt x="1706404" y="420529"/>
                    </a:cubicBezTo>
                    <a:cubicBezTo>
                      <a:pt x="1715929" y="420529"/>
                      <a:pt x="1724501" y="413861"/>
                      <a:pt x="1726406" y="405289"/>
                    </a:cubicBezTo>
                    <a:lnTo>
                      <a:pt x="1886426" y="405289"/>
                    </a:lnTo>
                    <a:lnTo>
                      <a:pt x="1998821" y="292894"/>
                    </a:lnTo>
                    <a:lnTo>
                      <a:pt x="2267426" y="292894"/>
                    </a:lnTo>
                    <a:lnTo>
                      <a:pt x="2010251" y="550069"/>
                    </a:lnTo>
                    <a:lnTo>
                      <a:pt x="1535906" y="550069"/>
                    </a:lnTo>
                    <a:lnTo>
                      <a:pt x="1372076" y="713899"/>
                    </a:lnTo>
                    <a:lnTo>
                      <a:pt x="1207294" y="713899"/>
                    </a:lnTo>
                    <a:lnTo>
                      <a:pt x="1059656" y="566261"/>
                    </a:lnTo>
                    <a:lnTo>
                      <a:pt x="833914" y="566261"/>
                    </a:lnTo>
                    <a:lnTo>
                      <a:pt x="833914" y="566261"/>
                    </a:lnTo>
                    <a:lnTo>
                      <a:pt x="755809" y="488156"/>
                    </a:lnTo>
                    <a:lnTo>
                      <a:pt x="453866" y="488156"/>
                    </a:lnTo>
                    <a:cubicBezTo>
                      <a:pt x="451009" y="479584"/>
                      <a:pt x="443389" y="472916"/>
                      <a:pt x="433864" y="472916"/>
                    </a:cubicBezTo>
                    <a:cubicBezTo>
                      <a:pt x="422434" y="472916"/>
                      <a:pt x="412909" y="482441"/>
                      <a:pt x="412909" y="493871"/>
                    </a:cubicBezTo>
                    <a:cubicBezTo>
                      <a:pt x="412909" y="505301"/>
                      <a:pt x="422434" y="514826"/>
                      <a:pt x="433864" y="514826"/>
                    </a:cubicBezTo>
                    <a:cubicBezTo>
                      <a:pt x="443389" y="514826"/>
                      <a:pt x="451961" y="508159"/>
                      <a:pt x="453866" y="499586"/>
                    </a:cubicBezTo>
                    <a:lnTo>
                      <a:pt x="750094" y="499586"/>
                    </a:lnTo>
                    <a:lnTo>
                      <a:pt x="817721" y="567214"/>
                    </a:lnTo>
                    <a:lnTo>
                      <a:pt x="360521" y="567214"/>
                    </a:lnTo>
                    <a:cubicBezTo>
                      <a:pt x="357664" y="558641"/>
                      <a:pt x="350044" y="551974"/>
                      <a:pt x="340519" y="551974"/>
                    </a:cubicBezTo>
                    <a:cubicBezTo>
                      <a:pt x="329089" y="551974"/>
                      <a:pt x="319564" y="561499"/>
                      <a:pt x="319564" y="572929"/>
                    </a:cubicBezTo>
                    <a:cubicBezTo>
                      <a:pt x="319564" y="584359"/>
                      <a:pt x="329089" y="593884"/>
                      <a:pt x="340519" y="593884"/>
                    </a:cubicBezTo>
                    <a:cubicBezTo>
                      <a:pt x="350044" y="593884"/>
                      <a:pt x="358616" y="587216"/>
                      <a:pt x="360521" y="578644"/>
                    </a:cubicBezTo>
                    <a:lnTo>
                      <a:pt x="1054894" y="578644"/>
                    </a:lnTo>
                    <a:lnTo>
                      <a:pt x="1191101" y="714851"/>
                    </a:lnTo>
                    <a:lnTo>
                      <a:pt x="48101" y="714851"/>
                    </a:lnTo>
                    <a:cubicBezTo>
                      <a:pt x="45244" y="706279"/>
                      <a:pt x="37624" y="699611"/>
                      <a:pt x="28099" y="699611"/>
                    </a:cubicBezTo>
                    <a:cubicBezTo>
                      <a:pt x="16669" y="699611"/>
                      <a:pt x="7144" y="709136"/>
                      <a:pt x="7144" y="720566"/>
                    </a:cubicBezTo>
                    <a:cubicBezTo>
                      <a:pt x="7144" y="731996"/>
                      <a:pt x="16669" y="741521"/>
                      <a:pt x="28099" y="741521"/>
                    </a:cubicBezTo>
                    <a:cubicBezTo>
                      <a:pt x="37624" y="741521"/>
                      <a:pt x="46196" y="734854"/>
                      <a:pt x="48101" y="726281"/>
                    </a:cubicBezTo>
                    <a:lnTo>
                      <a:pt x="1376839" y="726281"/>
                    </a:lnTo>
                    <a:lnTo>
                      <a:pt x="1540669" y="561499"/>
                    </a:lnTo>
                    <a:lnTo>
                      <a:pt x="2015014" y="561499"/>
                    </a:lnTo>
                    <a:lnTo>
                      <a:pt x="2159794" y="417671"/>
                    </a:lnTo>
                    <a:lnTo>
                      <a:pt x="2308384" y="417671"/>
                    </a:lnTo>
                    <a:lnTo>
                      <a:pt x="2364581" y="473869"/>
                    </a:lnTo>
                    <a:cubicBezTo>
                      <a:pt x="2359819" y="481489"/>
                      <a:pt x="2360771" y="491966"/>
                      <a:pt x="2368391" y="499586"/>
                    </a:cubicBezTo>
                    <a:cubicBezTo>
                      <a:pt x="2376964" y="508159"/>
                      <a:pt x="2390299" y="508159"/>
                      <a:pt x="2397919" y="499586"/>
                    </a:cubicBezTo>
                    <a:cubicBezTo>
                      <a:pt x="2406491" y="491014"/>
                      <a:pt x="2406491" y="477679"/>
                      <a:pt x="2397919" y="470059"/>
                    </a:cubicBezTo>
                    <a:cubicBezTo>
                      <a:pt x="2391251" y="463391"/>
                      <a:pt x="2380774" y="462439"/>
                      <a:pt x="2372201" y="466249"/>
                    </a:cubicBezTo>
                    <a:lnTo>
                      <a:pt x="2313146" y="407194"/>
                    </a:lnTo>
                    <a:lnTo>
                      <a:pt x="2170271" y="407194"/>
                    </a:lnTo>
                    <a:lnTo>
                      <a:pt x="2283619" y="293846"/>
                    </a:lnTo>
                    <a:lnTo>
                      <a:pt x="2572226" y="293846"/>
                    </a:lnTo>
                    <a:lnTo>
                      <a:pt x="2771299" y="94774"/>
                    </a:lnTo>
                    <a:lnTo>
                      <a:pt x="2959894" y="94774"/>
                    </a:lnTo>
                    <a:lnTo>
                      <a:pt x="3020854" y="33814"/>
                    </a:lnTo>
                    <a:lnTo>
                      <a:pt x="3520916" y="33814"/>
                    </a:lnTo>
                    <a:cubicBezTo>
                      <a:pt x="3523774" y="42386"/>
                      <a:pt x="3531394" y="49054"/>
                      <a:pt x="3540919" y="49054"/>
                    </a:cubicBezTo>
                    <a:cubicBezTo>
                      <a:pt x="3552349" y="49054"/>
                      <a:pt x="3561874" y="39529"/>
                      <a:pt x="3561874" y="28099"/>
                    </a:cubicBezTo>
                    <a:cubicBezTo>
                      <a:pt x="3561874" y="16669"/>
                      <a:pt x="3552349" y="7144"/>
                      <a:pt x="3540919" y="7144"/>
                    </a:cubicBezTo>
                    <a:cubicBezTo>
                      <a:pt x="3531394" y="7144"/>
                      <a:pt x="3522821" y="13811"/>
                      <a:pt x="3520916" y="22384"/>
                    </a:cubicBezTo>
                    <a:lnTo>
                      <a:pt x="3016091" y="22384"/>
                    </a:lnTo>
                    <a:lnTo>
                      <a:pt x="2955131" y="83344"/>
                    </a:lnTo>
                    <a:lnTo>
                      <a:pt x="2767489" y="83344"/>
                    </a:lnTo>
                    <a:lnTo>
                      <a:pt x="2567464" y="2824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4" name="Freeform: Shape 173">
                <a:extLst>
                  <a:ext uri="{FF2B5EF4-FFF2-40B4-BE49-F238E27FC236}">
                    <a16:creationId xmlns:a16="http://schemas.microsoft.com/office/drawing/2014/main" id="{F6169FD2-C218-4A00-AF51-A9D59F0BE4AC}"/>
                  </a:ext>
                </a:extLst>
              </p:cNvPr>
              <p:cNvSpPr/>
              <p:nvPr/>
            </p:nvSpPr>
            <p:spPr>
              <a:xfrm>
                <a:off x="7533182" y="1351307"/>
                <a:ext cx="3552825" cy="771525"/>
              </a:xfrm>
              <a:custGeom>
                <a:avLst/>
                <a:gdLst>
                  <a:gd name="connsiteX0" fmla="*/ 271939 w 3552825"/>
                  <a:gd name="connsiteY0" fmla="*/ 772954 h 771525"/>
                  <a:gd name="connsiteX1" fmla="*/ 241459 w 3552825"/>
                  <a:gd name="connsiteY1" fmla="*/ 742474 h 771525"/>
                  <a:gd name="connsiteX2" fmla="*/ 271939 w 3552825"/>
                  <a:gd name="connsiteY2" fmla="*/ 711994 h 771525"/>
                  <a:gd name="connsiteX3" fmla="*/ 298609 w 3552825"/>
                  <a:gd name="connsiteY3" fmla="*/ 727234 h 771525"/>
                  <a:gd name="connsiteX4" fmla="*/ 817721 w 3552825"/>
                  <a:gd name="connsiteY4" fmla="*/ 727234 h 771525"/>
                  <a:gd name="connsiteX5" fmla="*/ 890111 w 3552825"/>
                  <a:gd name="connsiteY5" fmla="*/ 653891 h 771525"/>
                  <a:gd name="connsiteX6" fmla="*/ 64294 w 3552825"/>
                  <a:gd name="connsiteY6" fmla="*/ 653891 h 771525"/>
                  <a:gd name="connsiteX7" fmla="*/ 37624 w 3552825"/>
                  <a:gd name="connsiteY7" fmla="*/ 669131 h 771525"/>
                  <a:gd name="connsiteX8" fmla="*/ 7144 w 3552825"/>
                  <a:gd name="connsiteY8" fmla="*/ 638651 h 771525"/>
                  <a:gd name="connsiteX9" fmla="*/ 37624 w 3552825"/>
                  <a:gd name="connsiteY9" fmla="*/ 608171 h 771525"/>
                  <a:gd name="connsiteX10" fmla="*/ 64294 w 3552825"/>
                  <a:gd name="connsiteY10" fmla="*/ 623411 h 771525"/>
                  <a:gd name="connsiteX11" fmla="*/ 1397794 w 3552825"/>
                  <a:gd name="connsiteY11" fmla="*/ 623411 h 771525"/>
                  <a:gd name="connsiteX12" fmla="*/ 1762601 w 3552825"/>
                  <a:gd name="connsiteY12" fmla="*/ 258604 h 771525"/>
                  <a:gd name="connsiteX13" fmla="*/ 2255044 w 3552825"/>
                  <a:gd name="connsiteY13" fmla="*/ 258604 h 771525"/>
                  <a:gd name="connsiteX14" fmla="*/ 2179796 w 3552825"/>
                  <a:gd name="connsiteY14" fmla="*/ 183356 h 771525"/>
                  <a:gd name="connsiteX15" fmla="*/ 1637824 w 3552825"/>
                  <a:gd name="connsiteY15" fmla="*/ 183356 h 771525"/>
                  <a:gd name="connsiteX16" fmla="*/ 1289209 w 3552825"/>
                  <a:gd name="connsiteY16" fmla="*/ 531971 h 771525"/>
                  <a:gd name="connsiteX17" fmla="*/ 803434 w 3552825"/>
                  <a:gd name="connsiteY17" fmla="*/ 531971 h 771525"/>
                  <a:gd name="connsiteX18" fmla="*/ 776764 w 3552825"/>
                  <a:gd name="connsiteY18" fmla="*/ 547211 h 771525"/>
                  <a:gd name="connsiteX19" fmla="*/ 746284 w 3552825"/>
                  <a:gd name="connsiteY19" fmla="*/ 516731 h 771525"/>
                  <a:gd name="connsiteX20" fmla="*/ 776764 w 3552825"/>
                  <a:gd name="connsiteY20" fmla="*/ 486251 h 771525"/>
                  <a:gd name="connsiteX21" fmla="*/ 803434 w 3552825"/>
                  <a:gd name="connsiteY21" fmla="*/ 501491 h 771525"/>
                  <a:gd name="connsiteX22" fmla="*/ 1117759 w 3552825"/>
                  <a:gd name="connsiteY22" fmla="*/ 501491 h 771525"/>
                  <a:gd name="connsiteX23" fmla="*/ 1021556 w 3552825"/>
                  <a:gd name="connsiteY23" fmla="*/ 405289 h 771525"/>
                  <a:gd name="connsiteX24" fmla="*/ 211931 w 3552825"/>
                  <a:gd name="connsiteY24" fmla="*/ 405289 h 771525"/>
                  <a:gd name="connsiteX25" fmla="*/ 100489 w 3552825"/>
                  <a:gd name="connsiteY25" fmla="*/ 294799 h 771525"/>
                  <a:gd name="connsiteX26" fmla="*/ 91916 w 3552825"/>
                  <a:gd name="connsiteY26" fmla="*/ 295751 h 771525"/>
                  <a:gd name="connsiteX27" fmla="*/ 70009 w 3552825"/>
                  <a:gd name="connsiteY27" fmla="*/ 287179 h 771525"/>
                  <a:gd name="connsiteX28" fmla="*/ 70009 w 3552825"/>
                  <a:gd name="connsiteY28" fmla="*/ 243364 h 771525"/>
                  <a:gd name="connsiteX29" fmla="*/ 91916 w 3552825"/>
                  <a:gd name="connsiteY29" fmla="*/ 234791 h 771525"/>
                  <a:gd name="connsiteX30" fmla="*/ 113824 w 3552825"/>
                  <a:gd name="connsiteY30" fmla="*/ 243364 h 771525"/>
                  <a:gd name="connsiteX31" fmla="*/ 121444 w 3552825"/>
                  <a:gd name="connsiteY31" fmla="*/ 272891 h 771525"/>
                  <a:gd name="connsiteX32" fmla="*/ 224314 w 3552825"/>
                  <a:gd name="connsiteY32" fmla="*/ 375761 h 771525"/>
                  <a:gd name="connsiteX33" fmla="*/ 1033939 w 3552825"/>
                  <a:gd name="connsiteY33" fmla="*/ 375761 h 771525"/>
                  <a:gd name="connsiteX34" fmla="*/ 1160621 w 3552825"/>
                  <a:gd name="connsiteY34" fmla="*/ 502444 h 771525"/>
                  <a:gd name="connsiteX35" fmla="*/ 1276826 w 3552825"/>
                  <a:gd name="connsiteY35" fmla="*/ 502444 h 771525"/>
                  <a:gd name="connsiteX36" fmla="*/ 1625441 w 3552825"/>
                  <a:gd name="connsiteY36" fmla="*/ 153829 h 771525"/>
                  <a:gd name="connsiteX37" fmla="*/ 2193131 w 3552825"/>
                  <a:gd name="connsiteY37" fmla="*/ 153829 h 771525"/>
                  <a:gd name="connsiteX38" fmla="*/ 2298859 w 3552825"/>
                  <a:gd name="connsiteY38" fmla="*/ 259556 h 771525"/>
                  <a:gd name="connsiteX39" fmla="*/ 2721769 w 3552825"/>
                  <a:gd name="connsiteY39" fmla="*/ 259556 h 771525"/>
                  <a:gd name="connsiteX40" fmla="*/ 2973229 w 3552825"/>
                  <a:gd name="connsiteY40" fmla="*/ 7144 h 771525"/>
                  <a:gd name="connsiteX41" fmla="*/ 3548539 w 3552825"/>
                  <a:gd name="connsiteY41" fmla="*/ 7144 h 771525"/>
                  <a:gd name="connsiteX42" fmla="*/ 3548539 w 3552825"/>
                  <a:gd name="connsiteY42" fmla="*/ 37624 h 771525"/>
                  <a:gd name="connsiteX43" fmla="*/ 2985611 w 3552825"/>
                  <a:gd name="connsiteY43" fmla="*/ 37624 h 771525"/>
                  <a:gd name="connsiteX44" fmla="*/ 2733199 w 3552825"/>
                  <a:gd name="connsiteY44" fmla="*/ 290036 h 771525"/>
                  <a:gd name="connsiteX45" fmla="*/ 1774984 w 3552825"/>
                  <a:gd name="connsiteY45" fmla="*/ 290036 h 771525"/>
                  <a:gd name="connsiteX46" fmla="*/ 1635919 w 3552825"/>
                  <a:gd name="connsiteY46" fmla="*/ 429101 h 771525"/>
                  <a:gd name="connsiteX47" fmla="*/ 1871186 w 3552825"/>
                  <a:gd name="connsiteY47" fmla="*/ 429101 h 771525"/>
                  <a:gd name="connsiteX48" fmla="*/ 1968341 w 3552825"/>
                  <a:gd name="connsiteY48" fmla="*/ 526256 h 771525"/>
                  <a:gd name="connsiteX49" fmla="*/ 1976914 w 3552825"/>
                  <a:gd name="connsiteY49" fmla="*/ 525304 h 771525"/>
                  <a:gd name="connsiteX50" fmla="*/ 1998821 w 3552825"/>
                  <a:gd name="connsiteY50" fmla="*/ 533876 h 771525"/>
                  <a:gd name="connsiteX51" fmla="*/ 2007394 w 3552825"/>
                  <a:gd name="connsiteY51" fmla="*/ 555784 h 771525"/>
                  <a:gd name="connsiteX52" fmla="*/ 1998821 w 3552825"/>
                  <a:gd name="connsiteY52" fmla="*/ 577691 h 771525"/>
                  <a:gd name="connsiteX53" fmla="*/ 1976914 w 3552825"/>
                  <a:gd name="connsiteY53" fmla="*/ 586264 h 771525"/>
                  <a:gd name="connsiteX54" fmla="*/ 1955006 w 3552825"/>
                  <a:gd name="connsiteY54" fmla="*/ 577691 h 771525"/>
                  <a:gd name="connsiteX55" fmla="*/ 1947386 w 3552825"/>
                  <a:gd name="connsiteY55" fmla="*/ 548164 h 771525"/>
                  <a:gd name="connsiteX56" fmla="*/ 1859756 w 3552825"/>
                  <a:gd name="connsiteY56" fmla="*/ 460534 h 771525"/>
                  <a:gd name="connsiteX57" fmla="*/ 1606391 w 3552825"/>
                  <a:gd name="connsiteY57" fmla="*/ 460534 h 771525"/>
                  <a:gd name="connsiteX58" fmla="*/ 1410176 w 3552825"/>
                  <a:gd name="connsiteY58" fmla="*/ 654844 h 771525"/>
                  <a:gd name="connsiteX59" fmla="*/ 932974 w 3552825"/>
                  <a:gd name="connsiteY59" fmla="*/ 654844 h 771525"/>
                  <a:gd name="connsiteX60" fmla="*/ 830104 w 3552825"/>
                  <a:gd name="connsiteY60" fmla="*/ 757714 h 771525"/>
                  <a:gd name="connsiteX61" fmla="*/ 298609 w 3552825"/>
                  <a:gd name="connsiteY61" fmla="*/ 757714 h 771525"/>
                  <a:gd name="connsiteX62" fmla="*/ 271939 w 3552825"/>
                  <a:gd name="connsiteY62" fmla="*/ 772954 h 771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3552825" h="771525">
                    <a:moveTo>
                      <a:pt x="271939" y="772954"/>
                    </a:moveTo>
                    <a:cubicBezTo>
                      <a:pt x="254794" y="772954"/>
                      <a:pt x="241459" y="759619"/>
                      <a:pt x="241459" y="742474"/>
                    </a:cubicBezTo>
                    <a:cubicBezTo>
                      <a:pt x="241459" y="725329"/>
                      <a:pt x="254794" y="711994"/>
                      <a:pt x="271939" y="711994"/>
                    </a:cubicBezTo>
                    <a:cubicBezTo>
                      <a:pt x="283369" y="711994"/>
                      <a:pt x="292894" y="717709"/>
                      <a:pt x="298609" y="727234"/>
                    </a:cubicBezTo>
                    <a:lnTo>
                      <a:pt x="817721" y="727234"/>
                    </a:lnTo>
                    <a:lnTo>
                      <a:pt x="890111" y="653891"/>
                    </a:lnTo>
                    <a:lnTo>
                      <a:pt x="64294" y="653891"/>
                    </a:lnTo>
                    <a:cubicBezTo>
                      <a:pt x="58579" y="663416"/>
                      <a:pt x="49054" y="669131"/>
                      <a:pt x="37624" y="669131"/>
                    </a:cubicBezTo>
                    <a:cubicBezTo>
                      <a:pt x="20479" y="669131"/>
                      <a:pt x="7144" y="655796"/>
                      <a:pt x="7144" y="638651"/>
                    </a:cubicBezTo>
                    <a:cubicBezTo>
                      <a:pt x="7144" y="621506"/>
                      <a:pt x="20479" y="608171"/>
                      <a:pt x="37624" y="608171"/>
                    </a:cubicBezTo>
                    <a:cubicBezTo>
                      <a:pt x="49054" y="608171"/>
                      <a:pt x="58579" y="613886"/>
                      <a:pt x="64294" y="623411"/>
                    </a:cubicBezTo>
                    <a:lnTo>
                      <a:pt x="1397794" y="623411"/>
                    </a:lnTo>
                    <a:lnTo>
                      <a:pt x="1762601" y="258604"/>
                    </a:lnTo>
                    <a:lnTo>
                      <a:pt x="2255044" y="258604"/>
                    </a:lnTo>
                    <a:lnTo>
                      <a:pt x="2179796" y="183356"/>
                    </a:lnTo>
                    <a:lnTo>
                      <a:pt x="1637824" y="183356"/>
                    </a:lnTo>
                    <a:lnTo>
                      <a:pt x="1289209" y="531971"/>
                    </a:lnTo>
                    <a:lnTo>
                      <a:pt x="803434" y="531971"/>
                    </a:lnTo>
                    <a:cubicBezTo>
                      <a:pt x="797719" y="541496"/>
                      <a:pt x="788194" y="547211"/>
                      <a:pt x="776764" y="547211"/>
                    </a:cubicBezTo>
                    <a:cubicBezTo>
                      <a:pt x="759619" y="547211"/>
                      <a:pt x="746284" y="533876"/>
                      <a:pt x="746284" y="516731"/>
                    </a:cubicBezTo>
                    <a:cubicBezTo>
                      <a:pt x="746284" y="499586"/>
                      <a:pt x="759619" y="486251"/>
                      <a:pt x="776764" y="486251"/>
                    </a:cubicBezTo>
                    <a:cubicBezTo>
                      <a:pt x="788194" y="486251"/>
                      <a:pt x="797719" y="491966"/>
                      <a:pt x="803434" y="501491"/>
                    </a:cubicBezTo>
                    <a:lnTo>
                      <a:pt x="1117759" y="501491"/>
                    </a:lnTo>
                    <a:lnTo>
                      <a:pt x="1021556" y="405289"/>
                    </a:lnTo>
                    <a:lnTo>
                      <a:pt x="211931" y="405289"/>
                    </a:lnTo>
                    <a:lnTo>
                      <a:pt x="100489" y="294799"/>
                    </a:lnTo>
                    <a:cubicBezTo>
                      <a:pt x="97631" y="295751"/>
                      <a:pt x="94774" y="295751"/>
                      <a:pt x="91916" y="295751"/>
                    </a:cubicBezTo>
                    <a:cubicBezTo>
                      <a:pt x="83344" y="295751"/>
                      <a:pt x="75724" y="292894"/>
                      <a:pt x="70009" y="287179"/>
                    </a:cubicBezTo>
                    <a:cubicBezTo>
                      <a:pt x="57626" y="274796"/>
                      <a:pt x="57626" y="255746"/>
                      <a:pt x="70009" y="243364"/>
                    </a:cubicBezTo>
                    <a:cubicBezTo>
                      <a:pt x="75724" y="237649"/>
                      <a:pt x="83344" y="234791"/>
                      <a:pt x="91916" y="234791"/>
                    </a:cubicBezTo>
                    <a:cubicBezTo>
                      <a:pt x="100489" y="234791"/>
                      <a:pt x="108109" y="237649"/>
                      <a:pt x="113824" y="243364"/>
                    </a:cubicBezTo>
                    <a:cubicBezTo>
                      <a:pt x="121444" y="250984"/>
                      <a:pt x="124301" y="262414"/>
                      <a:pt x="121444" y="272891"/>
                    </a:cubicBezTo>
                    <a:lnTo>
                      <a:pt x="224314" y="375761"/>
                    </a:lnTo>
                    <a:lnTo>
                      <a:pt x="1033939" y="375761"/>
                    </a:lnTo>
                    <a:lnTo>
                      <a:pt x="1160621" y="502444"/>
                    </a:lnTo>
                    <a:lnTo>
                      <a:pt x="1276826" y="502444"/>
                    </a:lnTo>
                    <a:lnTo>
                      <a:pt x="1625441" y="153829"/>
                    </a:lnTo>
                    <a:lnTo>
                      <a:pt x="2193131" y="153829"/>
                    </a:lnTo>
                    <a:lnTo>
                      <a:pt x="2298859" y="259556"/>
                    </a:lnTo>
                    <a:lnTo>
                      <a:pt x="2721769" y="259556"/>
                    </a:lnTo>
                    <a:lnTo>
                      <a:pt x="2973229" y="7144"/>
                    </a:lnTo>
                    <a:lnTo>
                      <a:pt x="3548539" y="7144"/>
                    </a:lnTo>
                    <a:lnTo>
                      <a:pt x="3548539" y="37624"/>
                    </a:lnTo>
                    <a:lnTo>
                      <a:pt x="2985611" y="37624"/>
                    </a:lnTo>
                    <a:lnTo>
                      <a:pt x="2733199" y="290036"/>
                    </a:lnTo>
                    <a:lnTo>
                      <a:pt x="1774984" y="290036"/>
                    </a:lnTo>
                    <a:lnTo>
                      <a:pt x="1635919" y="429101"/>
                    </a:lnTo>
                    <a:lnTo>
                      <a:pt x="1871186" y="429101"/>
                    </a:lnTo>
                    <a:lnTo>
                      <a:pt x="1968341" y="526256"/>
                    </a:lnTo>
                    <a:cubicBezTo>
                      <a:pt x="1971199" y="525304"/>
                      <a:pt x="1974056" y="525304"/>
                      <a:pt x="1976914" y="525304"/>
                    </a:cubicBezTo>
                    <a:cubicBezTo>
                      <a:pt x="1985486" y="525304"/>
                      <a:pt x="1993106" y="528161"/>
                      <a:pt x="1998821" y="533876"/>
                    </a:cubicBezTo>
                    <a:cubicBezTo>
                      <a:pt x="2004536" y="539591"/>
                      <a:pt x="2007394" y="547211"/>
                      <a:pt x="2007394" y="555784"/>
                    </a:cubicBezTo>
                    <a:cubicBezTo>
                      <a:pt x="2007394" y="564356"/>
                      <a:pt x="2004536" y="571976"/>
                      <a:pt x="1998821" y="577691"/>
                    </a:cubicBezTo>
                    <a:cubicBezTo>
                      <a:pt x="1993106" y="583406"/>
                      <a:pt x="1985486" y="586264"/>
                      <a:pt x="1976914" y="586264"/>
                    </a:cubicBezTo>
                    <a:cubicBezTo>
                      <a:pt x="1968341" y="586264"/>
                      <a:pt x="1960721" y="583406"/>
                      <a:pt x="1955006" y="577691"/>
                    </a:cubicBezTo>
                    <a:cubicBezTo>
                      <a:pt x="1947386" y="570071"/>
                      <a:pt x="1944529" y="558641"/>
                      <a:pt x="1947386" y="548164"/>
                    </a:cubicBezTo>
                    <a:lnTo>
                      <a:pt x="1859756" y="460534"/>
                    </a:lnTo>
                    <a:lnTo>
                      <a:pt x="1606391" y="460534"/>
                    </a:lnTo>
                    <a:lnTo>
                      <a:pt x="1410176" y="654844"/>
                    </a:lnTo>
                    <a:lnTo>
                      <a:pt x="932974" y="654844"/>
                    </a:lnTo>
                    <a:lnTo>
                      <a:pt x="830104" y="757714"/>
                    </a:lnTo>
                    <a:lnTo>
                      <a:pt x="298609" y="757714"/>
                    </a:lnTo>
                    <a:cubicBezTo>
                      <a:pt x="292894" y="767239"/>
                      <a:pt x="283369" y="772954"/>
                      <a:pt x="271939" y="7729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5" name="Freeform: Shape 174">
                <a:extLst>
                  <a:ext uri="{FF2B5EF4-FFF2-40B4-BE49-F238E27FC236}">
                    <a16:creationId xmlns:a16="http://schemas.microsoft.com/office/drawing/2014/main" id="{9405F4BC-7B95-4DCB-B588-18BA5EDA0A36}"/>
                  </a:ext>
                </a:extLst>
              </p:cNvPr>
              <p:cNvSpPr/>
              <p:nvPr/>
            </p:nvSpPr>
            <p:spPr>
              <a:xfrm>
                <a:off x="7543660" y="1360832"/>
                <a:ext cx="3533775" cy="752475"/>
              </a:xfrm>
              <a:custGeom>
                <a:avLst/>
                <a:gdLst>
                  <a:gd name="connsiteX0" fmla="*/ 903446 w 3533775"/>
                  <a:gd name="connsiteY0" fmla="*/ 634841 h 752475"/>
                  <a:gd name="connsiteX1" fmla="*/ 812006 w 3533775"/>
                  <a:gd name="connsiteY1" fmla="*/ 727234 h 752475"/>
                  <a:gd name="connsiteX2" fmla="*/ 281464 w 3533775"/>
                  <a:gd name="connsiteY2" fmla="*/ 727234 h 752475"/>
                  <a:gd name="connsiteX3" fmla="*/ 261461 w 3533775"/>
                  <a:gd name="connsiteY3" fmla="*/ 711994 h 752475"/>
                  <a:gd name="connsiteX4" fmla="*/ 240506 w 3533775"/>
                  <a:gd name="connsiteY4" fmla="*/ 732949 h 752475"/>
                  <a:gd name="connsiteX5" fmla="*/ 261461 w 3533775"/>
                  <a:gd name="connsiteY5" fmla="*/ 753904 h 752475"/>
                  <a:gd name="connsiteX6" fmla="*/ 281464 w 3533775"/>
                  <a:gd name="connsiteY6" fmla="*/ 738664 h 752475"/>
                  <a:gd name="connsiteX7" fmla="*/ 815816 w 3533775"/>
                  <a:gd name="connsiteY7" fmla="*/ 738664 h 752475"/>
                  <a:gd name="connsiteX8" fmla="*/ 918686 w 3533775"/>
                  <a:gd name="connsiteY8" fmla="*/ 635794 h 752475"/>
                  <a:gd name="connsiteX9" fmla="*/ 917734 w 3533775"/>
                  <a:gd name="connsiteY9" fmla="*/ 634841 h 752475"/>
                  <a:gd name="connsiteX10" fmla="*/ 1395889 w 3533775"/>
                  <a:gd name="connsiteY10" fmla="*/ 634841 h 752475"/>
                  <a:gd name="connsiteX11" fmla="*/ 1591151 w 3533775"/>
                  <a:gd name="connsiteY11" fmla="*/ 439579 h 752475"/>
                  <a:gd name="connsiteX12" fmla="*/ 1852136 w 3533775"/>
                  <a:gd name="connsiteY12" fmla="*/ 439579 h 752475"/>
                  <a:gd name="connsiteX13" fmla="*/ 1947386 w 3533775"/>
                  <a:gd name="connsiteY13" fmla="*/ 534829 h 752475"/>
                  <a:gd name="connsiteX14" fmla="*/ 1951196 w 3533775"/>
                  <a:gd name="connsiteY14" fmla="*/ 560546 h 752475"/>
                  <a:gd name="connsiteX15" fmla="*/ 1980724 w 3533775"/>
                  <a:gd name="connsiteY15" fmla="*/ 560546 h 752475"/>
                  <a:gd name="connsiteX16" fmla="*/ 1980724 w 3533775"/>
                  <a:gd name="connsiteY16" fmla="*/ 531019 h 752475"/>
                  <a:gd name="connsiteX17" fmla="*/ 1955006 w 3533775"/>
                  <a:gd name="connsiteY17" fmla="*/ 527209 h 752475"/>
                  <a:gd name="connsiteX18" fmla="*/ 1856899 w 3533775"/>
                  <a:gd name="connsiteY18" fmla="*/ 429101 h 752475"/>
                  <a:gd name="connsiteX19" fmla="*/ 1602581 w 3533775"/>
                  <a:gd name="connsiteY19" fmla="*/ 429101 h 752475"/>
                  <a:gd name="connsiteX20" fmla="*/ 1760696 w 3533775"/>
                  <a:gd name="connsiteY20" fmla="*/ 270986 h 752475"/>
                  <a:gd name="connsiteX21" fmla="*/ 2718911 w 3533775"/>
                  <a:gd name="connsiteY21" fmla="*/ 270986 h 752475"/>
                  <a:gd name="connsiteX22" fmla="*/ 2971324 w 3533775"/>
                  <a:gd name="connsiteY22" fmla="*/ 18574 h 752475"/>
                  <a:gd name="connsiteX23" fmla="*/ 3528536 w 3533775"/>
                  <a:gd name="connsiteY23" fmla="*/ 18574 h 752475"/>
                  <a:gd name="connsiteX24" fmla="*/ 3528536 w 3533775"/>
                  <a:gd name="connsiteY24" fmla="*/ 7144 h 752475"/>
                  <a:gd name="connsiteX25" fmla="*/ 2966561 w 3533775"/>
                  <a:gd name="connsiteY25" fmla="*/ 7144 h 752475"/>
                  <a:gd name="connsiteX26" fmla="*/ 2714149 w 3533775"/>
                  <a:gd name="connsiteY26" fmla="*/ 259556 h 752475"/>
                  <a:gd name="connsiteX27" fmla="*/ 2282666 w 3533775"/>
                  <a:gd name="connsiteY27" fmla="*/ 259556 h 752475"/>
                  <a:gd name="connsiteX28" fmla="*/ 2282666 w 3533775"/>
                  <a:gd name="connsiteY28" fmla="*/ 259556 h 752475"/>
                  <a:gd name="connsiteX29" fmla="*/ 2177891 w 3533775"/>
                  <a:gd name="connsiteY29" fmla="*/ 153829 h 752475"/>
                  <a:gd name="connsiteX30" fmla="*/ 1617821 w 3533775"/>
                  <a:gd name="connsiteY30" fmla="*/ 153829 h 752475"/>
                  <a:gd name="connsiteX31" fmla="*/ 1270159 w 3533775"/>
                  <a:gd name="connsiteY31" fmla="*/ 502444 h 752475"/>
                  <a:gd name="connsiteX32" fmla="*/ 1146334 w 3533775"/>
                  <a:gd name="connsiteY32" fmla="*/ 502444 h 752475"/>
                  <a:gd name="connsiteX33" fmla="*/ 1020604 w 3533775"/>
                  <a:gd name="connsiteY33" fmla="*/ 376714 h 752475"/>
                  <a:gd name="connsiteX34" fmla="*/ 210979 w 3533775"/>
                  <a:gd name="connsiteY34" fmla="*/ 376714 h 752475"/>
                  <a:gd name="connsiteX35" fmla="*/ 100489 w 3533775"/>
                  <a:gd name="connsiteY35" fmla="*/ 266224 h 752475"/>
                  <a:gd name="connsiteX36" fmla="*/ 96679 w 3533775"/>
                  <a:gd name="connsiteY36" fmla="*/ 240506 h 752475"/>
                  <a:gd name="connsiteX37" fmla="*/ 67151 w 3533775"/>
                  <a:gd name="connsiteY37" fmla="*/ 240506 h 752475"/>
                  <a:gd name="connsiteX38" fmla="*/ 67151 w 3533775"/>
                  <a:gd name="connsiteY38" fmla="*/ 270034 h 752475"/>
                  <a:gd name="connsiteX39" fmla="*/ 92869 w 3533775"/>
                  <a:gd name="connsiteY39" fmla="*/ 273844 h 752475"/>
                  <a:gd name="connsiteX40" fmla="*/ 206216 w 3533775"/>
                  <a:gd name="connsiteY40" fmla="*/ 387191 h 752475"/>
                  <a:gd name="connsiteX41" fmla="*/ 1015841 w 3533775"/>
                  <a:gd name="connsiteY41" fmla="*/ 387191 h 752475"/>
                  <a:gd name="connsiteX42" fmla="*/ 1130141 w 3533775"/>
                  <a:gd name="connsiteY42" fmla="*/ 502444 h 752475"/>
                  <a:gd name="connsiteX43" fmla="*/ 786289 w 3533775"/>
                  <a:gd name="connsiteY43" fmla="*/ 502444 h 752475"/>
                  <a:gd name="connsiteX44" fmla="*/ 766286 w 3533775"/>
                  <a:gd name="connsiteY44" fmla="*/ 487204 h 752475"/>
                  <a:gd name="connsiteX45" fmla="*/ 745331 w 3533775"/>
                  <a:gd name="connsiteY45" fmla="*/ 508159 h 752475"/>
                  <a:gd name="connsiteX46" fmla="*/ 766286 w 3533775"/>
                  <a:gd name="connsiteY46" fmla="*/ 529114 h 752475"/>
                  <a:gd name="connsiteX47" fmla="*/ 786289 w 3533775"/>
                  <a:gd name="connsiteY47" fmla="*/ 513874 h 752475"/>
                  <a:gd name="connsiteX48" fmla="*/ 1274921 w 3533775"/>
                  <a:gd name="connsiteY48" fmla="*/ 513874 h 752475"/>
                  <a:gd name="connsiteX49" fmla="*/ 1623536 w 3533775"/>
                  <a:gd name="connsiteY49" fmla="*/ 165259 h 752475"/>
                  <a:gd name="connsiteX50" fmla="*/ 2174081 w 3533775"/>
                  <a:gd name="connsiteY50" fmla="*/ 165259 h 752475"/>
                  <a:gd name="connsiteX51" fmla="*/ 2268379 w 3533775"/>
                  <a:gd name="connsiteY51" fmla="*/ 259556 h 752475"/>
                  <a:gd name="connsiteX52" fmla="*/ 1756886 w 3533775"/>
                  <a:gd name="connsiteY52" fmla="*/ 259556 h 752475"/>
                  <a:gd name="connsiteX53" fmla="*/ 1392079 w 3533775"/>
                  <a:gd name="connsiteY53" fmla="*/ 624364 h 752475"/>
                  <a:gd name="connsiteX54" fmla="*/ 48101 w 3533775"/>
                  <a:gd name="connsiteY54" fmla="*/ 624364 h 752475"/>
                  <a:gd name="connsiteX55" fmla="*/ 28099 w 3533775"/>
                  <a:gd name="connsiteY55" fmla="*/ 609124 h 752475"/>
                  <a:gd name="connsiteX56" fmla="*/ 7144 w 3533775"/>
                  <a:gd name="connsiteY56" fmla="*/ 630079 h 752475"/>
                  <a:gd name="connsiteX57" fmla="*/ 28099 w 3533775"/>
                  <a:gd name="connsiteY57" fmla="*/ 651034 h 752475"/>
                  <a:gd name="connsiteX58" fmla="*/ 48101 w 3533775"/>
                  <a:gd name="connsiteY58" fmla="*/ 635794 h 752475"/>
                  <a:gd name="connsiteX59" fmla="*/ 903446 w 3533775"/>
                  <a:gd name="connsiteY59" fmla="*/ 635794 h 752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</a:cxnLst>
                <a:rect l="l" t="t" r="r" b="b"/>
                <a:pathLst>
                  <a:path w="3533775" h="752475">
                    <a:moveTo>
                      <a:pt x="903446" y="634841"/>
                    </a:moveTo>
                    <a:lnTo>
                      <a:pt x="812006" y="727234"/>
                    </a:lnTo>
                    <a:lnTo>
                      <a:pt x="281464" y="727234"/>
                    </a:lnTo>
                    <a:cubicBezTo>
                      <a:pt x="278606" y="718661"/>
                      <a:pt x="270986" y="711994"/>
                      <a:pt x="261461" y="711994"/>
                    </a:cubicBezTo>
                    <a:cubicBezTo>
                      <a:pt x="250031" y="711994"/>
                      <a:pt x="240506" y="721519"/>
                      <a:pt x="240506" y="732949"/>
                    </a:cubicBezTo>
                    <a:cubicBezTo>
                      <a:pt x="240506" y="744379"/>
                      <a:pt x="250031" y="753904"/>
                      <a:pt x="261461" y="753904"/>
                    </a:cubicBezTo>
                    <a:cubicBezTo>
                      <a:pt x="270986" y="753904"/>
                      <a:pt x="279559" y="747236"/>
                      <a:pt x="281464" y="738664"/>
                    </a:cubicBezTo>
                    <a:lnTo>
                      <a:pt x="815816" y="738664"/>
                    </a:lnTo>
                    <a:lnTo>
                      <a:pt x="918686" y="635794"/>
                    </a:lnTo>
                    <a:lnTo>
                      <a:pt x="917734" y="634841"/>
                    </a:lnTo>
                    <a:lnTo>
                      <a:pt x="1395889" y="634841"/>
                    </a:lnTo>
                    <a:lnTo>
                      <a:pt x="1591151" y="439579"/>
                    </a:lnTo>
                    <a:lnTo>
                      <a:pt x="1852136" y="439579"/>
                    </a:lnTo>
                    <a:lnTo>
                      <a:pt x="1947386" y="534829"/>
                    </a:lnTo>
                    <a:cubicBezTo>
                      <a:pt x="1942624" y="542449"/>
                      <a:pt x="1943576" y="552926"/>
                      <a:pt x="1951196" y="560546"/>
                    </a:cubicBezTo>
                    <a:cubicBezTo>
                      <a:pt x="1959769" y="569119"/>
                      <a:pt x="1973104" y="569119"/>
                      <a:pt x="1980724" y="560546"/>
                    </a:cubicBezTo>
                    <a:cubicBezTo>
                      <a:pt x="1989296" y="551974"/>
                      <a:pt x="1989296" y="538639"/>
                      <a:pt x="1980724" y="531019"/>
                    </a:cubicBezTo>
                    <a:cubicBezTo>
                      <a:pt x="1974056" y="524351"/>
                      <a:pt x="1963579" y="523399"/>
                      <a:pt x="1955006" y="527209"/>
                    </a:cubicBezTo>
                    <a:lnTo>
                      <a:pt x="1856899" y="429101"/>
                    </a:lnTo>
                    <a:lnTo>
                      <a:pt x="1602581" y="429101"/>
                    </a:lnTo>
                    <a:lnTo>
                      <a:pt x="1760696" y="270986"/>
                    </a:lnTo>
                    <a:lnTo>
                      <a:pt x="2718911" y="270986"/>
                    </a:lnTo>
                    <a:lnTo>
                      <a:pt x="2971324" y="18574"/>
                    </a:lnTo>
                    <a:lnTo>
                      <a:pt x="3528536" y="18574"/>
                    </a:lnTo>
                    <a:lnTo>
                      <a:pt x="3528536" y="7144"/>
                    </a:lnTo>
                    <a:lnTo>
                      <a:pt x="2966561" y="7144"/>
                    </a:lnTo>
                    <a:lnTo>
                      <a:pt x="2714149" y="259556"/>
                    </a:lnTo>
                    <a:lnTo>
                      <a:pt x="2282666" y="259556"/>
                    </a:lnTo>
                    <a:lnTo>
                      <a:pt x="2282666" y="259556"/>
                    </a:lnTo>
                    <a:lnTo>
                      <a:pt x="2177891" y="153829"/>
                    </a:lnTo>
                    <a:lnTo>
                      <a:pt x="1617821" y="153829"/>
                    </a:lnTo>
                    <a:lnTo>
                      <a:pt x="1270159" y="502444"/>
                    </a:lnTo>
                    <a:lnTo>
                      <a:pt x="1146334" y="502444"/>
                    </a:lnTo>
                    <a:lnTo>
                      <a:pt x="1020604" y="376714"/>
                    </a:lnTo>
                    <a:lnTo>
                      <a:pt x="210979" y="376714"/>
                    </a:lnTo>
                    <a:lnTo>
                      <a:pt x="100489" y="266224"/>
                    </a:lnTo>
                    <a:cubicBezTo>
                      <a:pt x="105251" y="258604"/>
                      <a:pt x="104299" y="248126"/>
                      <a:pt x="96679" y="240506"/>
                    </a:cubicBezTo>
                    <a:cubicBezTo>
                      <a:pt x="88106" y="231934"/>
                      <a:pt x="74771" y="231934"/>
                      <a:pt x="67151" y="240506"/>
                    </a:cubicBezTo>
                    <a:cubicBezTo>
                      <a:pt x="58579" y="249079"/>
                      <a:pt x="58579" y="262414"/>
                      <a:pt x="67151" y="270034"/>
                    </a:cubicBezTo>
                    <a:cubicBezTo>
                      <a:pt x="73819" y="276701"/>
                      <a:pt x="84296" y="277654"/>
                      <a:pt x="92869" y="273844"/>
                    </a:cubicBezTo>
                    <a:lnTo>
                      <a:pt x="206216" y="387191"/>
                    </a:lnTo>
                    <a:lnTo>
                      <a:pt x="1015841" y="387191"/>
                    </a:lnTo>
                    <a:lnTo>
                      <a:pt x="1130141" y="502444"/>
                    </a:lnTo>
                    <a:lnTo>
                      <a:pt x="786289" y="502444"/>
                    </a:lnTo>
                    <a:cubicBezTo>
                      <a:pt x="783431" y="493871"/>
                      <a:pt x="775811" y="487204"/>
                      <a:pt x="766286" y="487204"/>
                    </a:cubicBezTo>
                    <a:cubicBezTo>
                      <a:pt x="754856" y="487204"/>
                      <a:pt x="745331" y="496729"/>
                      <a:pt x="745331" y="508159"/>
                    </a:cubicBezTo>
                    <a:cubicBezTo>
                      <a:pt x="745331" y="519589"/>
                      <a:pt x="754856" y="529114"/>
                      <a:pt x="766286" y="529114"/>
                    </a:cubicBezTo>
                    <a:cubicBezTo>
                      <a:pt x="775811" y="529114"/>
                      <a:pt x="784384" y="522446"/>
                      <a:pt x="786289" y="513874"/>
                    </a:cubicBezTo>
                    <a:lnTo>
                      <a:pt x="1274921" y="513874"/>
                    </a:lnTo>
                    <a:lnTo>
                      <a:pt x="1623536" y="165259"/>
                    </a:lnTo>
                    <a:lnTo>
                      <a:pt x="2174081" y="165259"/>
                    </a:lnTo>
                    <a:lnTo>
                      <a:pt x="2268379" y="259556"/>
                    </a:lnTo>
                    <a:lnTo>
                      <a:pt x="1756886" y="259556"/>
                    </a:lnTo>
                    <a:lnTo>
                      <a:pt x="1392079" y="624364"/>
                    </a:lnTo>
                    <a:lnTo>
                      <a:pt x="48101" y="624364"/>
                    </a:lnTo>
                    <a:cubicBezTo>
                      <a:pt x="45244" y="615791"/>
                      <a:pt x="37624" y="609124"/>
                      <a:pt x="28099" y="609124"/>
                    </a:cubicBezTo>
                    <a:cubicBezTo>
                      <a:pt x="16669" y="609124"/>
                      <a:pt x="7144" y="618649"/>
                      <a:pt x="7144" y="630079"/>
                    </a:cubicBezTo>
                    <a:cubicBezTo>
                      <a:pt x="7144" y="641509"/>
                      <a:pt x="16669" y="651034"/>
                      <a:pt x="28099" y="651034"/>
                    </a:cubicBezTo>
                    <a:cubicBezTo>
                      <a:pt x="37624" y="651034"/>
                      <a:pt x="46196" y="644366"/>
                      <a:pt x="48101" y="635794"/>
                    </a:cubicBezTo>
                    <a:lnTo>
                      <a:pt x="903446" y="63579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6" name="Freeform: Shape 175">
                <a:extLst>
                  <a:ext uri="{FF2B5EF4-FFF2-40B4-BE49-F238E27FC236}">
                    <a16:creationId xmlns:a16="http://schemas.microsoft.com/office/drawing/2014/main" id="{475A5F7C-EAB1-4B94-B467-7E40E073BD6E}"/>
                  </a:ext>
                </a:extLst>
              </p:cNvPr>
              <p:cNvSpPr/>
              <p:nvPr/>
            </p:nvSpPr>
            <p:spPr>
              <a:xfrm>
                <a:off x="7588427" y="1653250"/>
                <a:ext cx="4210050" cy="1152525"/>
              </a:xfrm>
              <a:custGeom>
                <a:avLst/>
                <a:gdLst>
                  <a:gd name="connsiteX0" fmla="*/ 37624 w 4210050"/>
                  <a:gd name="connsiteY0" fmla="*/ 1153954 h 1152525"/>
                  <a:gd name="connsiteX1" fmla="*/ 15716 w 4210050"/>
                  <a:gd name="connsiteY1" fmla="*/ 1145381 h 1152525"/>
                  <a:gd name="connsiteX2" fmla="*/ 7144 w 4210050"/>
                  <a:gd name="connsiteY2" fmla="*/ 1123474 h 1152525"/>
                  <a:gd name="connsiteX3" fmla="*/ 16669 w 4210050"/>
                  <a:gd name="connsiteY3" fmla="*/ 1101566 h 1152525"/>
                  <a:gd name="connsiteX4" fmla="*/ 38576 w 4210050"/>
                  <a:gd name="connsiteY4" fmla="*/ 1092994 h 1152525"/>
                  <a:gd name="connsiteX5" fmla="*/ 47149 w 4210050"/>
                  <a:gd name="connsiteY5" fmla="*/ 1093946 h 1152525"/>
                  <a:gd name="connsiteX6" fmla="*/ 185261 w 4210050"/>
                  <a:gd name="connsiteY6" fmla="*/ 955834 h 1152525"/>
                  <a:gd name="connsiteX7" fmla="*/ 1015841 w 4210050"/>
                  <a:gd name="connsiteY7" fmla="*/ 955834 h 1152525"/>
                  <a:gd name="connsiteX8" fmla="*/ 1182529 w 4210050"/>
                  <a:gd name="connsiteY8" fmla="*/ 789146 h 1152525"/>
                  <a:gd name="connsiteX9" fmla="*/ 524351 w 4210050"/>
                  <a:gd name="connsiteY9" fmla="*/ 789146 h 1152525"/>
                  <a:gd name="connsiteX10" fmla="*/ 455771 w 4210050"/>
                  <a:gd name="connsiteY10" fmla="*/ 720566 h 1152525"/>
                  <a:gd name="connsiteX11" fmla="*/ 447199 w 4210050"/>
                  <a:gd name="connsiteY11" fmla="*/ 721519 h 1152525"/>
                  <a:gd name="connsiteX12" fmla="*/ 425291 w 4210050"/>
                  <a:gd name="connsiteY12" fmla="*/ 712946 h 1152525"/>
                  <a:gd name="connsiteX13" fmla="*/ 416719 w 4210050"/>
                  <a:gd name="connsiteY13" fmla="*/ 691039 h 1152525"/>
                  <a:gd name="connsiteX14" fmla="*/ 425291 w 4210050"/>
                  <a:gd name="connsiteY14" fmla="*/ 669131 h 1152525"/>
                  <a:gd name="connsiteX15" fmla="*/ 447199 w 4210050"/>
                  <a:gd name="connsiteY15" fmla="*/ 660559 h 1152525"/>
                  <a:gd name="connsiteX16" fmla="*/ 469106 w 4210050"/>
                  <a:gd name="connsiteY16" fmla="*/ 669131 h 1152525"/>
                  <a:gd name="connsiteX17" fmla="*/ 476726 w 4210050"/>
                  <a:gd name="connsiteY17" fmla="*/ 698659 h 1152525"/>
                  <a:gd name="connsiteX18" fmla="*/ 536734 w 4210050"/>
                  <a:gd name="connsiteY18" fmla="*/ 758666 h 1152525"/>
                  <a:gd name="connsiteX19" fmla="*/ 1423511 w 4210050"/>
                  <a:gd name="connsiteY19" fmla="*/ 758666 h 1152525"/>
                  <a:gd name="connsiteX20" fmla="*/ 1546384 w 4210050"/>
                  <a:gd name="connsiteY20" fmla="*/ 881539 h 1152525"/>
                  <a:gd name="connsiteX21" fmla="*/ 1890236 w 4210050"/>
                  <a:gd name="connsiteY21" fmla="*/ 881539 h 1152525"/>
                  <a:gd name="connsiteX22" fmla="*/ 1800701 w 4210050"/>
                  <a:gd name="connsiteY22" fmla="*/ 792004 h 1152525"/>
                  <a:gd name="connsiteX23" fmla="*/ 1578769 w 4210050"/>
                  <a:gd name="connsiteY23" fmla="*/ 792004 h 1152525"/>
                  <a:gd name="connsiteX24" fmla="*/ 1552099 w 4210050"/>
                  <a:gd name="connsiteY24" fmla="*/ 807244 h 1152525"/>
                  <a:gd name="connsiteX25" fmla="*/ 1521619 w 4210050"/>
                  <a:gd name="connsiteY25" fmla="*/ 776764 h 1152525"/>
                  <a:gd name="connsiteX26" fmla="*/ 1552099 w 4210050"/>
                  <a:gd name="connsiteY26" fmla="*/ 746284 h 1152525"/>
                  <a:gd name="connsiteX27" fmla="*/ 1578769 w 4210050"/>
                  <a:gd name="connsiteY27" fmla="*/ 761524 h 1152525"/>
                  <a:gd name="connsiteX28" fmla="*/ 1813084 w 4210050"/>
                  <a:gd name="connsiteY28" fmla="*/ 761524 h 1152525"/>
                  <a:gd name="connsiteX29" fmla="*/ 1932146 w 4210050"/>
                  <a:gd name="connsiteY29" fmla="*/ 880586 h 1152525"/>
                  <a:gd name="connsiteX30" fmla="*/ 2062639 w 4210050"/>
                  <a:gd name="connsiteY30" fmla="*/ 880586 h 1152525"/>
                  <a:gd name="connsiteX31" fmla="*/ 2237899 w 4210050"/>
                  <a:gd name="connsiteY31" fmla="*/ 705326 h 1152525"/>
                  <a:gd name="connsiteX32" fmla="*/ 2118836 w 4210050"/>
                  <a:gd name="connsiteY32" fmla="*/ 705326 h 1152525"/>
                  <a:gd name="connsiteX33" fmla="*/ 2095024 w 4210050"/>
                  <a:gd name="connsiteY33" fmla="*/ 729139 h 1152525"/>
                  <a:gd name="connsiteX34" fmla="*/ 2087404 w 4210050"/>
                  <a:gd name="connsiteY34" fmla="*/ 758666 h 1152525"/>
                  <a:gd name="connsiteX35" fmla="*/ 2065496 w 4210050"/>
                  <a:gd name="connsiteY35" fmla="*/ 767239 h 1152525"/>
                  <a:gd name="connsiteX36" fmla="*/ 2043589 w 4210050"/>
                  <a:gd name="connsiteY36" fmla="*/ 758666 h 1152525"/>
                  <a:gd name="connsiteX37" fmla="*/ 2035016 w 4210050"/>
                  <a:gd name="connsiteY37" fmla="*/ 736759 h 1152525"/>
                  <a:gd name="connsiteX38" fmla="*/ 2043589 w 4210050"/>
                  <a:gd name="connsiteY38" fmla="*/ 714851 h 1152525"/>
                  <a:gd name="connsiteX39" fmla="*/ 2065496 w 4210050"/>
                  <a:gd name="connsiteY39" fmla="*/ 706279 h 1152525"/>
                  <a:gd name="connsiteX40" fmla="*/ 2074069 w 4210050"/>
                  <a:gd name="connsiteY40" fmla="*/ 707231 h 1152525"/>
                  <a:gd name="connsiteX41" fmla="*/ 2107406 w 4210050"/>
                  <a:gd name="connsiteY41" fmla="*/ 673894 h 1152525"/>
                  <a:gd name="connsiteX42" fmla="*/ 2380774 w 4210050"/>
                  <a:gd name="connsiteY42" fmla="*/ 673894 h 1152525"/>
                  <a:gd name="connsiteX43" fmla="*/ 2480786 w 4210050"/>
                  <a:gd name="connsiteY43" fmla="*/ 573881 h 1152525"/>
                  <a:gd name="connsiteX44" fmla="*/ 2959894 w 4210050"/>
                  <a:gd name="connsiteY44" fmla="*/ 573881 h 1152525"/>
                  <a:gd name="connsiteX45" fmla="*/ 3093244 w 4210050"/>
                  <a:gd name="connsiteY45" fmla="*/ 440531 h 1152525"/>
                  <a:gd name="connsiteX46" fmla="*/ 3409474 w 4210050"/>
                  <a:gd name="connsiteY46" fmla="*/ 440531 h 1152525"/>
                  <a:gd name="connsiteX47" fmla="*/ 3698081 w 4210050"/>
                  <a:gd name="connsiteY47" fmla="*/ 151924 h 1152525"/>
                  <a:gd name="connsiteX48" fmla="*/ 3527584 w 4210050"/>
                  <a:gd name="connsiteY48" fmla="*/ 151924 h 1152525"/>
                  <a:gd name="connsiteX49" fmla="*/ 3337084 w 4210050"/>
                  <a:gd name="connsiteY49" fmla="*/ 342424 h 1152525"/>
                  <a:gd name="connsiteX50" fmla="*/ 3170396 w 4210050"/>
                  <a:gd name="connsiteY50" fmla="*/ 342424 h 1152525"/>
                  <a:gd name="connsiteX51" fmla="*/ 3143726 w 4210050"/>
                  <a:gd name="connsiteY51" fmla="*/ 357664 h 1152525"/>
                  <a:gd name="connsiteX52" fmla="*/ 3113246 w 4210050"/>
                  <a:gd name="connsiteY52" fmla="*/ 327184 h 1152525"/>
                  <a:gd name="connsiteX53" fmla="*/ 3143726 w 4210050"/>
                  <a:gd name="connsiteY53" fmla="*/ 296704 h 1152525"/>
                  <a:gd name="connsiteX54" fmla="*/ 3170396 w 4210050"/>
                  <a:gd name="connsiteY54" fmla="*/ 311944 h 1152525"/>
                  <a:gd name="connsiteX55" fmla="*/ 3323749 w 4210050"/>
                  <a:gd name="connsiteY55" fmla="*/ 311944 h 1152525"/>
                  <a:gd name="connsiteX56" fmla="*/ 3514249 w 4210050"/>
                  <a:gd name="connsiteY56" fmla="*/ 121444 h 1152525"/>
                  <a:gd name="connsiteX57" fmla="*/ 3727609 w 4210050"/>
                  <a:gd name="connsiteY57" fmla="*/ 121444 h 1152525"/>
                  <a:gd name="connsiteX58" fmla="*/ 3841909 w 4210050"/>
                  <a:gd name="connsiteY58" fmla="*/ 7144 h 1152525"/>
                  <a:gd name="connsiteX59" fmla="*/ 4072414 w 4210050"/>
                  <a:gd name="connsiteY59" fmla="*/ 7144 h 1152525"/>
                  <a:gd name="connsiteX60" fmla="*/ 4172426 w 4210050"/>
                  <a:gd name="connsiteY60" fmla="*/ 107156 h 1152525"/>
                  <a:gd name="connsiteX61" fmla="*/ 4180999 w 4210050"/>
                  <a:gd name="connsiteY61" fmla="*/ 106204 h 1152525"/>
                  <a:gd name="connsiteX62" fmla="*/ 4202906 w 4210050"/>
                  <a:gd name="connsiteY62" fmla="*/ 114776 h 1152525"/>
                  <a:gd name="connsiteX63" fmla="*/ 4211479 w 4210050"/>
                  <a:gd name="connsiteY63" fmla="*/ 136684 h 1152525"/>
                  <a:gd name="connsiteX64" fmla="*/ 4202906 w 4210050"/>
                  <a:gd name="connsiteY64" fmla="*/ 158591 h 1152525"/>
                  <a:gd name="connsiteX65" fmla="*/ 4180999 w 4210050"/>
                  <a:gd name="connsiteY65" fmla="*/ 167164 h 1152525"/>
                  <a:gd name="connsiteX66" fmla="*/ 4159091 w 4210050"/>
                  <a:gd name="connsiteY66" fmla="*/ 158591 h 1152525"/>
                  <a:gd name="connsiteX67" fmla="*/ 4151471 w 4210050"/>
                  <a:gd name="connsiteY67" fmla="*/ 129064 h 1152525"/>
                  <a:gd name="connsiteX68" fmla="*/ 4060984 w 4210050"/>
                  <a:gd name="connsiteY68" fmla="*/ 38576 h 1152525"/>
                  <a:gd name="connsiteX69" fmla="*/ 3856196 w 4210050"/>
                  <a:gd name="connsiteY69" fmla="*/ 38576 h 1152525"/>
                  <a:gd name="connsiteX70" fmla="*/ 3422809 w 4210050"/>
                  <a:gd name="connsiteY70" fmla="*/ 471964 h 1152525"/>
                  <a:gd name="connsiteX71" fmla="*/ 3104674 w 4210050"/>
                  <a:gd name="connsiteY71" fmla="*/ 471964 h 1152525"/>
                  <a:gd name="connsiteX72" fmla="*/ 2767489 w 4210050"/>
                  <a:gd name="connsiteY72" fmla="*/ 809149 h 1152525"/>
                  <a:gd name="connsiteX73" fmla="*/ 2343626 w 4210050"/>
                  <a:gd name="connsiteY73" fmla="*/ 809149 h 1152525"/>
                  <a:gd name="connsiteX74" fmla="*/ 2316956 w 4210050"/>
                  <a:gd name="connsiteY74" fmla="*/ 824389 h 1152525"/>
                  <a:gd name="connsiteX75" fmla="*/ 2286476 w 4210050"/>
                  <a:gd name="connsiteY75" fmla="*/ 793909 h 1152525"/>
                  <a:gd name="connsiteX76" fmla="*/ 2316956 w 4210050"/>
                  <a:gd name="connsiteY76" fmla="*/ 763429 h 1152525"/>
                  <a:gd name="connsiteX77" fmla="*/ 2343626 w 4210050"/>
                  <a:gd name="connsiteY77" fmla="*/ 778669 h 1152525"/>
                  <a:gd name="connsiteX78" fmla="*/ 2755106 w 4210050"/>
                  <a:gd name="connsiteY78" fmla="*/ 778669 h 1152525"/>
                  <a:gd name="connsiteX79" fmla="*/ 2928461 w 4210050"/>
                  <a:gd name="connsiteY79" fmla="*/ 605314 h 1152525"/>
                  <a:gd name="connsiteX80" fmla="*/ 2492216 w 4210050"/>
                  <a:gd name="connsiteY80" fmla="*/ 605314 h 1152525"/>
                  <a:gd name="connsiteX81" fmla="*/ 2392204 w 4210050"/>
                  <a:gd name="connsiteY81" fmla="*/ 705326 h 1152525"/>
                  <a:gd name="connsiteX82" fmla="*/ 2279809 w 4210050"/>
                  <a:gd name="connsiteY82" fmla="*/ 705326 h 1152525"/>
                  <a:gd name="connsiteX83" fmla="*/ 2075021 w 4210050"/>
                  <a:gd name="connsiteY83" fmla="*/ 910114 h 1152525"/>
                  <a:gd name="connsiteX84" fmla="*/ 1533049 w 4210050"/>
                  <a:gd name="connsiteY84" fmla="*/ 910114 h 1152525"/>
                  <a:gd name="connsiteX85" fmla="*/ 1410176 w 4210050"/>
                  <a:gd name="connsiteY85" fmla="*/ 787241 h 1152525"/>
                  <a:gd name="connsiteX86" fmla="*/ 1222534 w 4210050"/>
                  <a:gd name="connsiteY86" fmla="*/ 787241 h 1152525"/>
                  <a:gd name="connsiteX87" fmla="*/ 1026319 w 4210050"/>
                  <a:gd name="connsiteY87" fmla="*/ 983456 h 1152525"/>
                  <a:gd name="connsiteX88" fmla="*/ 195739 w 4210050"/>
                  <a:gd name="connsiteY88" fmla="*/ 983456 h 1152525"/>
                  <a:gd name="connsiteX89" fmla="*/ 67151 w 4210050"/>
                  <a:gd name="connsiteY89" fmla="*/ 1114901 h 1152525"/>
                  <a:gd name="connsiteX90" fmla="*/ 59531 w 4210050"/>
                  <a:gd name="connsiteY90" fmla="*/ 1144429 h 1152525"/>
                  <a:gd name="connsiteX91" fmla="*/ 37624 w 4210050"/>
                  <a:gd name="connsiteY91" fmla="*/ 1153954 h 1152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</a:cxnLst>
                <a:rect l="l" t="t" r="r" b="b"/>
                <a:pathLst>
                  <a:path w="4210050" h="1152525">
                    <a:moveTo>
                      <a:pt x="37624" y="1153954"/>
                    </a:moveTo>
                    <a:cubicBezTo>
                      <a:pt x="29051" y="1153954"/>
                      <a:pt x="21431" y="1151096"/>
                      <a:pt x="15716" y="1145381"/>
                    </a:cubicBezTo>
                    <a:cubicBezTo>
                      <a:pt x="10001" y="1139666"/>
                      <a:pt x="7144" y="1132046"/>
                      <a:pt x="7144" y="1123474"/>
                    </a:cubicBezTo>
                    <a:cubicBezTo>
                      <a:pt x="7144" y="1114901"/>
                      <a:pt x="10001" y="1107281"/>
                      <a:pt x="16669" y="1101566"/>
                    </a:cubicBezTo>
                    <a:cubicBezTo>
                      <a:pt x="22384" y="1095851"/>
                      <a:pt x="30004" y="1092994"/>
                      <a:pt x="38576" y="1092994"/>
                    </a:cubicBezTo>
                    <a:cubicBezTo>
                      <a:pt x="41434" y="1092994"/>
                      <a:pt x="44291" y="1092994"/>
                      <a:pt x="47149" y="1093946"/>
                    </a:cubicBezTo>
                    <a:lnTo>
                      <a:pt x="185261" y="955834"/>
                    </a:lnTo>
                    <a:lnTo>
                      <a:pt x="1015841" y="955834"/>
                    </a:lnTo>
                    <a:lnTo>
                      <a:pt x="1182529" y="789146"/>
                    </a:lnTo>
                    <a:lnTo>
                      <a:pt x="524351" y="789146"/>
                    </a:lnTo>
                    <a:lnTo>
                      <a:pt x="455771" y="720566"/>
                    </a:lnTo>
                    <a:cubicBezTo>
                      <a:pt x="452914" y="721519"/>
                      <a:pt x="450056" y="721519"/>
                      <a:pt x="447199" y="721519"/>
                    </a:cubicBezTo>
                    <a:cubicBezTo>
                      <a:pt x="438626" y="721519"/>
                      <a:pt x="431006" y="718661"/>
                      <a:pt x="425291" y="712946"/>
                    </a:cubicBezTo>
                    <a:cubicBezTo>
                      <a:pt x="419576" y="707231"/>
                      <a:pt x="416719" y="699611"/>
                      <a:pt x="416719" y="691039"/>
                    </a:cubicBezTo>
                    <a:cubicBezTo>
                      <a:pt x="416719" y="682466"/>
                      <a:pt x="419576" y="674846"/>
                      <a:pt x="425291" y="669131"/>
                    </a:cubicBezTo>
                    <a:cubicBezTo>
                      <a:pt x="431006" y="663416"/>
                      <a:pt x="438626" y="660559"/>
                      <a:pt x="447199" y="660559"/>
                    </a:cubicBezTo>
                    <a:cubicBezTo>
                      <a:pt x="455771" y="660559"/>
                      <a:pt x="463391" y="663416"/>
                      <a:pt x="469106" y="669131"/>
                    </a:cubicBezTo>
                    <a:cubicBezTo>
                      <a:pt x="476726" y="676751"/>
                      <a:pt x="479584" y="688181"/>
                      <a:pt x="476726" y="698659"/>
                    </a:cubicBezTo>
                    <a:lnTo>
                      <a:pt x="536734" y="758666"/>
                    </a:lnTo>
                    <a:lnTo>
                      <a:pt x="1423511" y="758666"/>
                    </a:lnTo>
                    <a:lnTo>
                      <a:pt x="1546384" y="881539"/>
                    </a:lnTo>
                    <a:lnTo>
                      <a:pt x="1890236" y="881539"/>
                    </a:lnTo>
                    <a:lnTo>
                      <a:pt x="1800701" y="792004"/>
                    </a:lnTo>
                    <a:lnTo>
                      <a:pt x="1578769" y="792004"/>
                    </a:lnTo>
                    <a:cubicBezTo>
                      <a:pt x="1573054" y="801529"/>
                      <a:pt x="1563529" y="807244"/>
                      <a:pt x="1552099" y="807244"/>
                    </a:cubicBezTo>
                    <a:cubicBezTo>
                      <a:pt x="1534954" y="807244"/>
                      <a:pt x="1521619" y="793909"/>
                      <a:pt x="1521619" y="776764"/>
                    </a:cubicBezTo>
                    <a:cubicBezTo>
                      <a:pt x="1521619" y="759619"/>
                      <a:pt x="1534954" y="746284"/>
                      <a:pt x="1552099" y="746284"/>
                    </a:cubicBezTo>
                    <a:cubicBezTo>
                      <a:pt x="1563529" y="746284"/>
                      <a:pt x="1573054" y="751999"/>
                      <a:pt x="1578769" y="761524"/>
                    </a:cubicBezTo>
                    <a:lnTo>
                      <a:pt x="1813084" y="761524"/>
                    </a:lnTo>
                    <a:lnTo>
                      <a:pt x="1932146" y="880586"/>
                    </a:lnTo>
                    <a:lnTo>
                      <a:pt x="2062639" y="880586"/>
                    </a:lnTo>
                    <a:lnTo>
                      <a:pt x="2237899" y="705326"/>
                    </a:lnTo>
                    <a:lnTo>
                      <a:pt x="2118836" y="705326"/>
                    </a:lnTo>
                    <a:lnTo>
                      <a:pt x="2095024" y="729139"/>
                    </a:lnTo>
                    <a:cubicBezTo>
                      <a:pt x="2097881" y="739616"/>
                      <a:pt x="2095024" y="751046"/>
                      <a:pt x="2087404" y="758666"/>
                    </a:cubicBezTo>
                    <a:cubicBezTo>
                      <a:pt x="2081689" y="764381"/>
                      <a:pt x="2074069" y="767239"/>
                      <a:pt x="2065496" y="767239"/>
                    </a:cubicBezTo>
                    <a:cubicBezTo>
                      <a:pt x="2056924" y="767239"/>
                      <a:pt x="2049304" y="764381"/>
                      <a:pt x="2043589" y="758666"/>
                    </a:cubicBezTo>
                    <a:cubicBezTo>
                      <a:pt x="2037874" y="752951"/>
                      <a:pt x="2035016" y="745331"/>
                      <a:pt x="2035016" y="736759"/>
                    </a:cubicBezTo>
                    <a:cubicBezTo>
                      <a:pt x="2035016" y="728186"/>
                      <a:pt x="2037874" y="720566"/>
                      <a:pt x="2043589" y="714851"/>
                    </a:cubicBezTo>
                    <a:cubicBezTo>
                      <a:pt x="2049304" y="709136"/>
                      <a:pt x="2056924" y="706279"/>
                      <a:pt x="2065496" y="706279"/>
                    </a:cubicBezTo>
                    <a:cubicBezTo>
                      <a:pt x="2068354" y="706279"/>
                      <a:pt x="2071211" y="706279"/>
                      <a:pt x="2074069" y="707231"/>
                    </a:cubicBezTo>
                    <a:lnTo>
                      <a:pt x="2107406" y="673894"/>
                    </a:lnTo>
                    <a:lnTo>
                      <a:pt x="2380774" y="673894"/>
                    </a:lnTo>
                    <a:lnTo>
                      <a:pt x="2480786" y="573881"/>
                    </a:lnTo>
                    <a:lnTo>
                      <a:pt x="2959894" y="573881"/>
                    </a:lnTo>
                    <a:lnTo>
                      <a:pt x="3093244" y="440531"/>
                    </a:lnTo>
                    <a:lnTo>
                      <a:pt x="3409474" y="440531"/>
                    </a:lnTo>
                    <a:lnTo>
                      <a:pt x="3698081" y="151924"/>
                    </a:lnTo>
                    <a:lnTo>
                      <a:pt x="3527584" y="151924"/>
                    </a:lnTo>
                    <a:lnTo>
                      <a:pt x="3337084" y="342424"/>
                    </a:lnTo>
                    <a:lnTo>
                      <a:pt x="3170396" y="342424"/>
                    </a:lnTo>
                    <a:cubicBezTo>
                      <a:pt x="3164681" y="351949"/>
                      <a:pt x="3155156" y="357664"/>
                      <a:pt x="3143726" y="357664"/>
                    </a:cubicBezTo>
                    <a:cubicBezTo>
                      <a:pt x="3126581" y="357664"/>
                      <a:pt x="3113246" y="344329"/>
                      <a:pt x="3113246" y="327184"/>
                    </a:cubicBezTo>
                    <a:cubicBezTo>
                      <a:pt x="3113246" y="310039"/>
                      <a:pt x="3126581" y="296704"/>
                      <a:pt x="3143726" y="296704"/>
                    </a:cubicBezTo>
                    <a:cubicBezTo>
                      <a:pt x="3155156" y="296704"/>
                      <a:pt x="3164681" y="302419"/>
                      <a:pt x="3170396" y="311944"/>
                    </a:cubicBezTo>
                    <a:lnTo>
                      <a:pt x="3323749" y="311944"/>
                    </a:lnTo>
                    <a:lnTo>
                      <a:pt x="3514249" y="121444"/>
                    </a:lnTo>
                    <a:lnTo>
                      <a:pt x="3727609" y="121444"/>
                    </a:lnTo>
                    <a:lnTo>
                      <a:pt x="3841909" y="7144"/>
                    </a:lnTo>
                    <a:lnTo>
                      <a:pt x="4072414" y="7144"/>
                    </a:lnTo>
                    <a:lnTo>
                      <a:pt x="4172426" y="107156"/>
                    </a:lnTo>
                    <a:cubicBezTo>
                      <a:pt x="4175284" y="106204"/>
                      <a:pt x="4178141" y="106204"/>
                      <a:pt x="4180999" y="106204"/>
                    </a:cubicBezTo>
                    <a:cubicBezTo>
                      <a:pt x="4189571" y="106204"/>
                      <a:pt x="4197192" y="109061"/>
                      <a:pt x="4202906" y="114776"/>
                    </a:cubicBezTo>
                    <a:cubicBezTo>
                      <a:pt x="4208621" y="120491"/>
                      <a:pt x="4211479" y="128111"/>
                      <a:pt x="4211479" y="136684"/>
                    </a:cubicBezTo>
                    <a:cubicBezTo>
                      <a:pt x="4211479" y="145256"/>
                      <a:pt x="4208621" y="152876"/>
                      <a:pt x="4202906" y="158591"/>
                    </a:cubicBezTo>
                    <a:cubicBezTo>
                      <a:pt x="4197192" y="164306"/>
                      <a:pt x="4189571" y="167164"/>
                      <a:pt x="4180999" y="167164"/>
                    </a:cubicBezTo>
                    <a:cubicBezTo>
                      <a:pt x="4172426" y="167164"/>
                      <a:pt x="4164806" y="164306"/>
                      <a:pt x="4159091" y="158591"/>
                    </a:cubicBezTo>
                    <a:cubicBezTo>
                      <a:pt x="4151471" y="150971"/>
                      <a:pt x="4148614" y="139541"/>
                      <a:pt x="4151471" y="129064"/>
                    </a:cubicBezTo>
                    <a:lnTo>
                      <a:pt x="4060984" y="38576"/>
                    </a:lnTo>
                    <a:lnTo>
                      <a:pt x="3856196" y="38576"/>
                    </a:lnTo>
                    <a:lnTo>
                      <a:pt x="3422809" y="471964"/>
                    </a:lnTo>
                    <a:lnTo>
                      <a:pt x="3104674" y="471964"/>
                    </a:lnTo>
                    <a:lnTo>
                      <a:pt x="2767489" y="809149"/>
                    </a:lnTo>
                    <a:lnTo>
                      <a:pt x="2343626" y="809149"/>
                    </a:lnTo>
                    <a:cubicBezTo>
                      <a:pt x="2337911" y="818674"/>
                      <a:pt x="2328386" y="824389"/>
                      <a:pt x="2316956" y="824389"/>
                    </a:cubicBezTo>
                    <a:cubicBezTo>
                      <a:pt x="2299811" y="824389"/>
                      <a:pt x="2286476" y="811054"/>
                      <a:pt x="2286476" y="793909"/>
                    </a:cubicBezTo>
                    <a:cubicBezTo>
                      <a:pt x="2286476" y="776764"/>
                      <a:pt x="2299811" y="763429"/>
                      <a:pt x="2316956" y="763429"/>
                    </a:cubicBezTo>
                    <a:cubicBezTo>
                      <a:pt x="2328386" y="763429"/>
                      <a:pt x="2337911" y="769144"/>
                      <a:pt x="2343626" y="778669"/>
                    </a:cubicBezTo>
                    <a:lnTo>
                      <a:pt x="2755106" y="778669"/>
                    </a:lnTo>
                    <a:lnTo>
                      <a:pt x="2928461" y="605314"/>
                    </a:lnTo>
                    <a:lnTo>
                      <a:pt x="2492216" y="605314"/>
                    </a:lnTo>
                    <a:lnTo>
                      <a:pt x="2392204" y="705326"/>
                    </a:lnTo>
                    <a:lnTo>
                      <a:pt x="2279809" y="705326"/>
                    </a:lnTo>
                    <a:lnTo>
                      <a:pt x="2075021" y="910114"/>
                    </a:lnTo>
                    <a:lnTo>
                      <a:pt x="1533049" y="910114"/>
                    </a:lnTo>
                    <a:lnTo>
                      <a:pt x="1410176" y="787241"/>
                    </a:lnTo>
                    <a:lnTo>
                      <a:pt x="1222534" y="787241"/>
                    </a:lnTo>
                    <a:lnTo>
                      <a:pt x="1026319" y="983456"/>
                    </a:lnTo>
                    <a:lnTo>
                      <a:pt x="195739" y="983456"/>
                    </a:lnTo>
                    <a:lnTo>
                      <a:pt x="67151" y="1114901"/>
                    </a:lnTo>
                    <a:cubicBezTo>
                      <a:pt x="70009" y="1125379"/>
                      <a:pt x="67151" y="1136809"/>
                      <a:pt x="59531" y="1144429"/>
                    </a:cubicBezTo>
                    <a:cubicBezTo>
                      <a:pt x="52864" y="1150144"/>
                      <a:pt x="45244" y="1153954"/>
                      <a:pt x="37624" y="11539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7" name="Freeform: Shape 176">
                <a:extLst>
                  <a:ext uri="{FF2B5EF4-FFF2-40B4-BE49-F238E27FC236}">
                    <a16:creationId xmlns:a16="http://schemas.microsoft.com/office/drawing/2014/main" id="{588CC3B2-437A-46FC-BF4E-9FB61FE4973A}"/>
                  </a:ext>
                </a:extLst>
              </p:cNvPr>
              <p:cNvSpPr/>
              <p:nvPr/>
            </p:nvSpPr>
            <p:spPr>
              <a:xfrm>
                <a:off x="7596285" y="1665632"/>
                <a:ext cx="4200525" cy="1133475"/>
              </a:xfrm>
              <a:custGeom>
                <a:avLst/>
                <a:gdLst>
                  <a:gd name="connsiteX0" fmla="*/ 4187428 w 4200525"/>
                  <a:gd name="connsiteY0" fmla="*/ 111919 h 1133475"/>
                  <a:gd name="connsiteX1" fmla="*/ 4161711 w 4200525"/>
                  <a:gd name="connsiteY1" fmla="*/ 108109 h 1133475"/>
                  <a:gd name="connsiteX2" fmla="*/ 4060746 w 4200525"/>
                  <a:gd name="connsiteY2" fmla="*/ 7144 h 1133475"/>
                  <a:gd name="connsiteX3" fmla="*/ 3838813 w 4200525"/>
                  <a:gd name="connsiteY3" fmla="*/ 7144 h 1133475"/>
                  <a:gd name="connsiteX4" fmla="*/ 3724513 w 4200525"/>
                  <a:gd name="connsiteY4" fmla="*/ 121444 h 1133475"/>
                  <a:gd name="connsiteX5" fmla="*/ 3511153 w 4200525"/>
                  <a:gd name="connsiteY5" fmla="*/ 121444 h 1133475"/>
                  <a:gd name="connsiteX6" fmla="*/ 3320653 w 4200525"/>
                  <a:gd name="connsiteY6" fmla="*/ 311944 h 1133475"/>
                  <a:gd name="connsiteX7" fmla="*/ 3155871 w 4200525"/>
                  <a:gd name="connsiteY7" fmla="*/ 311944 h 1133475"/>
                  <a:gd name="connsiteX8" fmla="*/ 3135868 w 4200525"/>
                  <a:gd name="connsiteY8" fmla="*/ 296704 h 1133475"/>
                  <a:gd name="connsiteX9" fmla="*/ 3114913 w 4200525"/>
                  <a:gd name="connsiteY9" fmla="*/ 317659 h 1133475"/>
                  <a:gd name="connsiteX10" fmla="*/ 3135868 w 4200525"/>
                  <a:gd name="connsiteY10" fmla="*/ 338614 h 1133475"/>
                  <a:gd name="connsiteX11" fmla="*/ 3155871 w 4200525"/>
                  <a:gd name="connsiteY11" fmla="*/ 323374 h 1133475"/>
                  <a:gd name="connsiteX12" fmla="*/ 3325416 w 4200525"/>
                  <a:gd name="connsiteY12" fmla="*/ 323374 h 1133475"/>
                  <a:gd name="connsiteX13" fmla="*/ 3515916 w 4200525"/>
                  <a:gd name="connsiteY13" fmla="*/ 132874 h 1133475"/>
                  <a:gd name="connsiteX14" fmla="*/ 3713083 w 4200525"/>
                  <a:gd name="connsiteY14" fmla="*/ 132874 h 1133475"/>
                  <a:gd name="connsiteX15" fmla="*/ 3405426 w 4200525"/>
                  <a:gd name="connsiteY15" fmla="*/ 440531 h 1133475"/>
                  <a:gd name="connsiteX16" fmla="*/ 3089196 w 4200525"/>
                  <a:gd name="connsiteY16" fmla="*/ 440531 h 1133475"/>
                  <a:gd name="connsiteX17" fmla="*/ 2955846 w 4200525"/>
                  <a:gd name="connsiteY17" fmla="*/ 573881 h 1133475"/>
                  <a:gd name="connsiteX18" fmla="*/ 2476738 w 4200525"/>
                  <a:gd name="connsiteY18" fmla="*/ 573881 h 1133475"/>
                  <a:gd name="connsiteX19" fmla="*/ 2376726 w 4200525"/>
                  <a:gd name="connsiteY19" fmla="*/ 673894 h 1133475"/>
                  <a:gd name="connsiteX20" fmla="*/ 2102406 w 4200525"/>
                  <a:gd name="connsiteY20" fmla="*/ 673894 h 1133475"/>
                  <a:gd name="connsiteX21" fmla="*/ 2067163 w 4200525"/>
                  <a:gd name="connsiteY21" fmla="*/ 709136 h 1133475"/>
                  <a:gd name="connsiteX22" fmla="*/ 2041446 w 4200525"/>
                  <a:gd name="connsiteY22" fmla="*/ 712946 h 1133475"/>
                  <a:gd name="connsiteX23" fmla="*/ 2041446 w 4200525"/>
                  <a:gd name="connsiteY23" fmla="*/ 742474 h 1133475"/>
                  <a:gd name="connsiteX24" fmla="*/ 2070973 w 4200525"/>
                  <a:gd name="connsiteY24" fmla="*/ 742474 h 1133475"/>
                  <a:gd name="connsiteX25" fmla="*/ 2074783 w 4200525"/>
                  <a:gd name="connsiteY25" fmla="*/ 716756 h 1133475"/>
                  <a:gd name="connsiteX26" fmla="*/ 2106216 w 4200525"/>
                  <a:gd name="connsiteY26" fmla="*/ 685324 h 1133475"/>
                  <a:gd name="connsiteX27" fmla="*/ 2251948 w 4200525"/>
                  <a:gd name="connsiteY27" fmla="*/ 685324 h 1133475"/>
                  <a:gd name="connsiteX28" fmla="*/ 2058591 w 4200525"/>
                  <a:gd name="connsiteY28" fmla="*/ 878681 h 1133475"/>
                  <a:gd name="connsiteX29" fmla="*/ 1920478 w 4200525"/>
                  <a:gd name="connsiteY29" fmla="*/ 878681 h 1133475"/>
                  <a:gd name="connsiteX30" fmla="*/ 1801416 w 4200525"/>
                  <a:gd name="connsiteY30" fmla="*/ 759619 h 1133475"/>
                  <a:gd name="connsiteX31" fmla="*/ 1564243 w 4200525"/>
                  <a:gd name="connsiteY31" fmla="*/ 759619 h 1133475"/>
                  <a:gd name="connsiteX32" fmla="*/ 1544241 w 4200525"/>
                  <a:gd name="connsiteY32" fmla="*/ 744379 h 1133475"/>
                  <a:gd name="connsiteX33" fmla="*/ 1523286 w 4200525"/>
                  <a:gd name="connsiteY33" fmla="*/ 765334 h 1133475"/>
                  <a:gd name="connsiteX34" fmla="*/ 1544241 w 4200525"/>
                  <a:gd name="connsiteY34" fmla="*/ 786289 h 1133475"/>
                  <a:gd name="connsiteX35" fmla="*/ 1564243 w 4200525"/>
                  <a:gd name="connsiteY35" fmla="*/ 771049 h 1133475"/>
                  <a:gd name="connsiteX36" fmla="*/ 1796653 w 4200525"/>
                  <a:gd name="connsiteY36" fmla="*/ 771049 h 1133475"/>
                  <a:gd name="connsiteX37" fmla="*/ 1905238 w 4200525"/>
                  <a:gd name="connsiteY37" fmla="*/ 879634 h 1133475"/>
                  <a:gd name="connsiteX38" fmla="*/ 1533763 w 4200525"/>
                  <a:gd name="connsiteY38" fmla="*/ 879634 h 1133475"/>
                  <a:gd name="connsiteX39" fmla="*/ 1410891 w 4200525"/>
                  <a:gd name="connsiteY39" fmla="*/ 755809 h 1133475"/>
                  <a:gd name="connsiteX40" fmla="*/ 525066 w 4200525"/>
                  <a:gd name="connsiteY40" fmla="*/ 755809 h 1133475"/>
                  <a:gd name="connsiteX41" fmla="*/ 458391 w 4200525"/>
                  <a:gd name="connsiteY41" fmla="*/ 689134 h 1133475"/>
                  <a:gd name="connsiteX42" fmla="*/ 454581 w 4200525"/>
                  <a:gd name="connsiteY42" fmla="*/ 663416 h 1133475"/>
                  <a:gd name="connsiteX43" fmla="*/ 425053 w 4200525"/>
                  <a:gd name="connsiteY43" fmla="*/ 663416 h 1133475"/>
                  <a:gd name="connsiteX44" fmla="*/ 425053 w 4200525"/>
                  <a:gd name="connsiteY44" fmla="*/ 692944 h 1133475"/>
                  <a:gd name="connsiteX45" fmla="*/ 450771 w 4200525"/>
                  <a:gd name="connsiteY45" fmla="*/ 696754 h 1133475"/>
                  <a:gd name="connsiteX46" fmla="*/ 521256 w 4200525"/>
                  <a:gd name="connsiteY46" fmla="*/ 767239 h 1133475"/>
                  <a:gd name="connsiteX47" fmla="*/ 1195626 w 4200525"/>
                  <a:gd name="connsiteY47" fmla="*/ 767239 h 1133475"/>
                  <a:gd name="connsiteX48" fmla="*/ 1009888 w 4200525"/>
                  <a:gd name="connsiteY48" fmla="*/ 952976 h 1133475"/>
                  <a:gd name="connsiteX49" fmla="*/ 179308 w 4200525"/>
                  <a:gd name="connsiteY49" fmla="*/ 952976 h 1133475"/>
                  <a:gd name="connsiteX50" fmla="*/ 39291 w 4200525"/>
                  <a:gd name="connsiteY50" fmla="*/ 1092041 h 1133475"/>
                  <a:gd name="connsiteX51" fmla="*/ 13573 w 4200525"/>
                  <a:gd name="connsiteY51" fmla="*/ 1095851 h 1133475"/>
                  <a:gd name="connsiteX52" fmla="*/ 13573 w 4200525"/>
                  <a:gd name="connsiteY52" fmla="*/ 1125379 h 1133475"/>
                  <a:gd name="connsiteX53" fmla="*/ 43101 w 4200525"/>
                  <a:gd name="connsiteY53" fmla="*/ 1125379 h 1133475"/>
                  <a:gd name="connsiteX54" fmla="*/ 46911 w 4200525"/>
                  <a:gd name="connsiteY54" fmla="*/ 1099661 h 1133475"/>
                  <a:gd name="connsiteX55" fmla="*/ 183118 w 4200525"/>
                  <a:gd name="connsiteY55" fmla="*/ 963454 h 1133475"/>
                  <a:gd name="connsiteX56" fmla="*/ 1013698 w 4200525"/>
                  <a:gd name="connsiteY56" fmla="*/ 963454 h 1133475"/>
                  <a:gd name="connsiteX57" fmla="*/ 1209913 w 4200525"/>
                  <a:gd name="connsiteY57" fmla="*/ 767239 h 1133475"/>
                  <a:gd name="connsiteX58" fmla="*/ 1405176 w 4200525"/>
                  <a:gd name="connsiteY58" fmla="*/ 767239 h 1133475"/>
                  <a:gd name="connsiteX59" fmla="*/ 1528048 w 4200525"/>
                  <a:gd name="connsiteY59" fmla="*/ 890111 h 1133475"/>
                  <a:gd name="connsiteX60" fmla="*/ 2062401 w 4200525"/>
                  <a:gd name="connsiteY60" fmla="*/ 890111 h 1133475"/>
                  <a:gd name="connsiteX61" fmla="*/ 2267188 w 4200525"/>
                  <a:gd name="connsiteY61" fmla="*/ 685324 h 1133475"/>
                  <a:gd name="connsiteX62" fmla="*/ 2379583 w 4200525"/>
                  <a:gd name="connsiteY62" fmla="*/ 685324 h 1133475"/>
                  <a:gd name="connsiteX63" fmla="*/ 2479596 w 4200525"/>
                  <a:gd name="connsiteY63" fmla="*/ 585311 h 1133475"/>
                  <a:gd name="connsiteX64" fmla="*/ 2944416 w 4200525"/>
                  <a:gd name="connsiteY64" fmla="*/ 585311 h 1133475"/>
                  <a:gd name="connsiteX65" fmla="*/ 2752011 w 4200525"/>
                  <a:gd name="connsiteY65" fmla="*/ 777716 h 1133475"/>
                  <a:gd name="connsiteX66" fmla="*/ 2330053 w 4200525"/>
                  <a:gd name="connsiteY66" fmla="*/ 777716 h 1133475"/>
                  <a:gd name="connsiteX67" fmla="*/ 2310051 w 4200525"/>
                  <a:gd name="connsiteY67" fmla="*/ 762476 h 1133475"/>
                  <a:gd name="connsiteX68" fmla="*/ 2289096 w 4200525"/>
                  <a:gd name="connsiteY68" fmla="*/ 783431 h 1133475"/>
                  <a:gd name="connsiteX69" fmla="*/ 2310051 w 4200525"/>
                  <a:gd name="connsiteY69" fmla="*/ 804386 h 1133475"/>
                  <a:gd name="connsiteX70" fmla="*/ 2330053 w 4200525"/>
                  <a:gd name="connsiteY70" fmla="*/ 789146 h 1133475"/>
                  <a:gd name="connsiteX71" fmla="*/ 2756773 w 4200525"/>
                  <a:gd name="connsiteY71" fmla="*/ 789146 h 1133475"/>
                  <a:gd name="connsiteX72" fmla="*/ 3093958 w 4200525"/>
                  <a:gd name="connsiteY72" fmla="*/ 451961 h 1133475"/>
                  <a:gd name="connsiteX73" fmla="*/ 3410188 w 4200525"/>
                  <a:gd name="connsiteY73" fmla="*/ 451961 h 1133475"/>
                  <a:gd name="connsiteX74" fmla="*/ 3843576 w 4200525"/>
                  <a:gd name="connsiteY74" fmla="*/ 18574 h 1133475"/>
                  <a:gd name="connsiteX75" fmla="*/ 4056936 w 4200525"/>
                  <a:gd name="connsiteY75" fmla="*/ 18574 h 1133475"/>
                  <a:gd name="connsiteX76" fmla="*/ 4154091 w 4200525"/>
                  <a:gd name="connsiteY76" fmla="*/ 116681 h 1133475"/>
                  <a:gd name="connsiteX77" fmla="*/ 4157901 w 4200525"/>
                  <a:gd name="connsiteY77" fmla="*/ 142399 h 1133475"/>
                  <a:gd name="connsiteX78" fmla="*/ 4187428 w 4200525"/>
                  <a:gd name="connsiteY78" fmla="*/ 142399 h 1133475"/>
                  <a:gd name="connsiteX79" fmla="*/ 4187428 w 4200525"/>
                  <a:gd name="connsiteY79" fmla="*/ 111919 h 1133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</a:cxnLst>
                <a:rect l="l" t="t" r="r" b="b"/>
                <a:pathLst>
                  <a:path w="4200525" h="1133475">
                    <a:moveTo>
                      <a:pt x="4187428" y="111919"/>
                    </a:moveTo>
                    <a:cubicBezTo>
                      <a:pt x="4180761" y="105251"/>
                      <a:pt x="4170283" y="104299"/>
                      <a:pt x="4161711" y="108109"/>
                    </a:cubicBezTo>
                    <a:lnTo>
                      <a:pt x="4060746" y="7144"/>
                    </a:lnTo>
                    <a:lnTo>
                      <a:pt x="3838813" y="7144"/>
                    </a:lnTo>
                    <a:lnTo>
                      <a:pt x="3724513" y="121444"/>
                    </a:lnTo>
                    <a:lnTo>
                      <a:pt x="3511153" y="121444"/>
                    </a:lnTo>
                    <a:lnTo>
                      <a:pt x="3320653" y="311944"/>
                    </a:lnTo>
                    <a:lnTo>
                      <a:pt x="3155871" y="311944"/>
                    </a:lnTo>
                    <a:cubicBezTo>
                      <a:pt x="3153013" y="303371"/>
                      <a:pt x="3145393" y="296704"/>
                      <a:pt x="3135868" y="296704"/>
                    </a:cubicBezTo>
                    <a:cubicBezTo>
                      <a:pt x="3124438" y="296704"/>
                      <a:pt x="3114913" y="306229"/>
                      <a:pt x="3114913" y="317659"/>
                    </a:cubicBezTo>
                    <a:cubicBezTo>
                      <a:pt x="3114913" y="329089"/>
                      <a:pt x="3124438" y="338614"/>
                      <a:pt x="3135868" y="338614"/>
                    </a:cubicBezTo>
                    <a:cubicBezTo>
                      <a:pt x="3145393" y="338614"/>
                      <a:pt x="3153966" y="331946"/>
                      <a:pt x="3155871" y="323374"/>
                    </a:cubicBezTo>
                    <a:lnTo>
                      <a:pt x="3325416" y="323374"/>
                    </a:lnTo>
                    <a:lnTo>
                      <a:pt x="3515916" y="132874"/>
                    </a:lnTo>
                    <a:lnTo>
                      <a:pt x="3713083" y="132874"/>
                    </a:lnTo>
                    <a:lnTo>
                      <a:pt x="3405426" y="440531"/>
                    </a:lnTo>
                    <a:lnTo>
                      <a:pt x="3089196" y="440531"/>
                    </a:lnTo>
                    <a:lnTo>
                      <a:pt x="2955846" y="573881"/>
                    </a:lnTo>
                    <a:lnTo>
                      <a:pt x="2476738" y="573881"/>
                    </a:lnTo>
                    <a:lnTo>
                      <a:pt x="2376726" y="673894"/>
                    </a:lnTo>
                    <a:lnTo>
                      <a:pt x="2102406" y="673894"/>
                    </a:lnTo>
                    <a:lnTo>
                      <a:pt x="2067163" y="709136"/>
                    </a:lnTo>
                    <a:cubicBezTo>
                      <a:pt x="2059543" y="704374"/>
                      <a:pt x="2049066" y="705326"/>
                      <a:pt x="2041446" y="712946"/>
                    </a:cubicBezTo>
                    <a:cubicBezTo>
                      <a:pt x="2032873" y="721519"/>
                      <a:pt x="2032873" y="734854"/>
                      <a:pt x="2041446" y="742474"/>
                    </a:cubicBezTo>
                    <a:cubicBezTo>
                      <a:pt x="2050018" y="751046"/>
                      <a:pt x="2063353" y="751046"/>
                      <a:pt x="2070973" y="742474"/>
                    </a:cubicBezTo>
                    <a:cubicBezTo>
                      <a:pt x="2077641" y="735806"/>
                      <a:pt x="2078593" y="725329"/>
                      <a:pt x="2074783" y="716756"/>
                    </a:cubicBezTo>
                    <a:lnTo>
                      <a:pt x="2106216" y="685324"/>
                    </a:lnTo>
                    <a:lnTo>
                      <a:pt x="2251948" y="685324"/>
                    </a:lnTo>
                    <a:lnTo>
                      <a:pt x="2058591" y="878681"/>
                    </a:lnTo>
                    <a:lnTo>
                      <a:pt x="1920478" y="878681"/>
                    </a:lnTo>
                    <a:lnTo>
                      <a:pt x="1801416" y="759619"/>
                    </a:lnTo>
                    <a:lnTo>
                      <a:pt x="1564243" y="759619"/>
                    </a:lnTo>
                    <a:cubicBezTo>
                      <a:pt x="1561386" y="751046"/>
                      <a:pt x="1553766" y="744379"/>
                      <a:pt x="1544241" y="744379"/>
                    </a:cubicBezTo>
                    <a:cubicBezTo>
                      <a:pt x="1532811" y="744379"/>
                      <a:pt x="1523286" y="753904"/>
                      <a:pt x="1523286" y="765334"/>
                    </a:cubicBezTo>
                    <a:cubicBezTo>
                      <a:pt x="1523286" y="776764"/>
                      <a:pt x="1532811" y="786289"/>
                      <a:pt x="1544241" y="786289"/>
                    </a:cubicBezTo>
                    <a:cubicBezTo>
                      <a:pt x="1553766" y="786289"/>
                      <a:pt x="1562338" y="779621"/>
                      <a:pt x="1564243" y="771049"/>
                    </a:cubicBezTo>
                    <a:lnTo>
                      <a:pt x="1796653" y="771049"/>
                    </a:lnTo>
                    <a:lnTo>
                      <a:pt x="1905238" y="879634"/>
                    </a:lnTo>
                    <a:lnTo>
                      <a:pt x="1533763" y="879634"/>
                    </a:lnTo>
                    <a:lnTo>
                      <a:pt x="1410891" y="755809"/>
                    </a:lnTo>
                    <a:lnTo>
                      <a:pt x="525066" y="755809"/>
                    </a:lnTo>
                    <a:lnTo>
                      <a:pt x="458391" y="689134"/>
                    </a:lnTo>
                    <a:cubicBezTo>
                      <a:pt x="463153" y="681514"/>
                      <a:pt x="462201" y="671036"/>
                      <a:pt x="454581" y="663416"/>
                    </a:cubicBezTo>
                    <a:cubicBezTo>
                      <a:pt x="446008" y="654844"/>
                      <a:pt x="432673" y="654844"/>
                      <a:pt x="425053" y="663416"/>
                    </a:cubicBezTo>
                    <a:cubicBezTo>
                      <a:pt x="416481" y="671989"/>
                      <a:pt x="416481" y="685324"/>
                      <a:pt x="425053" y="692944"/>
                    </a:cubicBezTo>
                    <a:cubicBezTo>
                      <a:pt x="431721" y="699611"/>
                      <a:pt x="442198" y="700564"/>
                      <a:pt x="450771" y="696754"/>
                    </a:cubicBezTo>
                    <a:lnTo>
                      <a:pt x="521256" y="767239"/>
                    </a:lnTo>
                    <a:lnTo>
                      <a:pt x="1195626" y="767239"/>
                    </a:lnTo>
                    <a:lnTo>
                      <a:pt x="1009888" y="952976"/>
                    </a:lnTo>
                    <a:lnTo>
                      <a:pt x="179308" y="952976"/>
                    </a:lnTo>
                    <a:lnTo>
                      <a:pt x="39291" y="1092041"/>
                    </a:lnTo>
                    <a:cubicBezTo>
                      <a:pt x="31671" y="1087279"/>
                      <a:pt x="21193" y="1088231"/>
                      <a:pt x="13573" y="1095851"/>
                    </a:cubicBezTo>
                    <a:cubicBezTo>
                      <a:pt x="5001" y="1104424"/>
                      <a:pt x="5001" y="1117759"/>
                      <a:pt x="13573" y="1125379"/>
                    </a:cubicBezTo>
                    <a:cubicBezTo>
                      <a:pt x="22146" y="1133951"/>
                      <a:pt x="35481" y="1133951"/>
                      <a:pt x="43101" y="1125379"/>
                    </a:cubicBezTo>
                    <a:cubicBezTo>
                      <a:pt x="49768" y="1118711"/>
                      <a:pt x="50721" y="1108234"/>
                      <a:pt x="46911" y="1099661"/>
                    </a:cubicBezTo>
                    <a:lnTo>
                      <a:pt x="183118" y="963454"/>
                    </a:lnTo>
                    <a:lnTo>
                      <a:pt x="1013698" y="963454"/>
                    </a:lnTo>
                    <a:lnTo>
                      <a:pt x="1209913" y="767239"/>
                    </a:lnTo>
                    <a:lnTo>
                      <a:pt x="1405176" y="767239"/>
                    </a:lnTo>
                    <a:lnTo>
                      <a:pt x="1528048" y="890111"/>
                    </a:lnTo>
                    <a:lnTo>
                      <a:pt x="2062401" y="890111"/>
                    </a:lnTo>
                    <a:lnTo>
                      <a:pt x="2267188" y="685324"/>
                    </a:lnTo>
                    <a:lnTo>
                      <a:pt x="2379583" y="685324"/>
                    </a:lnTo>
                    <a:lnTo>
                      <a:pt x="2479596" y="585311"/>
                    </a:lnTo>
                    <a:lnTo>
                      <a:pt x="2944416" y="585311"/>
                    </a:lnTo>
                    <a:lnTo>
                      <a:pt x="2752011" y="777716"/>
                    </a:lnTo>
                    <a:lnTo>
                      <a:pt x="2330053" y="777716"/>
                    </a:lnTo>
                    <a:cubicBezTo>
                      <a:pt x="2327196" y="769144"/>
                      <a:pt x="2319576" y="762476"/>
                      <a:pt x="2310051" y="762476"/>
                    </a:cubicBezTo>
                    <a:cubicBezTo>
                      <a:pt x="2298621" y="762476"/>
                      <a:pt x="2289096" y="772001"/>
                      <a:pt x="2289096" y="783431"/>
                    </a:cubicBezTo>
                    <a:cubicBezTo>
                      <a:pt x="2289096" y="794861"/>
                      <a:pt x="2298621" y="804386"/>
                      <a:pt x="2310051" y="804386"/>
                    </a:cubicBezTo>
                    <a:cubicBezTo>
                      <a:pt x="2319576" y="804386"/>
                      <a:pt x="2328148" y="797719"/>
                      <a:pt x="2330053" y="789146"/>
                    </a:cubicBezTo>
                    <a:lnTo>
                      <a:pt x="2756773" y="789146"/>
                    </a:lnTo>
                    <a:lnTo>
                      <a:pt x="3093958" y="451961"/>
                    </a:lnTo>
                    <a:lnTo>
                      <a:pt x="3410188" y="451961"/>
                    </a:lnTo>
                    <a:lnTo>
                      <a:pt x="3843576" y="18574"/>
                    </a:lnTo>
                    <a:lnTo>
                      <a:pt x="4056936" y="18574"/>
                    </a:lnTo>
                    <a:lnTo>
                      <a:pt x="4154091" y="116681"/>
                    </a:lnTo>
                    <a:cubicBezTo>
                      <a:pt x="4149328" y="124301"/>
                      <a:pt x="4150281" y="134779"/>
                      <a:pt x="4157901" y="142399"/>
                    </a:cubicBezTo>
                    <a:cubicBezTo>
                      <a:pt x="4166473" y="150971"/>
                      <a:pt x="4179808" y="150971"/>
                      <a:pt x="4187428" y="142399"/>
                    </a:cubicBezTo>
                    <a:cubicBezTo>
                      <a:pt x="4196001" y="133826"/>
                      <a:pt x="4196001" y="120491"/>
                      <a:pt x="4187428" y="11191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3" name="Graphic 166">
              <a:extLst>
                <a:ext uri="{FF2B5EF4-FFF2-40B4-BE49-F238E27FC236}">
                  <a16:creationId xmlns:a16="http://schemas.microsoft.com/office/drawing/2014/main" id="{F395EF3D-BCFF-4BDA-A136-F3ED3193C979}"/>
                </a:ext>
              </a:extLst>
            </p:cNvPr>
            <p:cNvGrpSpPr/>
            <p:nvPr/>
          </p:nvGrpSpPr>
          <p:grpSpPr>
            <a:xfrm>
              <a:off x="4054049" y="5011904"/>
              <a:ext cx="2667773" cy="560516"/>
              <a:chOff x="4305300" y="3052762"/>
              <a:chExt cx="3581400" cy="752475"/>
            </a:xfrm>
            <a:grpFill/>
          </p:grpSpPr>
          <p:sp>
            <p:nvSpPr>
              <p:cNvPr id="152" name="Freeform: Shape 151">
                <a:extLst>
                  <a:ext uri="{FF2B5EF4-FFF2-40B4-BE49-F238E27FC236}">
                    <a16:creationId xmlns:a16="http://schemas.microsoft.com/office/drawing/2014/main" id="{090CE62D-4354-4DA9-8B3D-ADB230BBCE65}"/>
                  </a:ext>
                </a:extLst>
              </p:cNvPr>
              <p:cNvSpPr/>
              <p:nvPr/>
            </p:nvSpPr>
            <p:spPr>
              <a:xfrm>
                <a:off x="4401979" y="3311366"/>
                <a:ext cx="3476625" cy="200025"/>
              </a:xfrm>
              <a:custGeom>
                <a:avLst/>
                <a:gdLst>
                  <a:gd name="connsiteX0" fmla="*/ 1497806 w 3476625"/>
                  <a:gd name="connsiteY0" fmla="*/ 7144 h 200025"/>
                  <a:gd name="connsiteX1" fmla="*/ 1822609 w 3476625"/>
                  <a:gd name="connsiteY1" fmla="*/ 7144 h 200025"/>
                  <a:gd name="connsiteX2" fmla="*/ 1899761 w 3476625"/>
                  <a:gd name="connsiteY2" fmla="*/ 84296 h 200025"/>
                  <a:gd name="connsiteX3" fmla="*/ 2174081 w 3476625"/>
                  <a:gd name="connsiteY3" fmla="*/ 84296 h 200025"/>
                  <a:gd name="connsiteX4" fmla="*/ 2240756 w 3476625"/>
                  <a:gd name="connsiteY4" fmla="*/ 17621 h 200025"/>
                  <a:gd name="connsiteX5" fmla="*/ 3470434 w 3476625"/>
                  <a:gd name="connsiteY5" fmla="*/ 17621 h 200025"/>
                  <a:gd name="connsiteX6" fmla="*/ 3470434 w 3476625"/>
                  <a:gd name="connsiteY6" fmla="*/ 24289 h 200025"/>
                  <a:gd name="connsiteX7" fmla="*/ 2243614 w 3476625"/>
                  <a:gd name="connsiteY7" fmla="*/ 24289 h 200025"/>
                  <a:gd name="connsiteX8" fmla="*/ 2176939 w 3476625"/>
                  <a:gd name="connsiteY8" fmla="*/ 90964 h 200025"/>
                  <a:gd name="connsiteX9" fmla="*/ 1896904 w 3476625"/>
                  <a:gd name="connsiteY9" fmla="*/ 90964 h 200025"/>
                  <a:gd name="connsiteX10" fmla="*/ 1819751 w 3476625"/>
                  <a:gd name="connsiteY10" fmla="*/ 13811 h 200025"/>
                  <a:gd name="connsiteX11" fmla="*/ 1500664 w 3476625"/>
                  <a:gd name="connsiteY11" fmla="*/ 13811 h 200025"/>
                  <a:gd name="connsiteX12" fmla="*/ 1432084 w 3476625"/>
                  <a:gd name="connsiteY12" fmla="*/ 120491 h 200025"/>
                  <a:gd name="connsiteX13" fmla="*/ 1057751 w 3476625"/>
                  <a:gd name="connsiteY13" fmla="*/ 120491 h 200025"/>
                  <a:gd name="connsiteX14" fmla="*/ 971074 w 3476625"/>
                  <a:gd name="connsiteY14" fmla="*/ 14764 h 200025"/>
                  <a:gd name="connsiteX15" fmla="*/ 379571 w 3476625"/>
                  <a:gd name="connsiteY15" fmla="*/ 14764 h 200025"/>
                  <a:gd name="connsiteX16" fmla="*/ 11906 w 3476625"/>
                  <a:gd name="connsiteY16" fmla="*/ 201454 h 200025"/>
                  <a:gd name="connsiteX17" fmla="*/ 7144 w 3476625"/>
                  <a:gd name="connsiteY17" fmla="*/ 196691 h 200025"/>
                  <a:gd name="connsiteX18" fmla="*/ 376714 w 3476625"/>
                  <a:gd name="connsiteY18" fmla="*/ 8096 h 200025"/>
                  <a:gd name="connsiteX19" fmla="*/ 973931 w 3476625"/>
                  <a:gd name="connsiteY19" fmla="*/ 8096 h 200025"/>
                  <a:gd name="connsiteX20" fmla="*/ 1061561 w 3476625"/>
                  <a:gd name="connsiteY20" fmla="*/ 113824 h 200025"/>
                  <a:gd name="connsiteX21" fmla="*/ 1429226 w 3476625"/>
                  <a:gd name="connsiteY21" fmla="*/ 113824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476625" h="200025">
                    <a:moveTo>
                      <a:pt x="1497806" y="7144"/>
                    </a:moveTo>
                    <a:lnTo>
                      <a:pt x="1822609" y="7144"/>
                    </a:lnTo>
                    <a:lnTo>
                      <a:pt x="1899761" y="84296"/>
                    </a:lnTo>
                    <a:lnTo>
                      <a:pt x="2174081" y="84296"/>
                    </a:lnTo>
                    <a:lnTo>
                      <a:pt x="2240756" y="17621"/>
                    </a:lnTo>
                    <a:lnTo>
                      <a:pt x="3470434" y="17621"/>
                    </a:lnTo>
                    <a:lnTo>
                      <a:pt x="3470434" y="24289"/>
                    </a:lnTo>
                    <a:lnTo>
                      <a:pt x="2243614" y="24289"/>
                    </a:lnTo>
                    <a:lnTo>
                      <a:pt x="2176939" y="90964"/>
                    </a:lnTo>
                    <a:lnTo>
                      <a:pt x="1896904" y="90964"/>
                    </a:lnTo>
                    <a:lnTo>
                      <a:pt x="1819751" y="13811"/>
                    </a:lnTo>
                    <a:lnTo>
                      <a:pt x="1500664" y="13811"/>
                    </a:lnTo>
                    <a:lnTo>
                      <a:pt x="1432084" y="120491"/>
                    </a:lnTo>
                    <a:lnTo>
                      <a:pt x="1057751" y="120491"/>
                    </a:lnTo>
                    <a:lnTo>
                      <a:pt x="971074" y="14764"/>
                    </a:lnTo>
                    <a:lnTo>
                      <a:pt x="379571" y="14764"/>
                    </a:lnTo>
                    <a:lnTo>
                      <a:pt x="11906" y="201454"/>
                    </a:lnTo>
                    <a:lnTo>
                      <a:pt x="7144" y="196691"/>
                    </a:lnTo>
                    <a:lnTo>
                      <a:pt x="376714" y="8096"/>
                    </a:lnTo>
                    <a:lnTo>
                      <a:pt x="973931" y="8096"/>
                    </a:lnTo>
                    <a:lnTo>
                      <a:pt x="1061561" y="113824"/>
                    </a:lnTo>
                    <a:lnTo>
                      <a:pt x="1429226" y="11382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3" name="Freeform: Shape 152">
                <a:extLst>
                  <a:ext uri="{FF2B5EF4-FFF2-40B4-BE49-F238E27FC236}">
                    <a16:creationId xmlns:a16="http://schemas.microsoft.com/office/drawing/2014/main" id="{DE406C90-0CD1-4539-B84B-AAEF11219B1F}"/>
                  </a:ext>
                </a:extLst>
              </p:cNvPr>
              <p:cNvSpPr/>
              <p:nvPr/>
            </p:nvSpPr>
            <p:spPr>
              <a:xfrm>
                <a:off x="7851934" y="33123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2859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4" name="Freeform: Shape 153">
                <a:extLst>
                  <a:ext uri="{FF2B5EF4-FFF2-40B4-BE49-F238E27FC236}">
                    <a16:creationId xmlns:a16="http://schemas.microsoft.com/office/drawing/2014/main" id="{38A614C4-57FF-4D59-B082-3DE73F78FBCF}"/>
                  </a:ext>
                </a:extLst>
              </p:cNvPr>
              <p:cNvSpPr/>
              <p:nvPr/>
            </p:nvSpPr>
            <p:spPr>
              <a:xfrm>
                <a:off x="4391739" y="348972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5" name="Freeform: Shape 154">
                <a:extLst>
                  <a:ext uri="{FF2B5EF4-FFF2-40B4-BE49-F238E27FC236}">
                    <a16:creationId xmlns:a16="http://schemas.microsoft.com/office/drawing/2014/main" id="{B97D19A5-209D-458C-B2CE-A9B96792D2D1}"/>
                  </a:ext>
                </a:extLst>
              </p:cNvPr>
              <p:cNvSpPr/>
              <p:nvPr/>
            </p:nvSpPr>
            <p:spPr>
              <a:xfrm>
                <a:off x="4559141" y="3055143"/>
                <a:ext cx="2552700" cy="142875"/>
              </a:xfrm>
              <a:custGeom>
                <a:avLst/>
                <a:gdLst>
                  <a:gd name="connsiteX0" fmla="*/ 7144 w 2552700"/>
                  <a:gd name="connsiteY0" fmla="*/ 7144 h 142875"/>
                  <a:gd name="connsiteX1" fmla="*/ 101441 w 2552700"/>
                  <a:gd name="connsiteY1" fmla="*/ 7144 h 142875"/>
                  <a:gd name="connsiteX2" fmla="*/ 222409 w 2552700"/>
                  <a:gd name="connsiteY2" fmla="*/ 128111 h 142875"/>
                  <a:gd name="connsiteX3" fmla="*/ 813911 w 2552700"/>
                  <a:gd name="connsiteY3" fmla="*/ 128111 h 142875"/>
                  <a:gd name="connsiteX4" fmla="*/ 881539 w 2552700"/>
                  <a:gd name="connsiteY4" fmla="*/ 21431 h 142875"/>
                  <a:gd name="connsiteX5" fmla="*/ 1284446 w 2552700"/>
                  <a:gd name="connsiteY5" fmla="*/ 21431 h 142875"/>
                  <a:gd name="connsiteX6" fmla="*/ 1343501 w 2552700"/>
                  <a:gd name="connsiteY6" fmla="*/ 129064 h 142875"/>
                  <a:gd name="connsiteX7" fmla="*/ 1662589 w 2552700"/>
                  <a:gd name="connsiteY7" fmla="*/ 129064 h 142875"/>
                  <a:gd name="connsiteX8" fmla="*/ 1739741 w 2552700"/>
                  <a:gd name="connsiteY8" fmla="*/ 51911 h 142875"/>
                  <a:gd name="connsiteX9" fmla="*/ 2019776 w 2552700"/>
                  <a:gd name="connsiteY9" fmla="*/ 51911 h 142875"/>
                  <a:gd name="connsiteX10" fmla="*/ 2086451 w 2552700"/>
                  <a:gd name="connsiteY10" fmla="*/ 117634 h 142875"/>
                  <a:gd name="connsiteX11" fmla="*/ 2551271 w 2552700"/>
                  <a:gd name="connsiteY11" fmla="*/ 117634 h 142875"/>
                  <a:gd name="connsiteX12" fmla="*/ 2551271 w 2552700"/>
                  <a:gd name="connsiteY12" fmla="*/ 125254 h 142875"/>
                  <a:gd name="connsiteX13" fmla="*/ 2083594 w 2552700"/>
                  <a:gd name="connsiteY13" fmla="*/ 125254 h 142875"/>
                  <a:gd name="connsiteX14" fmla="*/ 2016919 w 2552700"/>
                  <a:gd name="connsiteY14" fmla="*/ 58579 h 142875"/>
                  <a:gd name="connsiteX15" fmla="*/ 1742599 w 2552700"/>
                  <a:gd name="connsiteY15" fmla="*/ 58579 h 142875"/>
                  <a:gd name="connsiteX16" fmla="*/ 1665446 w 2552700"/>
                  <a:gd name="connsiteY16" fmla="*/ 135731 h 142875"/>
                  <a:gd name="connsiteX17" fmla="*/ 1340644 w 2552700"/>
                  <a:gd name="connsiteY17" fmla="*/ 135731 h 142875"/>
                  <a:gd name="connsiteX18" fmla="*/ 1281589 w 2552700"/>
                  <a:gd name="connsiteY18" fmla="*/ 29051 h 142875"/>
                  <a:gd name="connsiteX19" fmla="*/ 885349 w 2552700"/>
                  <a:gd name="connsiteY19" fmla="*/ 29051 h 142875"/>
                  <a:gd name="connsiteX20" fmla="*/ 816769 w 2552700"/>
                  <a:gd name="connsiteY20" fmla="*/ 134779 h 142875"/>
                  <a:gd name="connsiteX21" fmla="*/ 219551 w 2552700"/>
                  <a:gd name="connsiteY21" fmla="*/ 134779 h 142875"/>
                  <a:gd name="connsiteX22" fmla="*/ 98584 w 2552700"/>
                  <a:gd name="connsiteY22" fmla="*/ 14764 h 142875"/>
                  <a:gd name="connsiteX23" fmla="*/ 7144 w 2552700"/>
                  <a:gd name="connsiteY23" fmla="*/ 1476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552700" h="142875">
                    <a:moveTo>
                      <a:pt x="7144" y="7144"/>
                    </a:moveTo>
                    <a:lnTo>
                      <a:pt x="101441" y="7144"/>
                    </a:lnTo>
                    <a:lnTo>
                      <a:pt x="222409" y="128111"/>
                    </a:lnTo>
                    <a:lnTo>
                      <a:pt x="813911" y="128111"/>
                    </a:lnTo>
                    <a:lnTo>
                      <a:pt x="881539" y="21431"/>
                    </a:lnTo>
                    <a:lnTo>
                      <a:pt x="1284446" y="21431"/>
                    </a:lnTo>
                    <a:lnTo>
                      <a:pt x="1343501" y="129064"/>
                    </a:lnTo>
                    <a:lnTo>
                      <a:pt x="1662589" y="129064"/>
                    </a:lnTo>
                    <a:lnTo>
                      <a:pt x="1739741" y="51911"/>
                    </a:lnTo>
                    <a:lnTo>
                      <a:pt x="2019776" y="51911"/>
                    </a:lnTo>
                    <a:lnTo>
                      <a:pt x="2086451" y="117634"/>
                    </a:lnTo>
                    <a:lnTo>
                      <a:pt x="2551271" y="117634"/>
                    </a:lnTo>
                    <a:lnTo>
                      <a:pt x="2551271" y="125254"/>
                    </a:lnTo>
                    <a:lnTo>
                      <a:pt x="2083594" y="125254"/>
                    </a:lnTo>
                    <a:lnTo>
                      <a:pt x="2016919" y="58579"/>
                    </a:lnTo>
                    <a:lnTo>
                      <a:pt x="1742599" y="58579"/>
                    </a:lnTo>
                    <a:lnTo>
                      <a:pt x="1665446" y="135731"/>
                    </a:lnTo>
                    <a:lnTo>
                      <a:pt x="1340644" y="135731"/>
                    </a:lnTo>
                    <a:lnTo>
                      <a:pt x="1281589" y="29051"/>
                    </a:lnTo>
                    <a:lnTo>
                      <a:pt x="885349" y="29051"/>
                    </a:lnTo>
                    <a:lnTo>
                      <a:pt x="816769" y="134779"/>
                    </a:lnTo>
                    <a:lnTo>
                      <a:pt x="219551" y="134779"/>
                    </a:lnTo>
                    <a:lnTo>
                      <a:pt x="98584" y="14764"/>
                    </a:lnTo>
                    <a:lnTo>
                      <a:pt x="7144" y="147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6" name="Freeform: Shape 155">
                <a:extLst>
                  <a:ext uri="{FF2B5EF4-FFF2-40B4-BE49-F238E27FC236}">
                    <a16:creationId xmlns:a16="http://schemas.microsoft.com/office/drawing/2014/main" id="{9C778A36-9280-4E18-87A5-C28A322B9F1E}"/>
                  </a:ext>
                </a:extLst>
              </p:cNvPr>
              <p:cNvSpPr/>
              <p:nvPr/>
            </p:nvSpPr>
            <p:spPr>
              <a:xfrm>
                <a:off x="7089934" y="315610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3811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7" name="Freeform: Shape 156">
                <a:extLst>
                  <a:ext uri="{FF2B5EF4-FFF2-40B4-BE49-F238E27FC236}">
                    <a16:creationId xmlns:a16="http://schemas.microsoft.com/office/drawing/2014/main" id="{1C30A4CA-403E-4D76-99C6-A2460E109FEE}"/>
                  </a:ext>
                </a:extLst>
              </p:cNvPr>
              <p:cNvSpPr/>
              <p:nvPr/>
            </p:nvSpPr>
            <p:spPr>
              <a:xfrm>
                <a:off x="4546759" y="30456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8" name="Freeform: Shape 157">
                <a:extLst>
                  <a:ext uri="{FF2B5EF4-FFF2-40B4-BE49-F238E27FC236}">
                    <a16:creationId xmlns:a16="http://schemas.microsoft.com/office/drawing/2014/main" id="{3D6A0DE6-8215-44CE-858E-554564A3DBAD}"/>
                  </a:ext>
                </a:extLst>
              </p:cNvPr>
              <p:cNvSpPr/>
              <p:nvPr/>
            </p:nvSpPr>
            <p:spPr>
              <a:xfrm>
                <a:off x="6717506" y="3322796"/>
                <a:ext cx="676275" cy="104775"/>
              </a:xfrm>
              <a:custGeom>
                <a:avLst/>
                <a:gdLst>
                  <a:gd name="connsiteX0" fmla="*/ 668179 w 676275"/>
                  <a:gd name="connsiteY0" fmla="*/ 7144 h 104775"/>
                  <a:gd name="connsiteX1" fmla="*/ 672941 w 676275"/>
                  <a:gd name="connsiteY1" fmla="*/ 11906 h 104775"/>
                  <a:gd name="connsiteX2" fmla="*/ 471964 w 676275"/>
                  <a:gd name="connsiteY2" fmla="*/ 98584 h 104775"/>
                  <a:gd name="connsiteX3" fmla="*/ 7144 w 676275"/>
                  <a:gd name="connsiteY3" fmla="*/ 98584 h 104775"/>
                  <a:gd name="connsiteX4" fmla="*/ 7144 w 676275"/>
                  <a:gd name="connsiteY4" fmla="*/ 91916 h 104775"/>
                  <a:gd name="connsiteX5" fmla="*/ 469106 w 676275"/>
                  <a:gd name="connsiteY5" fmla="*/ 919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6275" h="104775">
                    <a:moveTo>
                      <a:pt x="668179" y="7144"/>
                    </a:moveTo>
                    <a:lnTo>
                      <a:pt x="672941" y="11906"/>
                    </a:lnTo>
                    <a:lnTo>
                      <a:pt x="471964" y="98584"/>
                    </a:lnTo>
                    <a:lnTo>
                      <a:pt x="7144" y="98584"/>
                    </a:lnTo>
                    <a:lnTo>
                      <a:pt x="7144" y="91916"/>
                    </a:lnTo>
                    <a:lnTo>
                      <a:pt x="469106" y="919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9" name="Freeform: Shape 158">
                <a:extLst>
                  <a:ext uri="{FF2B5EF4-FFF2-40B4-BE49-F238E27FC236}">
                    <a16:creationId xmlns:a16="http://schemas.microsoft.com/office/drawing/2014/main" id="{443681FF-EAB2-40D4-ABBB-348FA45228B7}"/>
                  </a:ext>
                </a:extLst>
              </p:cNvPr>
              <p:cNvSpPr/>
              <p:nvPr/>
            </p:nvSpPr>
            <p:spPr>
              <a:xfrm>
                <a:off x="6705124" y="3398043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0" name="Freeform: Shape 159">
                <a:extLst>
                  <a:ext uri="{FF2B5EF4-FFF2-40B4-BE49-F238E27FC236}">
                    <a16:creationId xmlns:a16="http://schemas.microsoft.com/office/drawing/2014/main" id="{559C4C46-1F53-4756-B0C3-28A9C2C5231B}"/>
                  </a:ext>
                </a:extLst>
              </p:cNvPr>
              <p:cNvSpPr/>
              <p:nvPr/>
            </p:nvSpPr>
            <p:spPr>
              <a:xfrm>
                <a:off x="5352574" y="3312318"/>
                <a:ext cx="742950" cy="485775"/>
              </a:xfrm>
              <a:custGeom>
                <a:avLst/>
                <a:gdLst>
                  <a:gd name="connsiteX0" fmla="*/ 736759 w 742950"/>
                  <a:gd name="connsiteY0" fmla="*/ 7144 h 485775"/>
                  <a:gd name="connsiteX1" fmla="*/ 741521 w 742950"/>
                  <a:gd name="connsiteY1" fmla="*/ 11906 h 485775"/>
                  <a:gd name="connsiteX2" fmla="*/ 552926 w 742950"/>
                  <a:gd name="connsiteY2" fmla="*/ 200501 h 485775"/>
                  <a:gd name="connsiteX3" fmla="*/ 260509 w 742950"/>
                  <a:gd name="connsiteY3" fmla="*/ 200501 h 485775"/>
                  <a:gd name="connsiteX4" fmla="*/ 12859 w 742950"/>
                  <a:gd name="connsiteY4" fmla="*/ 486251 h 485775"/>
                  <a:gd name="connsiteX5" fmla="*/ 7144 w 742950"/>
                  <a:gd name="connsiteY5" fmla="*/ 481489 h 485775"/>
                  <a:gd name="connsiteX6" fmla="*/ 257651 w 742950"/>
                  <a:gd name="connsiteY6" fmla="*/ 192881 h 485775"/>
                  <a:gd name="connsiteX7" fmla="*/ 550069 w 742950"/>
                  <a:gd name="connsiteY7" fmla="*/ 192881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42950" h="485775">
                    <a:moveTo>
                      <a:pt x="736759" y="7144"/>
                    </a:moveTo>
                    <a:lnTo>
                      <a:pt x="741521" y="11906"/>
                    </a:lnTo>
                    <a:lnTo>
                      <a:pt x="552926" y="200501"/>
                    </a:lnTo>
                    <a:lnTo>
                      <a:pt x="260509" y="200501"/>
                    </a:lnTo>
                    <a:lnTo>
                      <a:pt x="12859" y="486251"/>
                    </a:lnTo>
                    <a:lnTo>
                      <a:pt x="7144" y="481489"/>
                    </a:lnTo>
                    <a:lnTo>
                      <a:pt x="257651" y="192881"/>
                    </a:lnTo>
                    <a:lnTo>
                      <a:pt x="550069" y="1928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1" name="Freeform: Shape 160">
                <a:extLst>
                  <a:ext uri="{FF2B5EF4-FFF2-40B4-BE49-F238E27FC236}">
                    <a16:creationId xmlns:a16="http://schemas.microsoft.com/office/drawing/2014/main" id="{E01D6716-8E57-4D4B-BF98-02539AEDEE2B}"/>
                  </a:ext>
                </a:extLst>
              </p:cNvPr>
              <p:cNvSpPr/>
              <p:nvPr/>
            </p:nvSpPr>
            <p:spPr>
              <a:xfrm>
                <a:off x="5343287" y="3775709"/>
                <a:ext cx="38100" cy="38100"/>
              </a:xfrm>
              <a:custGeom>
                <a:avLst/>
                <a:gdLst>
                  <a:gd name="connsiteX0" fmla="*/ 10716 w 38100"/>
                  <a:gd name="connsiteY0" fmla="*/ 11430 h 38100"/>
                  <a:gd name="connsiteX1" fmla="*/ 10716 w 38100"/>
                  <a:gd name="connsiteY1" fmla="*/ 30480 h 38100"/>
                  <a:gd name="connsiteX2" fmla="*/ 29766 w 38100"/>
                  <a:gd name="connsiteY2" fmla="*/ 30480 h 38100"/>
                  <a:gd name="connsiteX3" fmla="*/ 29766 w 38100"/>
                  <a:gd name="connsiteY3" fmla="*/ 11430 h 38100"/>
                  <a:gd name="connsiteX4" fmla="*/ 10716 w 38100"/>
                  <a:gd name="connsiteY4" fmla="*/ 1143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1430"/>
                    </a:moveTo>
                    <a:cubicBezTo>
                      <a:pt x="5953" y="16192"/>
                      <a:pt x="5953" y="24765"/>
                      <a:pt x="10716" y="30480"/>
                    </a:cubicBezTo>
                    <a:cubicBezTo>
                      <a:pt x="15478" y="35242"/>
                      <a:pt x="24051" y="35242"/>
                      <a:pt x="29766" y="30480"/>
                    </a:cubicBezTo>
                    <a:cubicBezTo>
                      <a:pt x="34528" y="25717"/>
                      <a:pt x="34528" y="17145"/>
                      <a:pt x="29766" y="11430"/>
                    </a:cubicBezTo>
                    <a:cubicBezTo>
                      <a:pt x="24051" y="5715"/>
                      <a:pt x="15478" y="5715"/>
                      <a:pt x="10716" y="114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2" name="Freeform: Shape 161">
                <a:extLst>
                  <a:ext uri="{FF2B5EF4-FFF2-40B4-BE49-F238E27FC236}">
                    <a16:creationId xmlns:a16="http://schemas.microsoft.com/office/drawing/2014/main" id="{09F97FBC-5636-4ADD-A2AE-A4EBBA06EA88}"/>
                  </a:ext>
                </a:extLst>
              </p:cNvPr>
              <p:cNvSpPr/>
              <p:nvPr/>
            </p:nvSpPr>
            <p:spPr>
              <a:xfrm>
                <a:off x="4308634" y="3313271"/>
                <a:ext cx="1009650" cy="428625"/>
              </a:xfrm>
              <a:custGeom>
                <a:avLst/>
                <a:gdLst>
                  <a:gd name="connsiteX0" fmla="*/ 998696 w 1009650"/>
                  <a:gd name="connsiteY0" fmla="*/ 7144 h 428625"/>
                  <a:gd name="connsiteX1" fmla="*/ 1003459 w 1009650"/>
                  <a:gd name="connsiteY1" fmla="*/ 11906 h 428625"/>
                  <a:gd name="connsiteX2" fmla="*/ 912019 w 1009650"/>
                  <a:gd name="connsiteY2" fmla="*/ 103346 h 428625"/>
                  <a:gd name="connsiteX3" fmla="*/ 646271 w 1009650"/>
                  <a:gd name="connsiteY3" fmla="*/ 103346 h 428625"/>
                  <a:gd name="connsiteX4" fmla="*/ 476726 w 1009650"/>
                  <a:gd name="connsiteY4" fmla="*/ 272891 h 428625"/>
                  <a:gd name="connsiteX5" fmla="*/ 306229 w 1009650"/>
                  <a:gd name="connsiteY5" fmla="*/ 272891 h 428625"/>
                  <a:gd name="connsiteX6" fmla="*/ 11906 w 1009650"/>
                  <a:gd name="connsiteY6" fmla="*/ 424339 h 428625"/>
                  <a:gd name="connsiteX7" fmla="*/ 7144 w 1009650"/>
                  <a:gd name="connsiteY7" fmla="*/ 419576 h 428625"/>
                  <a:gd name="connsiteX8" fmla="*/ 303371 w 1009650"/>
                  <a:gd name="connsiteY8" fmla="*/ 266224 h 428625"/>
                  <a:gd name="connsiteX9" fmla="*/ 472916 w 1009650"/>
                  <a:gd name="connsiteY9" fmla="*/ 266224 h 428625"/>
                  <a:gd name="connsiteX10" fmla="*/ 643414 w 1009650"/>
                  <a:gd name="connsiteY10" fmla="*/ 95726 h 428625"/>
                  <a:gd name="connsiteX11" fmla="*/ 909161 w 1009650"/>
                  <a:gd name="connsiteY11" fmla="*/ 95726 h 4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09650" h="428625">
                    <a:moveTo>
                      <a:pt x="998696" y="7144"/>
                    </a:moveTo>
                    <a:lnTo>
                      <a:pt x="1003459" y="11906"/>
                    </a:lnTo>
                    <a:lnTo>
                      <a:pt x="912019" y="103346"/>
                    </a:lnTo>
                    <a:lnTo>
                      <a:pt x="646271" y="103346"/>
                    </a:lnTo>
                    <a:lnTo>
                      <a:pt x="476726" y="272891"/>
                    </a:lnTo>
                    <a:lnTo>
                      <a:pt x="306229" y="272891"/>
                    </a:lnTo>
                    <a:lnTo>
                      <a:pt x="11906" y="424339"/>
                    </a:lnTo>
                    <a:lnTo>
                      <a:pt x="7144" y="419576"/>
                    </a:lnTo>
                    <a:lnTo>
                      <a:pt x="303371" y="266224"/>
                    </a:lnTo>
                    <a:lnTo>
                      <a:pt x="472916" y="266224"/>
                    </a:lnTo>
                    <a:lnTo>
                      <a:pt x="643414" y="95726"/>
                    </a:lnTo>
                    <a:lnTo>
                      <a:pt x="909161" y="9572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3" name="Freeform: Shape 162">
                <a:extLst>
                  <a:ext uri="{FF2B5EF4-FFF2-40B4-BE49-F238E27FC236}">
                    <a16:creationId xmlns:a16="http://schemas.microsoft.com/office/drawing/2014/main" id="{44076DDC-7E6F-48CF-8606-FB9B9304D1E9}"/>
                  </a:ext>
                </a:extLst>
              </p:cNvPr>
              <p:cNvSpPr/>
              <p:nvPr/>
            </p:nvSpPr>
            <p:spPr>
              <a:xfrm>
                <a:off x="4298394" y="371451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4" name="Freeform: Shape 163">
                <a:extLst>
                  <a:ext uri="{FF2B5EF4-FFF2-40B4-BE49-F238E27FC236}">
                    <a16:creationId xmlns:a16="http://schemas.microsoft.com/office/drawing/2014/main" id="{FA21E20B-BA80-44E2-BAD4-D7074C7EE4B0}"/>
                  </a:ext>
                </a:extLst>
              </p:cNvPr>
              <p:cNvSpPr/>
              <p:nvPr/>
            </p:nvSpPr>
            <p:spPr>
              <a:xfrm>
                <a:off x="6470809" y="3194208"/>
                <a:ext cx="1076325" cy="142875"/>
              </a:xfrm>
              <a:custGeom>
                <a:avLst/>
                <a:gdLst>
                  <a:gd name="connsiteX0" fmla="*/ 11906 w 1076325"/>
                  <a:gd name="connsiteY0" fmla="*/ 7144 h 142875"/>
                  <a:gd name="connsiteX1" fmla="*/ 50006 w 1076325"/>
                  <a:gd name="connsiteY1" fmla="*/ 45244 h 142875"/>
                  <a:gd name="connsiteX2" fmla="*/ 869156 w 1076325"/>
                  <a:gd name="connsiteY2" fmla="*/ 45244 h 142875"/>
                  <a:gd name="connsiteX3" fmla="*/ 1072991 w 1076325"/>
                  <a:gd name="connsiteY3" fmla="*/ 134779 h 142875"/>
                  <a:gd name="connsiteX4" fmla="*/ 1068229 w 1076325"/>
                  <a:gd name="connsiteY4" fmla="*/ 139541 h 142875"/>
                  <a:gd name="connsiteX5" fmla="*/ 866299 w 1076325"/>
                  <a:gd name="connsiteY5" fmla="*/ 51911 h 142875"/>
                  <a:gd name="connsiteX6" fmla="*/ 47149 w 1076325"/>
                  <a:gd name="connsiteY6" fmla="*/ 51911 h 142875"/>
                  <a:gd name="connsiteX7" fmla="*/ 7144 w 1076325"/>
                  <a:gd name="connsiteY7" fmla="*/ 12859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76325" h="142875">
                    <a:moveTo>
                      <a:pt x="11906" y="7144"/>
                    </a:moveTo>
                    <a:lnTo>
                      <a:pt x="50006" y="45244"/>
                    </a:lnTo>
                    <a:lnTo>
                      <a:pt x="869156" y="45244"/>
                    </a:lnTo>
                    <a:lnTo>
                      <a:pt x="1072991" y="134779"/>
                    </a:lnTo>
                    <a:lnTo>
                      <a:pt x="1068229" y="139541"/>
                    </a:lnTo>
                    <a:lnTo>
                      <a:pt x="866299" y="51911"/>
                    </a:lnTo>
                    <a:lnTo>
                      <a:pt x="47149" y="51911"/>
                    </a:lnTo>
                    <a:lnTo>
                      <a:pt x="7144" y="1285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5" name="Freeform: Shape 164">
                <a:extLst>
                  <a:ext uri="{FF2B5EF4-FFF2-40B4-BE49-F238E27FC236}">
                    <a16:creationId xmlns:a16="http://schemas.microsoft.com/office/drawing/2014/main" id="{B4C7D4B5-B4AA-4AA9-BD57-7D8D8F221349}"/>
                  </a:ext>
                </a:extLst>
              </p:cNvPr>
              <p:cNvSpPr/>
              <p:nvPr/>
            </p:nvSpPr>
            <p:spPr>
              <a:xfrm>
                <a:off x="6460569" y="3184921"/>
                <a:ext cx="38100" cy="38100"/>
              </a:xfrm>
              <a:custGeom>
                <a:avLst/>
                <a:gdLst>
                  <a:gd name="connsiteX0" fmla="*/ 29766 w 38100"/>
                  <a:gd name="connsiteY0" fmla="*/ 10716 h 38100"/>
                  <a:gd name="connsiteX1" fmla="*/ 10716 w 38100"/>
                  <a:gd name="connsiteY1" fmla="*/ 10716 h 38100"/>
                  <a:gd name="connsiteX2" fmla="*/ 10716 w 38100"/>
                  <a:gd name="connsiteY2" fmla="*/ 29766 h 38100"/>
                  <a:gd name="connsiteX3" fmla="*/ 29766 w 38100"/>
                  <a:gd name="connsiteY3" fmla="*/ 29766 h 38100"/>
                  <a:gd name="connsiteX4" fmla="*/ 2976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9766" y="10716"/>
                    </a:moveTo>
                    <a:cubicBezTo>
                      <a:pt x="25003" y="5953"/>
                      <a:pt x="16431" y="5953"/>
                      <a:pt x="10716" y="10716"/>
                    </a:cubicBez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4051"/>
                      <a:pt x="34528" y="15478"/>
                      <a:pt x="2976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6" name="Freeform: Shape 165">
                <a:extLst>
                  <a:ext uri="{FF2B5EF4-FFF2-40B4-BE49-F238E27FC236}">
                    <a16:creationId xmlns:a16="http://schemas.microsoft.com/office/drawing/2014/main" id="{B00AF39C-D107-404C-A81D-C80709F4A833}"/>
                  </a:ext>
                </a:extLst>
              </p:cNvPr>
              <p:cNvSpPr/>
              <p:nvPr/>
            </p:nvSpPr>
            <p:spPr>
              <a:xfrm>
                <a:off x="5156359" y="3240881"/>
                <a:ext cx="590550" cy="190500"/>
              </a:xfrm>
              <a:custGeom>
                <a:avLst/>
                <a:gdLst>
                  <a:gd name="connsiteX0" fmla="*/ 7144 w 590550"/>
                  <a:gd name="connsiteY0" fmla="*/ 7144 h 190500"/>
                  <a:gd name="connsiteX1" fmla="*/ 408146 w 590550"/>
                  <a:gd name="connsiteY1" fmla="*/ 7144 h 190500"/>
                  <a:gd name="connsiteX2" fmla="*/ 585311 w 590550"/>
                  <a:gd name="connsiteY2" fmla="*/ 184309 h 190500"/>
                  <a:gd name="connsiteX3" fmla="*/ 580549 w 590550"/>
                  <a:gd name="connsiteY3" fmla="*/ 189071 h 190500"/>
                  <a:gd name="connsiteX4" fmla="*/ 405289 w 590550"/>
                  <a:gd name="connsiteY4" fmla="*/ 13811 h 190500"/>
                  <a:gd name="connsiteX5" fmla="*/ 7144 w 590550"/>
                  <a:gd name="connsiteY5" fmla="*/ 13811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0550" h="190500">
                    <a:moveTo>
                      <a:pt x="7144" y="7144"/>
                    </a:moveTo>
                    <a:lnTo>
                      <a:pt x="408146" y="7144"/>
                    </a:lnTo>
                    <a:lnTo>
                      <a:pt x="585311" y="184309"/>
                    </a:lnTo>
                    <a:lnTo>
                      <a:pt x="580549" y="189071"/>
                    </a:lnTo>
                    <a:lnTo>
                      <a:pt x="405289" y="13811"/>
                    </a:lnTo>
                    <a:lnTo>
                      <a:pt x="7144" y="1381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7" name="Freeform: Shape 166">
                <a:extLst>
                  <a:ext uri="{FF2B5EF4-FFF2-40B4-BE49-F238E27FC236}">
                    <a16:creationId xmlns:a16="http://schemas.microsoft.com/office/drawing/2014/main" id="{2C86537A-A636-4F9B-A44B-F82BF4DBFD1C}"/>
                  </a:ext>
                </a:extLst>
              </p:cNvPr>
              <p:cNvSpPr/>
              <p:nvPr/>
            </p:nvSpPr>
            <p:spPr>
              <a:xfrm>
                <a:off x="5134451" y="323135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8" name="Freeform: Shape 167">
                <a:extLst>
                  <a:ext uri="{FF2B5EF4-FFF2-40B4-BE49-F238E27FC236}">
                    <a16:creationId xmlns:a16="http://schemas.microsoft.com/office/drawing/2014/main" id="{4268C19B-7D5C-4751-9E7F-1EF92882C0EF}"/>
                  </a:ext>
                </a:extLst>
              </p:cNvPr>
              <p:cNvSpPr/>
              <p:nvPr/>
            </p:nvSpPr>
            <p:spPr>
              <a:xfrm>
                <a:off x="5084921" y="3377088"/>
                <a:ext cx="361950" cy="95250"/>
              </a:xfrm>
              <a:custGeom>
                <a:avLst/>
                <a:gdLst>
                  <a:gd name="connsiteX0" fmla="*/ 349091 w 361950"/>
                  <a:gd name="connsiteY0" fmla="*/ 7144 h 95250"/>
                  <a:gd name="connsiteX1" fmla="*/ 354806 w 361950"/>
                  <a:gd name="connsiteY1" fmla="*/ 12859 h 95250"/>
                  <a:gd name="connsiteX2" fmla="*/ 271939 w 361950"/>
                  <a:gd name="connsiteY2" fmla="*/ 94774 h 95250"/>
                  <a:gd name="connsiteX3" fmla="*/ 7144 w 361950"/>
                  <a:gd name="connsiteY3" fmla="*/ 94774 h 95250"/>
                  <a:gd name="connsiteX4" fmla="*/ 7144 w 361950"/>
                  <a:gd name="connsiteY4" fmla="*/ 88106 h 95250"/>
                  <a:gd name="connsiteX5" fmla="*/ 269081 w 361950"/>
                  <a:gd name="connsiteY5" fmla="*/ 881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61950" h="95250">
                    <a:moveTo>
                      <a:pt x="349091" y="7144"/>
                    </a:moveTo>
                    <a:lnTo>
                      <a:pt x="354806" y="12859"/>
                    </a:lnTo>
                    <a:lnTo>
                      <a:pt x="271939" y="94774"/>
                    </a:lnTo>
                    <a:lnTo>
                      <a:pt x="7144" y="94774"/>
                    </a:lnTo>
                    <a:lnTo>
                      <a:pt x="7144" y="88106"/>
                    </a:lnTo>
                    <a:lnTo>
                      <a:pt x="269081" y="881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9" name="Freeform: Shape 168">
                <a:extLst>
                  <a:ext uri="{FF2B5EF4-FFF2-40B4-BE49-F238E27FC236}">
                    <a16:creationId xmlns:a16="http://schemas.microsoft.com/office/drawing/2014/main" id="{1CDF8655-1534-4557-AB56-575CDACF01BF}"/>
                  </a:ext>
                </a:extLst>
              </p:cNvPr>
              <p:cNvSpPr/>
              <p:nvPr/>
            </p:nvSpPr>
            <p:spPr>
              <a:xfrm>
                <a:off x="5072539" y="344852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2861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0" name="Freeform: Shape 169">
                <a:extLst>
                  <a:ext uri="{FF2B5EF4-FFF2-40B4-BE49-F238E27FC236}">
                    <a16:creationId xmlns:a16="http://schemas.microsoft.com/office/drawing/2014/main" id="{73B7697A-913B-4B31-8445-898BFEBE1C7E}"/>
                  </a:ext>
                </a:extLst>
              </p:cNvPr>
              <p:cNvSpPr/>
              <p:nvPr/>
            </p:nvSpPr>
            <p:spPr>
              <a:xfrm>
                <a:off x="5571649" y="3071336"/>
                <a:ext cx="809625" cy="200025"/>
              </a:xfrm>
              <a:custGeom>
                <a:avLst/>
                <a:gdLst>
                  <a:gd name="connsiteX0" fmla="*/ 11906 w 809625"/>
                  <a:gd name="connsiteY0" fmla="*/ 7144 h 200025"/>
                  <a:gd name="connsiteX1" fmla="*/ 192881 w 809625"/>
                  <a:gd name="connsiteY1" fmla="*/ 188119 h 200025"/>
                  <a:gd name="connsiteX2" fmla="*/ 808196 w 809625"/>
                  <a:gd name="connsiteY2" fmla="*/ 188119 h 200025"/>
                  <a:gd name="connsiteX3" fmla="*/ 808196 w 809625"/>
                  <a:gd name="connsiteY3" fmla="*/ 195739 h 200025"/>
                  <a:gd name="connsiteX4" fmla="*/ 190024 w 809625"/>
                  <a:gd name="connsiteY4" fmla="*/ 194786 h 200025"/>
                  <a:gd name="connsiteX5" fmla="*/ 7144 w 809625"/>
                  <a:gd name="connsiteY5" fmla="*/ 11906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9625" h="200025">
                    <a:moveTo>
                      <a:pt x="11906" y="7144"/>
                    </a:moveTo>
                    <a:lnTo>
                      <a:pt x="192881" y="188119"/>
                    </a:lnTo>
                    <a:lnTo>
                      <a:pt x="808196" y="188119"/>
                    </a:lnTo>
                    <a:lnTo>
                      <a:pt x="808196" y="195739"/>
                    </a:lnTo>
                    <a:lnTo>
                      <a:pt x="190024" y="194786"/>
                    </a:lnTo>
                    <a:lnTo>
                      <a:pt x="7144" y="119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1" name="Freeform: Shape 170">
                <a:extLst>
                  <a:ext uri="{FF2B5EF4-FFF2-40B4-BE49-F238E27FC236}">
                    <a16:creationId xmlns:a16="http://schemas.microsoft.com/office/drawing/2014/main" id="{71031A19-1A7C-4901-966B-5346553B35C1}"/>
                  </a:ext>
                </a:extLst>
              </p:cNvPr>
              <p:cNvSpPr/>
              <p:nvPr/>
            </p:nvSpPr>
            <p:spPr>
              <a:xfrm>
                <a:off x="6358414" y="3242786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3811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4" name="Graphic 3">
              <a:extLst>
                <a:ext uri="{FF2B5EF4-FFF2-40B4-BE49-F238E27FC236}">
                  <a16:creationId xmlns:a16="http://schemas.microsoft.com/office/drawing/2014/main" id="{A11F8951-D580-4389-8CEC-94BFFE8B462E}"/>
                </a:ext>
              </a:extLst>
            </p:cNvPr>
            <p:cNvGrpSpPr/>
            <p:nvPr/>
          </p:nvGrpSpPr>
          <p:grpSpPr>
            <a:xfrm>
              <a:off x="4386205" y="2166705"/>
              <a:ext cx="2891731" cy="3429727"/>
              <a:chOff x="5276850" y="2457450"/>
              <a:chExt cx="1638300" cy="1943100"/>
            </a:xfrm>
            <a:grpFill/>
          </p:grpSpPr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6652FEE1-5D21-4162-850A-023CFB4ABDFA}"/>
                  </a:ext>
                </a:extLst>
              </p:cNvPr>
              <p:cNvSpPr/>
              <p:nvPr/>
            </p:nvSpPr>
            <p:spPr>
              <a:xfrm>
                <a:off x="6101239" y="2703671"/>
                <a:ext cx="28575" cy="28575"/>
              </a:xfrm>
              <a:custGeom>
                <a:avLst/>
                <a:gdLst>
                  <a:gd name="connsiteX0" fmla="*/ 14764 w 28575"/>
                  <a:gd name="connsiteY0" fmla="*/ 22384 h 28575"/>
                  <a:gd name="connsiteX1" fmla="*/ 22384 w 28575"/>
                  <a:gd name="connsiteY1" fmla="*/ 14764 h 28575"/>
                  <a:gd name="connsiteX2" fmla="*/ 14764 w 28575"/>
                  <a:gd name="connsiteY2" fmla="*/ 7144 h 28575"/>
                  <a:gd name="connsiteX3" fmla="*/ 7144 w 28575"/>
                  <a:gd name="connsiteY3" fmla="*/ 14764 h 28575"/>
                  <a:gd name="connsiteX4" fmla="*/ 14764 w 28575"/>
                  <a:gd name="connsiteY4" fmla="*/ 2238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4764" y="22384"/>
                    </a:moveTo>
                    <a:cubicBezTo>
                      <a:pt x="18574" y="22384"/>
                      <a:pt x="22384" y="18574"/>
                      <a:pt x="22384" y="14764"/>
                    </a:cubicBezTo>
                    <a:cubicBezTo>
                      <a:pt x="22384" y="10954"/>
                      <a:pt x="18574" y="7144"/>
                      <a:pt x="14764" y="7144"/>
                    </a:cubicBezTo>
                    <a:cubicBezTo>
                      <a:pt x="10954" y="7144"/>
                      <a:pt x="7144" y="10954"/>
                      <a:pt x="7144" y="14764"/>
                    </a:cubicBezTo>
                    <a:cubicBezTo>
                      <a:pt x="7144" y="19526"/>
                      <a:pt x="10954" y="22384"/>
                      <a:pt x="1476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721A7032-4210-4948-8AA7-82671C232F79}"/>
                  </a:ext>
                </a:extLst>
              </p:cNvPr>
              <p:cNvSpPr/>
              <p:nvPr/>
            </p:nvSpPr>
            <p:spPr>
              <a:xfrm>
                <a:off x="5951696" y="2877026"/>
                <a:ext cx="38100" cy="38100"/>
              </a:xfrm>
              <a:custGeom>
                <a:avLst/>
                <a:gdLst>
                  <a:gd name="connsiteX0" fmla="*/ 19526 w 38100"/>
                  <a:gd name="connsiteY0" fmla="*/ 31909 h 38100"/>
                  <a:gd name="connsiteX1" fmla="*/ 31909 w 38100"/>
                  <a:gd name="connsiteY1" fmla="*/ 19526 h 38100"/>
                  <a:gd name="connsiteX2" fmla="*/ 19526 w 38100"/>
                  <a:gd name="connsiteY2" fmla="*/ 7144 h 38100"/>
                  <a:gd name="connsiteX3" fmla="*/ 7144 w 38100"/>
                  <a:gd name="connsiteY3" fmla="*/ 19526 h 38100"/>
                  <a:gd name="connsiteX4" fmla="*/ 19526 w 38100"/>
                  <a:gd name="connsiteY4" fmla="*/ 3190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9526" y="31909"/>
                    </a:moveTo>
                    <a:cubicBezTo>
                      <a:pt x="26194" y="31909"/>
                      <a:pt x="31909" y="26194"/>
                      <a:pt x="31909" y="19526"/>
                    </a:cubicBezTo>
                    <a:cubicBezTo>
                      <a:pt x="31909" y="12859"/>
                      <a:pt x="26194" y="7144"/>
                      <a:pt x="19526" y="7144"/>
                    </a:cubicBezTo>
                    <a:cubicBezTo>
                      <a:pt x="12859" y="7144"/>
                      <a:pt x="7144" y="12859"/>
                      <a:pt x="7144" y="19526"/>
                    </a:cubicBezTo>
                    <a:cubicBezTo>
                      <a:pt x="7144" y="26194"/>
                      <a:pt x="11906" y="31909"/>
                      <a:pt x="19526" y="3190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8FADED69-6170-4C5E-80CE-3C1F5E0125EA}"/>
                  </a:ext>
                </a:extLst>
              </p:cNvPr>
              <p:cNvSpPr/>
              <p:nvPr/>
            </p:nvSpPr>
            <p:spPr>
              <a:xfrm>
                <a:off x="5698331" y="3973354"/>
                <a:ext cx="19050" cy="19050"/>
              </a:xfrm>
              <a:custGeom>
                <a:avLst/>
                <a:gdLst>
                  <a:gd name="connsiteX0" fmla="*/ 18574 w 19050"/>
                  <a:gd name="connsiteY0" fmla="*/ 12859 h 19050"/>
                  <a:gd name="connsiteX1" fmla="*/ 12859 w 19050"/>
                  <a:gd name="connsiteY1" fmla="*/ 18574 h 19050"/>
                  <a:gd name="connsiteX2" fmla="*/ 7144 w 19050"/>
                  <a:gd name="connsiteY2" fmla="*/ 12859 h 19050"/>
                  <a:gd name="connsiteX3" fmla="*/ 12859 w 19050"/>
                  <a:gd name="connsiteY3" fmla="*/ 7144 h 19050"/>
                  <a:gd name="connsiteX4" fmla="*/ 1857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8574" y="12859"/>
                    </a:moveTo>
                    <a:cubicBezTo>
                      <a:pt x="18574" y="16015"/>
                      <a:pt x="16015" y="18574"/>
                      <a:pt x="12859" y="18574"/>
                    </a:cubicBezTo>
                    <a:cubicBezTo>
                      <a:pt x="9702" y="18574"/>
                      <a:pt x="7144" y="16015"/>
                      <a:pt x="7144" y="12859"/>
                    </a:cubicBezTo>
                    <a:cubicBezTo>
                      <a:pt x="7144" y="9702"/>
                      <a:pt x="9702" y="7144"/>
                      <a:pt x="12859" y="7144"/>
                    </a:cubicBezTo>
                    <a:cubicBezTo>
                      <a:pt x="16015" y="7144"/>
                      <a:pt x="18574" y="9702"/>
                      <a:pt x="1857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804C4903-4291-4B86-AEBD-DBB246FAE01D}"/>
                  </a:ext>
                </a:extLst>
              </p:cNvPr>
              <p:cNvSpPr/>
              <p:nvPr/>
            </p:nvSpPr>
            <p:spPr>
              <a:xfrm>
                <a:off x="5746909" y="4064794"/>
                <a:ext cx="123825" cy="114300"/>
              </a:xfrm>
              <a:custGeom>
                <a:avLst/>
                <a:gdLst>
                  <a:gd name="connsiteX0" fmla="*/ 21431 w 123825"/>
                  <a:gd name="connsiteY0" fmla="*/ 61436 h 114300"/>
                  <a:gd name="connsiteX1" fmla="*/ 20479 w 123825"/>
                  <a:gd name="connsiteY1" fmla="*/ 68104 h 114300"/>
                  <a:gd name="connsiteX2" fmla="*/ 59531 w 123825"/>
                  <a:gd name="connsiteY2" fmla="*/ 107156 h 114300"/>
                  <a:gd name="connsiteX3" fmla="*/ 98584 w 123825"/>
                  <a:gd name="connsiteY3" fmla="*/ 68104 h 114300"/>
                  <a:gd name="connsiteX4" fmla="*/ 91916 w 123825"/>
                  <a:gd name="connsiteY4" fmla="*/ 46196 h 114300"/>
                  <a:gd name="connsiteX5" fmla="*/ 92869 w 123825"/>
                  <a:gd name="connsiteY5" fmla="*/ 46196 h 114300"/>
                  <a:gd name="connsiteX6" fmla="*/ 109061 w 123825"/>
                  <a:gd name="connsiteY6" fmla="*/ 30004 h 114300"/>
                  <a:gd name="connsiteX7" fmla="*/ 109061 w 123825"/>
                  <a:gd name="connsiteY7" fmla="*/ 27146 h 114300"/>
                  <a:gd name="connsiteX8" fmla="*/ 116681 w 123825"/>
                  <a:gd name="connsiteY8" fmla="*/ 17621 h 114300"/>
                  <a:gd name="connsiteX9" fmla="*/ 106204 w 123825"/>
                  <a:gd name="connsiteY9" fmla="*/ 7144 h 114300"/>
                  <a:gd name="connsiteX10" fmla="*/ 96679 w 123825"/>
                  <a:gd name="connsiteY10" fmla="*/ 13811 h 114300"/>
                  <a:gd name="connsiteX11" fmla="*/ 92869 w 123825"/>
                  <a:gd name="connsiteY11" fmla="*/ 12859 h 114300"/>
                  <a:gd name="connsiteX12" fmla="*/ 76676 w 123825"/>
                  <a:gd name="connsiteY12" fmla="*/ 29051 h 114300"/>
                  <a:gd name="connsiteX13" fmla="*/ 76676 w 123825"/>
                  <a:gd name="connsiteY13" fmla="*/ 31909 h 114300"/>
                  <a:gd name="connsiteX14" fmla="*/ 59531 w 123825"/>
                  <a:gd name="connsiteY14" fmla="*/ 28099 h 114300"/>
                  <a:gd name="connsiteX15" fmla="*/ 31909 w 123825"/>
                  <a:gd name="connsiteY15" fmla="*/ 39529 h 114300"/>
                  <a:gd name="connsiteX16" fmla="*/ 20479 w 123825"/>
                  <a:gd name="connsiteY16" fmla="*/ 33814 h 114300"/>
                  <a:gd name="connsiteX17" fmla="*/ 7144 w 123825"/>
                  <a:gd name="connsiteY17" fmla="*/ 47149 h 114300"/>
                  <a:gd name="connsiteX18" fmla="*/ 21431 w 123825"/>
                  <a:gd name="connsiteY18" fmla="*/ 61436 h 114300"/>
                  <a:gd name="connsiteX19" fmla="*/ 21431 w 123825"/>
                  <a:gd name="connsiteY19" fmla="*/ 61436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23825" h="114300">
                    <a:moveTo>
                      <a:pt x="21431" y="61436"/>
                    </a:moveTo>
                    <a:cubicBezTo>
                      <a:pt x="21431" y="63341"/>
                      <a:pt x="20479" y="66199"/>
                      <a:pt x="20479" y="68104"/>
                    </a:cubicBezTo>
                    <a:cubicBezTo>
                      <a:pt x="20479" y="90011"/>
                      <a:pt x="37624" y="107156"/>
                      <a:pt x="59531" y="107156"/>
                    </a:cubicBezTo>
                    <a:cubicBezTo>
                      <a:pt x="81439" y="107156"/>
                      <a:pt x="98584" y="90011"/>
                      <a:pt x="98584" y="68104"/>
                    </a:cubicBezTo>
                    <a:cubicBezTo>
                      <a:pt x="98584" y="60484"/>
                      <a:pt x="95726" y="52864"/>
                      <a:pt x="91916" y="46196"/>
                    </a:cubicBezTo>
                    <a:cubicBezTo>
                      <a:pt x="91916" y="46196"/>
                      <a:pt x="91916" y="46196"/>
                      <a:pt x="92869" y="46196"/>
                    </a:cubicBezTo>
                    <a:cubicBezTo>
                      <a:pt x="101441" y="46196"/>
                      <a:pt x="109061" y="38576"/>
                      <a:pt x="109061" y="30004"/>
                    </a:cubicBezTo>
                    <a:cubicBezTo>
                      <a:pt x="109061" y="29051"/>
                      <a:pt x="109061" y="28099"/>
                      <a:pt x="109061" y="27146"/>
                    </a:cubicBezTo>
                    <a:cubicBezTo>
                      <a:pt x="112871" y="26194"/>
                      <a:pt x="116681" y="22384"/>
                      <a:pt x="116681" y="17621"/>
                    </a:cubicBezTo>
                    <a:cubicBezTo>
                      <a:pt x="116681" y="11906"/>
                      <a:pt x="111919" y="7144"/>
                      <a:pt x="106204" y="7144"/>
                    </a:cubicBezTo>
                    <a:cubicBezTo>
                      <a:pt x="102394" y="7144"/>
                      <a:pt x="98584" y="10001"/>
                      <a:pt x="96679" y="13811"/>
                    </a:cubicBezTo>
                    <a:cubicBezTo>
                      <a:pt x="95726" y="13811"/>
                      <a:pt x="93821" y="12859"/>
                      <a:pt x="92869" y="12859"/>
                    </a:cubicBezTo>
                    <a:cubicBezTo>
                      <a:pt x="84296" y="12859"/>
                      <a:pt x="76676" y="20479"/>
                      <a:pt x="76676" y="29051"/>
                    </a:cubicBezTo>
                    <a:cubicBezTo>
                      <a:pt x="76676" y="30004"/>
                      <a:pt x="76676" y="30956"/>
                      <a:pt x="76676" y="31909"/>
                    </a:cubicBezTo>
                    <a:cubicBezTo>
                      <a:pt x="71914" y="29051"/>
                      <a:pt x="66199" y="28099"/>
                      <a:pt x="59531" y="28099"/>
                    </a:cubicBezTo>
                    <a:cubicBezTo>
                      <a:pt x="49054" y="28099"/>
                      <a:pt x="39529" y="32861"/>
                      <a:pt x="31909" y="39529"/>
                    </a:cubicBezTo>
                    <a:cubicBezTo>
                      <a:pt x="29051" y="35719"/>
                      <a:pt x="25241" y="33814"/>
                      <a:pt x="20479" y="33814"/>
                    </a:cubicBezTo>
                    <a:cubicBezTo>
                      <a:pt x="12859" y="33814"/>
                      <a:pt x="7144" y="39529"/>
                      <a:pt x="7144" y="47149"/>
                    </a:cubicBezTo>
                    <a:cubicBezTo>
                      <a:pt x="7144" y="54769"/>
                      <a:pt x="14764" y="61436"/>
                      <a:pt x="21431" y="61436"/>
                    </a:cubicBezTo>
                    <a:cubicBezTo>
                      <a:pt x="21431" y="61436"/>
                      <a:pt x="21431" y="61436"/>
                      <a:pt x="21431" y="614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9E6B3CF6-2811-4E64-AB8C-1BCEBC432F0D}"/>
                  </a:ext>
                </a:extLst>
              </p:cNvPr>
              <p:cNvSpPr/>
              <p:nvPr/>
            </p:nvSpPr>
            <p:spPr>
              <a:xfrm>
                <a:off x="5687854" y="3799046"/>
                <a:ext cx="28575" cy="28575"/>
              </a:xfrm>
              <a:custGeom>
                <a:avLst/>
                <a:gdLst>
                  <a:gd name="connsiteX0" fmla="*/ 24289 w 28575"/>
                  <a:gd name="connsiteY0" fmla="*/ 15716 h 28575"/>
                  <a:gd name="connsiteX1" fmla="*/ 15716 w 28575"/>
                  <a:gd name="connsiteY1" fmla="*/ 24289 h 28575"/>
                  <a:gd name="connsiteX2" fmla="*/ 7144 w 28575"/>
                  <a:gd name="connsiteY2" fmla="*/ 15716 h 28575"/>
                  <a:gd name="connsiteX3" fmla="*/ 15716 w 28575"/>
                  <a:gd name="connsiteY3" fmla="*/ 7144 h 28575"/>
                  <a:gd name="connsiteX4" fmla="*/ 24289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4289" y="15716"/>
                    </a:moveTo>
                    <a:cubicBezTo>
                      <a:pt x="24289" y="20451"/>
                      <a:pt x="20451" y="24289"/>
                      <a:pt x="15716" y="24289"/>
                    </a:cubicBezTo>
                    <a:cubicBezTo>
                      <a:pt x="10982" y="24289"/>
                      <a:pt x="7144" y="20451"/>
                      <a:pt x="7144" y="15716"/>
                    </a:cubicBezTo>
                    <a:cubicBezTo>
                      <a:pt x="7144" y="10982"/>
                      <a:pt x="10982" y="7144"/>
                      <a:pt x="15716" y="7144"/>
                    </a:cubicBezTo>
                    <a:cubicBezTo>
                      <a:pt x="20451" y="7144"/>
                      <a:pt x="24289" y="10982"/>
                      <a:pt x="24289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B4A18E7B-6A5E-439A-950C-D24B1A57FFC6}"/>
                  </a:ext>
                </a:extLst>
              </p:cNvPr>
              <p:cNvSpPr/>
              <p:nvPr/>
            </p:nvSpPr>
            <p:spPr>
              <a:xfrm>
                <a:off x="5623084" y="3319939"/>
                <a:ext cx="38100" cy="38100"/>
              </a:xfrm>
              <a:custGeom>
                <a:avLst/>
                <a:gdLst>
                  <a:gd name="connsiteX0" fmla="*/ 23336 w 38100"/>
                  <a:gd name="connsiteY0" fmla="*/ 39529 h 38100"/>
                  <a:gd name="connsiteX1" fmla="*/ 39529 w 38100"/>
                  <a:gd name="connsiteY1" fmla="*/ 23336 h 38100"/>
                  <a:gd name="connsiteX2" fmla="*/ 23336 w 38100"/>
                  <a:gd name="connsiteY2" fmla="*/ 7144 h 38100"/>
                  <a:gd name="connsiteX3" fmla="*/ 7144 w 38100"/>
                  <a:gd name="connsiteY3" fmla="*/ 23336 h 38100"/>
                  <a:gd name="connsiteX4" fmla="*/ 23336 w 38100"/>
                  <a:gd name="connsiteY4" fmla="*/ 3952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3336" y="39529"/>
                    </a:moveTo>
                    <a:cubicBezTo>
                      <a:pt x="31909" y="39529"/>
                      <a:pt x="39529" y="31909"/>
                      <a:pt x="39529" y="23336"/>
                    </a:cubicBezTo>
                    <a:cubicBezTo>
                      <a:pt x="39529" y="14764"/>
                      <a:pt x="31909" y="7144"/>
                      <a:pt x="23336" y="7144"/>
                    </a:cubicBezTo>
                    <a:cubicBezTo>
                      <a:pt x="14764" y="7144"/>
                      <a:pt x="7144" y="14764"/>
                      <a:pt x="7144" y="23336"/>
                    </a:cubicBezTo>
                    <a:cubicBezTo>
                      <a:pt x="8096" y="31909"/>
                      <a:pt x="14764" y="39529"/>
                      <a:pt x="23336" y="395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B8EE48EF-3528-49E6-BE95-FD71748CB1DB}"/>
                  </a:ext>
                </a:extLst>
              </p:cNvPr>
              <p:cNvSpPr/>
              <p:nvPr/>
            </p:nvSpPr>
            <p:spPr>
              <a:xfrm>
                <a:off x="5570696" y="3153251"/>
                <a:ext cx="38100" cy="38100"/>
              </a:xfrm>
              <a:custGeom>
                <a:avLst/>
                <a:gdLst>
                  <a:gd name="connsiteX0" fmla="*/ 22384 w 38100"/>
                  <a:gd name="connsiteY0" fmla="*/ 37624 h 38100"/>
                  <a:gd name="connsiteX1" fmla="*/ 37624 w 38100"/>
                  <a:gd name="connsiteY1" fmla="*/ 22384 h 38100"/>
                  <a:gd name="connsiteX2" fmla="*/ 22384 w 38100"/>
                  <a:gd name="connsiteY2" fmla="*/ 7144 h 38100"/>
                  <a:gd name="connsiteX3" fmla="*/ 7144 w 38100"/>
                  <a:gd name="connsiteY3" fmla="*/ 22384 h 38100"/>
                  <a:gd name="connsiteX4" fmla="*/ 22384 w 38100"/>
                  <a:gd name="connsiteY4" fmla="*/ 3762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2384" y="37624"/>
                    </a:moveTo>
                    <a:cubicBezTo>
                      <a:pt x="30956" y="37624"/>
                      <a:pt x="37624" y="30956"/>
                      <a:pt x="37624" y="22384"/>
                    </a:cubicBezTo>
                    <a:cubicBezTo>
                      <a:pt x="37624" y="13811"/>
                      <a:pt x="30956" y="7144"/>
                      <a:pt x="22384" y="7144"/>
                    </a:cubicBezTo>
                    <a:cubicBezTo>
                      <a:pt x="13811" y="7144"/>
                      <a:pt x="7144" y="13811"/>
                      <a:pt x="7144" y="22384"/>
                    </a:cubicBezTo>
                    <a:cubicBezTo>
                      <a:pt x="7144" y="30956"/>
                      <a:pt x="13811" y="37624"/>
                      <a:pt x="22384" y="3762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33F8C2AB-1474-4D19-8F9D-C95FB8620184}"/>
                  </a:ext>
                </a:extLst>
              </p:cNvPr>
              <p:cNvSpPr/>
              <p:nvPr/>
            </p:nvSpPr>
            <p:spPr>
              <a:xfrm>
                <a:off x="5729764" y="3684746"/>
                <a:ext cx="28575" cy="28575"/>
              </a:xfrm>
              <a:custGeom>
                <a:avLst/>
                <a:gdLst>
                  <a:gd name="connsiteX0" fmla="*/ 22384 w 28575"/>
                  <a:gd name="connsiteY0" fmla="*/ 14764 h 28575"/>
                  <a:gd name="connsiteX1" fmla="*/ 14764 w 28575"/>
                  <a:gd name="connsiteY1" fmla="*/ 22384 h 28575"/>
                  <a:gd name="connsiteX2" fmla="*/ 7144 w 28575"/>
                  <a:gd name="connsiteY2" fmla="*/ 14764 h 28575"/>
                  <a:gd name="connsiteX3" fmla="*/ 14764 w 28575"/>
                  <a:gd name="connsiteY3" fmla="*/ 7144 h 28575"/>
                  <a:gd name="connsiteX4" fmla="*/ 22384 w 28575"/>
                  <a:gd name="connsiteY4" fmla="*/ 1476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2384" y="14764"/>
                    </a:moveTo>
                    <a:cubicBezTo>
                      <a:pt x="22384" y="18972"/>
                      <a:pt x="18972" y="22384"/>
                      <a:pt x="14764" y="22384"/>
                    </a:cubicBezTo>
                    <a:cubicBezTo>
                      <a:pt x="10555" y="22384"/>
                      <a:pt x="7144" y="18972"/>
                      <a:pt x="7144" y="14764"/>
                    </a:cubicBezTo>
                    <a:cubicBezTo>
                      <a:pt x="7144" y="10555"/>
                      <a:pt x="10555" y="7144"/>
                      <a:pt x="14764" y="7144"/>
                    </a:cubicBezTo>
                    <a:cubicBezTo>
                      <a:pt x="18972" y="7144"/>
                      <a:pt x="22384" y="10555"/>
                      <a:pt x="22384" y="147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BF8ACD57-7FE0-49D4-95B9-532A99819F8C}"/>
                  </a:ext>
                </a:extLst>
              </p:cNvPr>
              <p:cNvSpPr/>
              <p:nvPr/>
            </p:nvSpPr>
            <p:spPr>
              <a:xfrm>
                <a:off x="6108859" y="3107531"/>
                <a:ext cx="19050" cy="19050"/>
              </a:xfrm>
              <a:custGeom>
                <a:avLst/>
                <a:gdLst>
                  <a:gd name="connsiteX0" fmla="*/ 7144 w 19050"/>
                  <a:gd name="connsiteY0" fmla="*/ 11906 h 19050"/>
                  <a:gd name="connsiteX1" fmla="*/ 11906 w 19050"/>
                  <a:gd name="connsiteY1" fmla="*/ 16669 h 19050"/>
                  <a:gd name="connsiteX2" fmla="*/ 16669 w 19050"/>
                  <a:gd name="connsiteY2" fmla="*/ 11906 h 19050"/>
                  <a:gd name="connsiteX3" fmla="*/ 10954 w 19050"/>
                  <a:gd name="connsiteY3" fmla="*/ 7144 h 19050"/>
                  <a:gd name="connsiteX4" fmla="*/ 7144 w 19050"/>
                  <a:gd name="connsiteY4" fmla="*/ 11906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7144" y="11906"/>
                    </a:moveTo>
                    <a:cubicBezTo>
                      <a:pt x="7144" y="14764"/>
                      <a:pt x="9049" y="16669"/>
                      <a:pt x="11906" y="16669"/>
                    </a:cubicBezTo>
                    <a:cubicBezTo>
                      <a:pt x="14764" y="16669"/>
                      <a:pt x="16669" y="14764"/>
                      <a:pt x="16669" y="11906"/>
                    </a:cubicBezTo>
                    <a:cubicBezTo>
                      <a:pt x="16669" y="9049"/>
                      <a:pt x="13811" y="7144"/>
                      <a:pt x="10954" y="7144"/>
                    </a:cubicBezTo>
                    <a:cubicBezTo>
                      <a:pt x="9049" y="7144"/>
                      <a:pt x="7144" y="9049"/>
                      <a:pt x="7144" y="1190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4584B00E-9B2D-4C79-8631-88F8B901AF16}"/>
                  </a:ext>
                </a:extLst>
              </p:cNvPr>
              <p:cNvSpPr/>
              <p:nvPr/>
            </p:nvSpPr>
            <p:spPr>
              <a:xfrm>
                <a:off x="5836444" y="4114324"/>
                <a:ext cx="57150" cy="47625"/>
              </a:xfrm>
              <a:custGeom>
                <a:avLst/>
                <a:gdLst>
                  <a:gd name="connsiteX0" fmla="*/ 47149 w 57150"/>
                  <a:gd name="connsiteY0" fmla="*/ 43339 h 47625"/>
                  <a:gd name="connsiteX1" fmla="*/ 57626 w 57150"/>
                  <a:gd name="connsiteY1" fmla="*/ 32861 h 47625"/>
                  <a:gd name="connsiteX2" fmla="*/ 48101 w 57150"/>
                  <a:gd name="connsiteY2" fmla="*/ 22384 h 47625"/>
                  <a:gd name="connsiteX3" fmla="*/ 30004 w 57150"/>
                  <a:gd name="connsiteY3" fmla="*/ 7144 h 47625"/>
                  <a:gd name="connsiteX4" fmla="*/ 11906 w 57150"/>
                  <a:gd name="connsiteY4" fmla="*/ 25241 h 47625"/>
                  <a:gd name="connsiteX5" fmla="*/ 11906 w 57150"/>
                  <a:gd name="connsiteY5" fmla="*/ 28099 h 47625"/>
                  <a:gd name="connsiteX6" fmla="*/ 7144 w 57150"/>
                  <a:gd name="connsiteY6" fmla="*/ 33814 h 47625"/>
                  <a:gd name="connsiteX7" fmla="*/ 12859 w 57150"/>
                  <a:gd name="connsiteY7" fmla="*/ 39529 h 47625"/>
                  <a:gd name="connsiteX8" fmla="*/ 16669 w 57150"/>
                  <a:gd name="connsiteY8" fmla="*/ 37624 h 47625"/>
                  <a:gd name="connsiteX9" fmla="*/ 29051 w 57150"/>
                  <a:gd name="connsiteY9" fmla="*/ 42386 h 47625"/>
                  <a:gd name="connsiteX10" fmla="*/ 39529 w 57150"/>
                  <a:gd name="connsiteY10" fmla="*/ 38576 h 47625"/>
                  <a:gd name="connsiteX11" fmla="*/ 47149 w 57150"/>
                  <a:gd name="connsiteY11" fmla="*/ 43339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7150" h="47625">
                    <a:moveTo>
                      <a:pt x="47149" y="43339"/>
                    </a:moveTo>
                    <a:cubicBezTo>
                      <a:pt x="52864" y="43339"/>
                      <a:pt x="57626" y="38576"/>
                      <a:pt x="57626" y="32861"/>
                    </a:cubicBezTo>
                    <a:cubicBezTo>
                      <a:pt x="57626" y="27146"/>
                      <a:pt x="52864" y="22384"/>
                      <a:pt x="48101" y="22384"/>
                    </a:cubicBezTo>
                    <a:cubicBezTo>
                      <a:pt x="46196" y="13811"/>
                      <a:pt x="39529" y="7144"/>
                      <a:pt x="30004" y="7144"/>
                    </a:cubicBezTo>
                    <a:cubicBezTo>
                      <a:pt x="19526" y="7144"/>
                      <a:pt x="11906" y="15716"/>
                      <a:pt x="11906" y="25241"/>
                    </a:cubicBezTo>
                    <a:cubicBezTo>
                      <a:pt x="11906" y="26194"/>
                      <a:pt x="11906" y="27146"/>
                      <a:pt x="11906" y="28099"/>
                    </a:cubicBezTo>
                    <a:cubicBezTo>
                      <a:pt x="9049" y="29051"/>
                      <a:pt x="7144" y="30956"/>
                      <a:pt x="7144" y="33814"/>
                    </a:cubicBezTo>
                    <a:cubicBezTo>
                      <a:pt x="7144" y="37624"/>
                      <a:pt x="10001" y="39529"/>
                      <a:pt x="12859" y="39529"/>
                    </a:cubicBezTo>
                    <a:cubicBezTo>
                      <a:pt x="14764" y="39529"/>
                      <a:pt x="15716" y="38576"/>
                      <a:pt x="16669" y="37624"/>
                    </a:cubicBezTo>
                    <a:cubicBezTo>
                      <a:pt x="19526" y="40481"/>
                      <a:pt x="24289" y="42386"/>
                      <a:pt x="29051" y="42386"/>
                    </a:cubicBezTo>
                    <a:cubicBezTo>
                      <a:pt x="32861" y="42386"/>
                      <a:pt x="36671" y="41434"/>
                      <a:pt x="39529" y="38576"/>
                    </a:cubicBezTo>
                    <a:cubicBezTo>
                      <a:pt x="42386" y="42386"/>
                      <a:pt x="44291" y="43339"/>
                      <a:pt x="47149" y="4333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5A04A99C-43CA-4D08-9874-917C9491BAFB}"/>
                  </a:ext>
                </a:extLst>
              </p:cNvPr>
              <p:cNvSpPr/>
              <p:nvPr/>
            </p:nvSpPr>
            <p:spPr>
              <a:xfrm>
                <a:off x="5983129" y="4121944"/>
                <a:ext cx="28575" cy="28575"/>
              </a:xfrm>
              <a:custGeom>
                <a:avLst/>
                <a:gdLst>
                  <a:gd name="connsiteX0" fmla="*/ 17621 w 28575"/>
                  <a:gd name="connsiteY0" fmla="*/ 7144 h 28575"/>
                  <a:gd name="connsiteX1" fmla="*/ 7144 w 28575"/>
                  <a:gd name="connsiteY1" fmla="*/ 17621 h 28575"/>
                  <a:gd name="connsiteX2" fmla="*/ 17621 w 28575"/>
                  <a:gd name="connsiteY2" fmla="*/ 28099 h 28575"/>
                  <a:gd name="connsiteX3" fmla="*/ 28099 w 28575"/>
                  <a:gd name="connsiteY3" fmla="*/ 17621 h 28575"/>
                  <a:gd name="connsiteX4" fmla="*/ 17621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7621" y="7144"/>
                    </a:moveTo>
                    <a:cubicBezTo>
                      <a:pt x="11906" y="7144"/>
                      <a:pt x="7144" y="11906"/>
                      <a:pt x="7144" y="17621"/>
                    </a:cubicBezTo>
                    <a:cubicBezTo>
                      <a:pt x="7144" y="23336"/>
                      <a:pt x="11906" y="28099"/>
                      <a:pt x="17621" y="28099"/>
                    </a:cubicBezTo>
                    <a:cubicBezTo>
                      <a:pt x="23336" y="28099"/>
                      <a:pt x="28099" y="23336"/>
                      <a:pt x="28099" y="17621"/>
                    </a:cubicBezTo>
                    <a:cubicBezTo>
                      <a:pt x="28099" y="11906"/>
                      <a:pt x="23336" y="7144"/>
                      <a:pt x="1762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2969B493-6C24-468D-B452-55DCC56546F6}"/>
                  </a:ext>
                </a:extLst>
              </p:cNvPr>
              <p:cNvSpPr/>
              <p:nvPr/>
            </p:nvSpPr>
            <p:spPr>
              <a:xfrm>
                <a:off x="5954554" y="4154329"/>
                <a:ext cx="47625" cy="38100"/>
              </a:xfrm>
              <a:custGeom>
                <a:avLst/>
                <a:gdLst>
                  <a:gd name="connsiteX0" fmla="*/ 7144 w 47625"/>
                  <a:gd name="connsiteY0" fmla="*/ 22384 h 38100"/>
                  <a:gd name="connsiteX1" fmla="*/ 13811 w 47625"/>
                  <a:gd name="connsiteY1" fmla="*/ 29051 h 38100"/>
                  <a:gd name="connsiteX2" fmla="*/ 20479 w 47625"/>
                  <a:gd name="connsiteY2" fmla="*/ 24289 h 38100"/>
                  <a:gd name="connsiteX3" fmla="*/ 31909 w 47625"/>
                  <a:gd name="connsiteY3" fmla="*/ 31909 h 38100"/>
                  <a:gd name="connsiteX4" fmla="*/ 44291 w 47625"/>
                  <a:gd name="connsiteY4" fmla="*/ 19526 h 38100"/>
                  <a:gd name="connsiteX5" fmla="*/ 31909 w 47625"/>
                  <a:gd name="connsiteY5" fmla="*/ 7144 h 38100"/>
                  <a:gd name="connsiteX6" fmla="*/ 19526 w 47625"/>
                  <a:gd name="connsiteY6" fmla="*/ 18574 h 38100"/>
                  <a:gd name="connsiteX7" fmla="*/ 13811 w 47625"/>
                  <a:gd name="connsiteY7" fmla="*/ 15716 h 38100"/>
                  <a:gd name="connsiteX8" fmla="*/ 7144 w 47625"/>
                  <a:gd name="connsiteY8" fmla="*/ 2238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7625" h="38100">
                    <a:moveTo>
                      <a:pt x="7144" y="22384"/>
                    </a:moveTo>
                    <a:cubicBezTo>
                      <a:pt x="7144" y="26194"/>
                      <a:pt x="10001" y="29051"/>
                      <a:pt x="13811" y="29051"/>
                    </a:cubicBezTo>
                    <a:cubicBezTo>
                      <a:pt x="16669" y="29051"/>
                      <a:pt x="19526" y="27146"/>
                      <a:pt x="20479" y="24289"/>
                    </a:cubicBezTo>
                    <a:cubicBezTo>
                      <a:pt x="22384" y="28099"/>
                      <a:pt x="26194" y="31909"/>
                      <a:pt x="31909" y="31909"/>
                    </a:cubicBezTo>
                    <a:cubicBezTo>
                      <a:pt x="38576" y="31909"/>
                      <a:pt x="44291" y="26194"/>
                      <a:pt x="44291" y="19526"/>
                    </a:cubicBezTo>
                    <a:cubicBezTo>
                      <a:pt x="44291" y="12859"/>
                      <a:pt x="38576" y="7144"/>
                      <a:pt x="31909" y="7144"/>
                    </a:cubicBezTo>
                    <a:cubicBezTo>
                      <a:pt x="25241" y="7144"/>
                      <a:pt x="20479" y="11906"/>
                      <a:pt x="19526" y="18574"/>
                    </a:cubicBezTo>
                    <a:cubicBezTo>
                      <a:pt x="18574" y="16669"/>
                      <a:pt x="16669" y="15716"/>
                      <a:pt x="13811" y="15716"/>
                    </a:cubicBezTo>
                    <a:cubicBezTo>
                      <a:pt x="10001" y="14764"/>
                      <a:pt x="7144" y="18574"/>
                      <a:pt x="714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84F31F34-3E80-44CB-8583-7F8A36CFF232}"/>
                  </a:ext>
                </a:extLst>
              </p:cNvPr>
              <p:cNvSpPr/>
              <p:nvPr/>
            </p:nvSpPr>
            <p:spPr>
              <a:xfrm>
                <a:off x="5931694" y="3744754"/>
                <a:ext cx="28575" cy="38100"/>
              </a:xfrm>
              <a:custGeom>
                <a:avLst/>
                <a:gdLst>
                  <a:gd name="connsiteX0" fmla="*/ 18574 w 28575"/>
                  <a:gd name="connsiteY0" fmla="*/ 30956 h 38100"/>
                  <a:gd name="connsiteX1" fmla="*/ 30004 w 28575"/>
                  <a:gd name="connsiteY1" fmla="*/ 18574 h 38100"/>
                  <a:gd name="connsiteX2" fmla="*/ 18574 w 28575"/>
                  <a:gd name="connsiteY2" fmla="*/ 7144 h 38100"/>
                  <a:gd name="connsiteX3" fmla="*/ 7144 w 28575"/>
                  <a:gd name="connsiteY3" fmla="*/ 18574 h 38100"/>
                  <a:gd name="connsiteX4" fmla="*/ 18574 w 28575"/>
                  <a:gd name="connsiteY4" fmla="*/ 3095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38100">
                    <a:moveTo>
                      <a:pt x="18574" y="30956"/>
                    </a:moveTo>
                    <a:cubicBezTo>
                      <a:pt x="25241" y="30956"/>
                      <a:pt x="30004" y="25241"/>
                      <a:pt x="30004" y="18574"/>
                    </a:cubicBezTo>
                    <a:cubicBezTo>
                      <a:pt x="30004" y="11906"/>
                      <a:pt x="24289" y="7144"/>
                      <a:pt x="18574" y="7144"/>
                    </a:cubicBezTo>
                    <a:cubicBezTo>
                      <a:pt x="11906" y="7144"/>
                      <a:pt x="7144" y="12859"/>
                      <a:pt x="7144" y="18574"/>
                    </a:cubicBezTo>
                    <a:cubicBezTo>
                      <a:pt x="7144" y="24289"/>
                      <a:pt x="11906" y="30956"/>
                      <a:pt x="18574" y="3095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9F223C60-188E-49FC-AD18-163F73C3EAB5}"/>
                  </a:ext>
                </a:extLst>
              </p:cNvPr>
              <p:cNvSpPr/>
              <p:nvPr/>
            </p:nvSpPr>
            <p:spPr>
              <a:xfrm>
                <a:off x="5695474" y="3153251"/>
                <a:ext cx="28575" cy="28575"/>
              </a:xfrm>
              <a:custGeom>
                <a:avLst/>
                <a:gdLst>
                  <a:gd name="connsiteX0" fmla="*/ 16669 w 28575"/>
                  <a:gd name="connsiteY0" fmla="*/ 26194 h 28575"/>
                  <a:gd name="connsiteX1" fmla="*/ 26194 w 28575"/>
                  <a:gd name="connsiteY1" fmla="*/ 16669 h 28575"/>
                  <a:gd name="connsiteX2" fmla="*/ 16669 w 28575"/>
                  <a:gd name="connsiteY2" fmla="*/ 7144 h 28575"/>
                  <a:gd name="connsiteX3" fmla="*/ 7144 w 28575"/>
                  <a:gd name="connsiteY3" fmla="*/ 16669 h 28575"/>
                  <a:gd name="connsiteX4" fmla="*/ 16669 w 28575"/>
                  <a:gd name="connsiteY4" fmla="*/ 2619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26194"/>
                    </a:moveTo>
                    <a:cubicBezTo>
                      <a:pt x="22384" y="26194"/>
                      <a:pt x="26194" y="21431"/>
                      <a:pt x="26194" y="16669"/>
                    </a:cubicBezTo>
                    <a:cubicBezTo>
                      <a:pt x="26194" y="10954"/>
                      <a:pt x="21431" y="7144"/>
                      <a:pt x="16669" y="7144"/>
                    </a:cubicBezTo>
                    <a:cubicBezTo>
                      <a:pt x="10954" y="7144"/>
                      <a:pt x="7144" y="11906"/>
                      <a:pt x="7144" y="16669"/>
                    </a:cubicBezTo>
                    <a:cubicBezTo>
                      <a:pt x="7144" y="22384"/>
                      <a:pt x="11906" y="26194"/>
                      <a:pt x="16669" y="261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504AF744-B4F5-4145-A113-D9876D5CFC10}"/>
                  </a:ext>
                </a:extLst>
              </p:cNvPr>
              <p:cNvSpPr/>
              <p:nvPr/>
            </p:nvSpPr>
            <p:spPr>
              <a:xfrm>
                <a:off x="5837396" y="2713196"/>
                <a:ext cx="19050" cy="19050"/>
              </a:xfrm>
              <a:custGeom>
                <a:avLst/>
                <a:gdLst>
                  <a:gd name="connsiteX0" fmla="*/ 13811 w 19050"/>
                  <a:gd name="connsiteY0" fmla="*/ 20479 h 19050"/>
                  <a:gd name="connsiteX1" fmla="*/ 20479 w 19050"/>
                  <a:gd name="connsiteY1" fmla="*/ 13811 h 19050"/>
                  <a:gd name="connsiteX2" fmla="*/ 13811 w 19050"/>
                  <a:gd name="connsiteY2" fmla="*/ 7144 h 19050"/>
                  <a:gd name="connsiteX3" fmla="*/ 7144 w 19050"/>
                  <a:gd name="connsiteY3" fmla="*/ 13811 h 19050"/>
                  <a:gd name="connsiteX4" fmla="*/ 13811 w 19050"/>
                  <a:gd name="connsiteY4" fmla="*/ 2047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3811" y="20479"/>
                    </a:moveTo>
                    <a:cubicBezTo>
                      <a:pt x="17621" y="20479"/>
                      <a:pt x="20479" y="17621"/>
                      <a:pt x="20479" y="13811"/>
                    </a:cubicBez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F50B4BB1-5D23-49BD-82BC-35D3DCDFE246}"/>
                  </a:ext>
                </a:extLst>
              </p:cNvPr>
              <p:cNvSpPr/>
              <p:nvPr/>
            </p:nvSpPr>
            <p:spPr>
              <a:xfrm>
                <a:off x="6235541" y="2754154"/>
                <a:ext cx="38100" cy="38100"/>
              </a:xfrm>
              <a:custGeom>
                <a:avLst/>
                <a:gdLst>
                  <a:gd name="connsiteX0" fmla="*/ 31909 w 38100"/>
                  <a:gd name="connsiteY0" fmla="*/ 19526 h 38100"/>
                  <a:gd name="connsiteX1" fmla="*/ 19526 w 38100"/>
                  <a:gd name="connsiteY1" fmla="*/ 7144 h 38100"/>
                  <a:gd name="connsiteX2" fmla="*/ 7144 w 38100"/>
                  <a:gd name="connsiteY2" fmla="*/ 19526 h 38100"/>
                  <a:gd name="connsiteX3" fmla="*/ 19526 w 38100"/>
                  <a:gd name="connsiteY3" fmla="*/ 31909 h 38100"/>
                  <a:gd name="connsiteX4" fmla="*/ 31909 w 38100"/>
                  <a:gd name="connsiteY4" fmla="*/ 1952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1909" y="19526"/>
                    </a:moveTo>
                    <a:cubicBezTo>
                      <a:pt x="31909" y="12859"/>
                      <a:pt x="26194" y="7144"/>
                      <a:pt x="19526" y="7144"/>
                    </a:cubicBezTo>
                    <a:cubicBezTo>
                      <a:pt x="12859" y="7144"/>
                      <a:pt x="7144" y="12859"/>
                      <a:pt x="7144" y="19526"/>
                    </a:cubicBezTo>
                    <a:cubicBezTo>
                      <a:pt x="7144" y="26194"/>
                      <a:pt x="12859" y="31909"/>
                      <a:pt x="19526" y="31909"/>
                    </a:cubicBezTo>
                    <a:cubicBezTo>
                      <a:pt x="26194" y="31909"/>
                      <a:pt x="31909" y="26194"/>
                      <a:pt x="31909" y="1952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B0E5B37A-1BB2-472D-B176-ABE1116F2440}"/>
                  </a:ext>
                </a:extLst>
              </p:cNvPr>
              <p:cNvSpPr/>
              <p:nvPr/>
            </p:nvSpPr>
            <p:spPr>
              <a:xfrm>
                <a:off x="5832634" y="2902744"/>
                <a:ext cx="19050" cy="19050"/>
              </a:xfrm>
              <a:custGeom>
                <a:avLst/>
                <a:gdLst>
                  <a:gd name="connsiteX0" fmla="*/ 12859 w 19050"/>
                  <a:gd name="connsiteY0" fmla="*/ 18574 h 19050"/>
                  <a:gd name="connsiteX1" fmla="*/ 18574 w 19050"/>
                  <a:gd name="connsiteY1" fmla="*/ 12859 h 19050"/>
                  <a:gd name="connsiteX2" fmla="*/ 12859 w 19050"/>
                  <a:gd name="connsiteY2" fmla="*/ 7144 h 19050"/>
                  <a:gd name="connsiteX3" fmla="*/ 7144 w 19050"/>
                  <a:gd name="connsiteY3" fmla="*/ 12859 h 19050"/>
                  <a:gd name="connsiteX4" fmla="*/ 12859 w 19050"/>
                  <a:gd name="connsiteY4" fmla="*/ 1857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2859" y="18574"/>
                    </a:moveTo>
                    <a:cubicBezTo>
                      <a:pt x="15716" y="18574"/>
                      <a:pt x="18574" y="15716"/>
                      <a:pt x="18574" y="12859"/>
                    </a:cubicBez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6669"/>
                      <a:pt x="9049" y="18574"/>
                      <a:pt x="12859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B13B717E-9DBC-49FF-912A-C05DAA8992AF}"/>
                  </a:ext>
                </a:extLst>
              </p:cNvPr>
              <p:cNvSpPr/>
              <p:nvPr/>
            </p:nvSpPr>
            <p:spPr>
              <a:xfrm>
                <a:off x="5535454" y="3318034"/>
                <a:ext cx="66675" cy="66675"/>
              </a:xfrm>
              <a:custGeom>
                <a:avLst/>
                <a:gdLst>
                  <a:gd name="connsiteX0" fmla="*/ 62389 w 66675"/>
                  <a:gd name="connsiteY0" fmla="*/ 34766 h 66675"/>
                  <a:gd name="connsiteX1" fmla="*/ 34766 w 66675"/>
                  <a:gd name="connsiteY1" fmla="*/ 62389 h 66675"/>
                  <a:gd name="connsiteX2" fmla="*/ 7144 w 66675"/>
                  <a:gd name="connsiteY2" fmla="*/ 34766 h 66675"/>
                  <a:gd name="connsiteX3" fmla="*/ 34766 w 66675"/>
                  <a:gd name="connsiteY3" fmla="*/ 7144 h 66675"/>
                  <a:gd name="connsiteX4" fmla="*/ 62389 w 66675"/>
                  <a:gd name="connsiteY4" fmla="*/ 34766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62389" y="34766"/>
                    </a:moveTo>
                    <a:cubicBezTo>
                      <a:pt x="62389" y="50022"/>
                      <a:pt x="50022" y="62389"/>
                      <a:pt x="34766" y="62389"/>
                    </a:cubicBezTo>
                    <a:cubicBezTo>
                      <a:pt x="19511" y="62389"/>
                      <a:pt x="7144" y="50022"/>
                      <a:pt x="7144" y="34766"/>
                    </a:cubicBezTo>
                    <a:cubicBezTo>
                      <a:pt x="7144" y="19511"/>
                      <a:pt x="19511" y="7144"/>
                      <a:pt x="34766" y="7144"/>
                    </a:cubicBezTo>
                    <a:cubicBezTo>
                      <a:pt x="50022" y="7144"/>
                      <a:pt x="62389" y="19511"/>
                      <a:pt x="62389" y="3476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1EFE2F74-B037-4337-8DE2-3000F7280576}"/>
                  </a:ext>
                </a:extLst>
              </p:cNvPr>
              <p:cNvSpPr/>
              <p:nvPr/>
            </p:nvSpPr>
            <p:spPr>
              <a:xfrm>
                <a:off x="5367814" y="3373279"/>
                <a:ext cx="19050" cy="19050"/>
              </a:xfrm>
              <a:custGeom>
                <a:avLst/>
                <a:gdLst>
                  <a:gd name="connsiteX0" fmla="*/ 11906 w 19050"/>
                  <a:gd name="connsiteY0" fmla="*/ 16669 h 19050"/>
                  <a:gd name="connsiteX1" fmla="*/ 16669 w 19050"/>
                  <a:gd name="connsiteY1" fmla="*/ 11906 h 19050"/>
                  <a:gd name="connsiteX2" fmla="*/ 11906 w 19050"/>
                  <a:gd name="connsiteY2" fmla="*/ 7144 h 19050"/>
                  <a:gd name="connsiteX3" fmla="*/ 7144 w 19050"/>
                  <a:gd name="connsiteY3" fmla="*/ 11906 h 19050"/>
                  <a:gd name="connsiteX4" fmla="*/ 11906 w 19050"/>
                  <a:gd name="connsiteY4" fmla="*/ 1666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1906" y="16669"/>
                    </a:moveTo>
                    <a:cubicBezTo>
                      <a:pt x="14764" y="16669"/>
                      <a:pt x="16669" y="14764"/>
                      <a:pt x="16669" y="11906"/>
                    </a:cubicBezTo>
                    <a:cubicBezTo>
                      <a:pt x="16669" y="9049"/>
                      <a:pt x="14764" y="7144"/>
                      <a:pt x="11906" y="7144"/>
                    </a:cubicBezTo>
                    <a:cubicBezTo>
                      <a:pt x="9049" y="7144"/>
                      <a:pt x="7144" y="9049"/>
                      <a:pt x="7144" y="11906"/>
                    </a:cubicBezTo>
                    <a:cubicBezTo>
                      <a:pt x="7144" y="14764"/>
                      <a:pt x="10001" y="16669"/>
                      <a:pt x="11906" y="1666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6F5B4E6C-5E23-4AAC-9C68-CA945BA9C2F2}"/>
                  </a:ext>
                </a:extLst>
              </p:cNvPr>
              <p:cNvSpPr/>
              <p:nvPr/>
            </p:nvSpPr>
            <p:spPr>
              <a:xfrm>
                <a:off x="5561171" y="3803809"/>
                <a:ext cx="76200" cy="85725"/>
              </a:xfrm>
              <a:custGeom>
                <a:avLst/>
                <a:gdLst>
                  <a:gd name="connsiteX0" fmla="*/ 62389 w 76200"/>
                  <a:gd name="connsiteY0" fmla="*/ 18574 h 85725"/>
                  <a:gd name="connsiteX1" fmla="*/ 50959 w 76200"/>
                  <a:gd name="connsiteY1" fmla="*/ 7144 h 85725"/>
                  <a:gd name="connsiteX2" fmla="*/ 39529 w 76200"/>
                  <a:gd name="connsiteY2" fmla="*/ 18574 h 85725"/>
                  <a:gd name="connsiteX3" fmla="*/ 39529 w 76200"/>
                  <a:gd name="connsiteY3" fmla="*/ 19526 h 85725"/>
                  <a:gd name="connsiteX4" fmla="*/ 38576 w 76200"/>
                  <a:gd name="connsiteY4" fmla="*/ 19526 h 85725"/>
                  <a:gd name="connsiteX5" fmla="*/ 7144 w 76200"/>
                  <a:gd name="connsiteY5" fmla="*/ 50959 h 85725"/>
                  <a:gd name="connsiteX6" fmla="*/ 38576 w 76200"/>
                  <a:gd name="connsiteY6" fmla="*/ 82391 h 85725"/>
                  <a:gd name="connsiteX7" fmla="*/ 70009 w 76200"/>
                  <a:gd name="connsiteY7" fmla="*/ 50959 h 85725"/>
                  <a:gd name="connsiteX8" fmla="*/ 58579 w 76200"/>
                  <a:gd name="connsiteY8" fmla="*/ 27146 h 85725"/>
                  <a:gd name="connsiteX9" fmla="*/ 62389 w 76200"/>
                  <a:gd name="connsiteY9" fmla="*/ 18574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200" h="85725">
                    <a:moveTo>
                      <a:pt x="62389" y="18574"/>
                    </a:moveTo>
                    <a:cubicBezTo>
                      <a:pt x="62389" y="11906"/>
                      <a:pt x="57626" y="7144"/>
                      <a:pt x="50959" y="7144"/>
                    </a:cubicBezTo>
                    <a:cubicBezTo>
                      <a:pt x="44291" y="7144"/>
                      <a:pt x="39529" y="11906"/>
                      <a:pt x="39529" y="18574"/>
                    </a:cubicBezTo>
                    <a:cubicBezTo>
                      <a:pt x="39529" y="18574"/>
                      <a:pt x="39529" y="18574"/>
                      <a:pt x="39529" y="19526"/>
                    </a:cubicBezTo>
                    <a:cubicBezTo>
                      <a:pt x="39529" y="19526"/>
                      <a:pt x="38576" y="19526"/>
                      <a:pt x="38576" y="19526"/>
                    </a:cubicBezTo>
                    <a:cubicBezTo>
                      <a:pt x="21431" y="19526"/>
                      <a:pt x="7144" y="33814"/>
                      <a:pt x="7144" y="50959"/>
                    </a:cubicBezTo>
                    <a:cubicBezTo>
                      <a:pt x="7144" y="68104"/>
                      <a:pt x="21431" y="82391"/>
                      <a:pt x="38576" y="82391"/>
                    </a:cubicBezTo>
                    <a:cubicBezTo>
                      <a:pt x="55721" y="82391"/>
                      <a:pt x="70009" y="68104"/>
                      <a:pt x="70009" y="50959"/>
                    </a:cubicBezTo>
                    <a:cubicBezTo>
                      <a:pt x="70009" y="41434"/>
                      <a:pt x="65246" y="32861"/>
                      <a:pt x="58579" y="27146"/>
                    </a:cubicBezTo>
                    <a:cubicBezTo>
                      <a:pt x="60484" y="24289"/>
                      <a:pt x="62389" y="21431"/>
                      <a:pt x="62389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84AD5165-C08D-477D-80DC-A719D2044DD0}"/>
                  </a:ext>
                </a:extLst>
              </p:cNvPr>
              <p:cNvSpPr/>
              <p:nvPr/>
            </p:nvSpPr>
            <p:spPr>
              <a:xfrm>
                <a:off x="5891689" y="3838099"/>
                <a:ext cx="66675" cy="57150"/>
              </a:xfrm>
              <a:custGeom>
                <a:avLst/>
                <a:gdLst>
                  <a:gd name="connsiteX0" fmla="*/ 23336 w 66675"/>
                  <a:gd name="connsiteY0" fmla="*/ 17621 h 57150"/>
                  <a:gd name="connsiteX1" fmla="*/ 7144 w 66675"/>
                  <a:gd name="connsiteY1" fmla="*/ 33814 h 57150"/>
                  <a:gd name="connsiteX2" fmla="*/ 23336 w 66675"/>
                  <a:gd name="connsiteY2" fmla="*/ 50006 h 57150"/>
                  <a:gd name="connsiteX3" fmla="*/ 38576 w 66675"/>
                  <a:gd name="connsiteY3" fmla="*/ 38576 h 57150"/>
                  <a:gd name="connsiteX4" fmla="*/ 45244 w 66675"/>
                  <a:gd name="connsiteY4" fmla="*/ 39529 h 57150"/>
                  <a:gd name="connsiteX5" fmla="*/ 61436 w 66675"/>
                  <a:gd name="connsiteY5" fmla="*/ 23336 h 57150"/>
                  <a:gd name="connsiteX6" fmla="*/ 45244 w 66675"/>
                  <a:gd name="connsiteY6" fmla="*/ 7144 h 57150"/>
                  <a:gd name="connsiteX7" fmla="*/ 30004 w 66675"/>
                  <a:gd name="connsiteY7" fmla="*/ 19526 h 57150"/>
                  <a:gd name="connsiteX8" fmla="*/ 23336 w 66675"/>
                  <a:gd name="connsiteY8" fmla="*/ 17621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6675" h="57150">
                    <a:moveTo>
                      <a:pt x="23336" y="17621"/>
                    </a:moveTo>
                    <a:cubicBezTo>
                      <a:pt x="14764" y="17621"/>
                      <a:pt x="7144" y="25241"/>
                      <a:pt x="7144" y="33814"/>
                    </a:cubicBezTo>
                    <a:cubicBezTo>
                      <a:pt x="7144" y="42386"/>
                      <a:pt x="14764" y="50006"/>
                      <a:pt x="23336" y="50006"/>
                    </a:cubicBezTo>
                    <a:cubicBezTo>
                      <a:pt x="30956" y="50006"/>
                      <a:pt x="36671" y="45244"/>
                      <a:pt x="38576" y="38576"/>
                    </a:cubicBezTo>
                    <a:cubicBezTo>
                      <a:pt x="40481" y="39529"/>
                      <a:pt x="42386" y="39529"/>
                      <a:pt x="45244" y="39529"/>
                    </a:cubicBezTo>
                    <a:cubicBezTo>
                      <a:pt x="53816" y="39529"/>
                      <a:pt x="61436" y="31909"/>
                      <a:pt x="61436" y="23336"/>
                    </a:cubicBezTo>
                    <a:cubicBezTo>
                      <a:pt x="61436" y="14764"/>
                      <a:pt x="53816" y="7144"/>
                      <a:pt x="45244" y="7144"/>
                    </a:cubicBezTo>
                    <a:cubicBezTo>
                      <a:pt x="37624" y="7144"/>
                      <a:pt x="31909" y="11906"/>
                      <a:pt x="30004" y="19526"/>
                    </a:cubicBezTo>
                    <a:cubicBezTo>
                      <a:pt x="28099" y="17621"/>
                      <a:pt x="26194" y="17621"/>
                      <a:pt x="23336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92A8D20B-1A5D-49B7-8A34-32B03993A1CB}"/>
                  </a:ext>
                </a:extLst>
              </p:cNvPr>
              <p:cNvSpPr/>
              <p:nvPr/>
            </p:nvSpPr>
            <p:spPr>
              <a:xfrm>
                <a:off x="5664994" y="3268504"/>
                <a:ext cx="114300" cy="114300"/>
              </a:xfrm>
              <a:custGeom>
                <a:avLst/>
                <a:gdLst>
                  <a:gd name="connsiteX0" fmla="*/ 98584 w 114300"/>
                  <a:gd name="connsiteY0" fmla="*/ 43339 h 114300"/>
                  <a:gd name="connsiteX1" fmla="*/ 108109 w 114300"/>
                  <a:gd name="connsiteY1" fmla="*/ 33814 h 114300"/>
                  <a:gd name="connsiteX2" fmla="*/ 98584 w 114300"/>
                  <a:gd name="connsiteY2" fmla="*/ 24289 h 114300"/>
                  <a:gd name="connsiteX3" fmla="*/ 94774 w 114300"/>
                  <a:gd name="connsiteY3" fmla="*/ 25241 h 114300"/>
                  <a:gd name="connsiteX4" fmla="*/ 75724 w 114300"/>
                  <a:gd name="connsiteY4" fmla="*/ 7144 h 114300"/>
                  <a:gd name="connsiteX5" fmla="*/ 56674 w 114300"/>
                  <a:gd name="connsiteY5" fmla="*/ 26194 h 114300"/>
                  <a:gd name="connsiteX6" fmla="*/ 57626 w 114300"/>
                  <a:gd name="connsiteY6" fmla="*/ 30956 h 114300"/>
                  <a:gd name="connsiteX7" fmla="*/ 46196 w 114300"/>
                  <a:gd name="connsiteY7" fmla="*/ 46196 h 114300"/>
                  <a:gd name="connsiteX8" fmla="*/ 27146 w 114300"/>
                  <a:gd name="connsiteY8" fmla="*/ 30956 h 114300"/>
                  <a:gd name="connsiteX9" fmla="*/ 7144 w 114300"/>
                  <a:gd name="connsiteY9" fmla="*/ 50959 h 114300"/>
                  <a:gd name="connsiteX10" fmla="*/ 27146 w 114300"/>
                  <a:gd name="connsiteY10" fmla="*/ 70961 h 114300"/>
                  <a:gd name="connsiteX11" fmla="*/ 46196 w 114300"/>
                  <a:gd name="connsiteY11" fmla="*/ 56674 h 114300"/>
                  <a:gd name="connsiteX12" fmla="*/ 69056 w 114300"/>
                  <a:gd name="connsiteY12" fmla="*/ 75724 h 114300"/>
                  <a:gd name="connsiteX13" fmla="*/ 73819 w 114300"/>
                  <a:gd name="connsiteY13" fmla="*/ 74771 h 114300"/>
                  <a:gd name="connsiteX14" fmla="*/ 72866 w 114300"/>
                  <a:gd name="connsiteY14" fmla="*/ 77629 h 114300"/>
                  <a:gd name="connsiteX15" fmla="*/ 85249 w 114300"/>
                  <a:gd name="connsiteY15" fmla="*/ 90011 h 114300"/>
                  <a:gd name="connsiteX16" fmla="*/ 88106 w 114300"/>
                  <a:gd name="connsiteY16" fmla="*/ 89059 h 114300"/>
                  <a:gd name="connsiteX17" fmla="*/ 88106 w 114300"/>
                  <a:gd name="connsiteY17" fmla="*/ 90964 h 114300"/>
                  <a:gd name="connsiteX18" fmla="*/ 90964 w 114300"/>
                  <a:gd name="connsiteY18" fmla="*/ 99536 h 114300"/>
                  <a:gd name="connsiteX19" fmla="*/ 86201 w 114300"/>
                  <a:gd name="connsiteY19" fmla="*/ 106204 h 114300"/>
                  <a:gd name="connsiteX20" fmla="*/ 93821 w 114300"/>
                  <a:gd name="connsiteY20" fmla="*/ 113824 h 114300"/>
                  <a:gd name="connsiteX21" fmla="*/ 101441 w 114300"/>
                  <a:gd name="connsiteY21" fmla="*/ 106204 h 114300"/>
                  <a:gd name="connsiteX22" fmla="*/ 100489 w 114300"/>
                  <a:gd name="connsiteY22" fmla="*/ 103346 h 114300"/>
                  <a:gd name="connsiteX23" fmla="*/ 111919 w 114300"/>
                  <a:gd name="connsiteY23" fmla="*/ 91916 h 114300"/>
                  <a:gd name="connsiteX24" fmla="*/ 99536 w 114300"/>
                  <a:gd name="connsiteY24" fmla="*/ 79534 h 114300"/>
                  <a:gd name="connsiteX25" fmla="*/ 96679 w 114300"/>
                  <a:gd name="connsiteY25" fmla="*/ 80486 h 114300"/>
                  <a:gd name="connsiteX26" fmla="*/ 96679 w 114300"/>
                  <a:gd name="connsiteY26" fmla="*/ 78581 h 114300"/>
                  <a:gd name="connsiteX27" fmla="*/ 86201 w 114300"/>
                  <a:gd name="connsiteY27" fmla="*/ 67151 h 114300"/>
                  <a:gd name="connsiteX28" fmla="*/ 90964 w 114300"/>
                  <a:gd name="connsiteY28" fmla="*/ 53816 h 114300"/>
                  <a:gd name="connsiteX29" fmla="*/ 88106 w 114300"/>
                  <a:gd name="connsiteY29" fmla="*/ 43339 h 114300"/>
                  <a:gd name="connsiteX30" fmla="*/ 89059 w 114300"/>
                  <a:gd name="connsiteY30" fmla="*/ 42386 h 114300"/>
                  <a:gd name="connsiteX31" fmla="*/ 98584 w 114300"/>
                  <a:gd name="connsiteY31" fmla="*/ 43339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14300" h="114300">
                    <a:moveTo>
                      <a:pt x="98584" y="43339"/>
                    </a:moveTo>
                    <a:cubicBezTo>
                      <a:pt x="104299" y="43339"/>
                      <a:pt x="108109" y="38576"/>
                      <a:pt x="108109" y="33814"/>
                    </a:cubicBezTo>
                    <a:cubicBezTo>
                      <a:pt x="108109" y="29051"/>
                      <a:pt x="103346" y="24289"/>
                      <a:pt x="98584" y="24289"/>
                    </a:cubicBezTo>
                    <a:cubicBezTo>
                      <a:pt x="97631" y="24289"/>
                      <a:pt x="96679" y="24289"/>
                      <a:pt x="94774" y="25241"/>
                    </a:cubicBezTo>
                    <a:cubicBezTo>
                      <a:pt x="93821" y="15716"/>
                      <a:pt x="86201" y="7144"/>
                      <a:pt x="75724" y="7144"/>
                    </a:cubicBezTo>
                    <a:cubicBezTo>
                      <a:pt x="65246" y="7144"/>
                      <a:pt x="56674" y="15716"/>
                      <a:pt x="56674" y="26194"/>
                    </a:cubicBezTo>
                    <a:cubicBezTo>
                      <a:pt x="56674" y="28099"/>
                      <a:pt x="56674" y="29051"/>
                      <a:pt x="57626" y="30956"/>
                    </a:cubicBezTo>
                    <a:cubicBezTo>
                      <a:pt x="51911" y="33814"/>
                      <a:pt x="48101" y="39529"/>
                      <a:pt x="46196" y="46196"/>
                    </a:cubicBezTo>
                    <a:cubicBezTo>
                      <a:pt x="44291" y="37624"/>
                      <a:pt x="36671" y="30956"/>
                      <a:pt x="27146" y="30956"/>
                    </a:cubicBezTo>
                    <a:cubicBezTo>
                      <a:pt x="16669" y="30956"/>
                      <a:pt x="7144" y="39529"/>
                      <a:pt x="7144" y="50959"/>
                    </a:cubicBezTo>
                    <a:cubicBezTo>
                      <a:pt x="7144" y="62389"/>
                      <a:pt x="15716" y="70961"/>
                      <a:pt x="27146" y="70961"/>
                    </a:cubicBezTo>
                    <a:cubicBezTo>
                      <a:pt x="36671" y="70961"/>
                      <a:pt x="43339" y="64294"/>
                      <a:pt x="46196" y="56674"/>
                    </a:cubicBezTo>
                    <a:cubicBezTo>
                      <a:pt x="48101" y="68104"/>
                      <a:pt x="57626" y="75724"/>
                      <a:pt x="69056" y="75724"/>
                    </a:cubicBezTo>
                    <a:cubicBezTo>
                      <a:pt x="70961" y="75724"/>
                      <a:pt x="72866" y="75724"/>
                      <a:pt x="73819" y="74771"/>
                    </a:cubicBezTo>
                    <a:cubicBezTo>
                      <a:pt x="73819" y="75724"/>
                      <a:pt x="72866" y="76676"/>
                      <a:pt x="72866" y="77629"/>
                    </a:cubicBezTo>
                    <a:cubicBezTo>
                      <a:pt x="72866" y="84296"/>
                      <a:pt x="78581" y="90011"/>
                      <a:pt x="85249" y="90011"/>
                    </a:cubicBezTo>
                    <a:cubicBezTo>
                      <a:pt x="86201" y="90011"/>
                      <a:pt x="87154" y="90011"/>
                      <a:pt x="88106" y="89059"/>
                    </a:cubicBezTo>
                    <a:cubicBezTo>
                      <a:pt x="88106" y="90011"/>
                      <a:pt x="88106" y="90011"/>
                      <a:pt x="88106" y="90964"/>
                    </a:cubicBezTo>
                    <a:cubicBezTo>
                      <a:pt x="88106" y="93821"/>
                      <a:pt x="89059" y="96679"/>
                      <a:pt x="90964" y="99536"/>
                    </a:cubicBezTo>
                    <a:cubicBezTo>
                      <a:pt x="88106" y="100489"/>
                      <a:pt x="86201" y="103346"/>
                      <a:pt x="86201" y="106204"/>
                    </a:cubicBezTo>
                    <a:cubicBezTo>
                      <a:pt x="86201" y="110014"/>
                      <a:pt x="90011" y="113824"/>
                      <a:pt x="93821" y="113824"/>
                    </a:cubicBezTo>
                    <a:cubicBezTo>
                      <a:pt x="97631" y="113824"/>
                      <a:pt x="101441" y="110014"/>
                      <a:pt x="101441" y="106204"/>
                    </a:cubicBezTo>
                    <a:cubicBezTo>
                      <a:pt x="101441" y="105251"/>
                      <a:pt x="101441" y="104299"/>
                      <a:pt x="100489" y="103346"/>
                    </a:cubicBezTo>
                    <a:cubicBezTo>
                      <a:pt x="107156" y="103346"/>
                      <a:pt x="111919" y="97631"/>
                      <a:pt x="111919" y="91916"/>
                    </a:cubicBezTo>
                    <a:cubicBezTo>
                      <a:pt x="111919" y="85249"/>
                      <a:pt x="106204" y="79534"/>
                      <a:pt x="99536" y="79534"/>
                    </a:cubicBezTo>
                    <a:cubicBezTo>
                      <a:pt x="98584" y="79534"/>
                      <a:pt x="97631" y="79534"/>
                      <a:pt x="96679" y="80486"/>
                    </a:cubicBezTo>
                    <a:cubicBezTo>
                      <a:pt x="96679" y="79534"/>
                      <a:pt x="96679" y="79534"/>
                      <a:pt x="96679" y="78581"/>
                    </a:cubicBezTo>
                    <a:cubicBezTo>
                      <a:pt x="96679" y="72866"/>
                      <a:pt x="91916" y="68104"/>
                      <a:pt x="86201" y="67151"/>
                    </a:cubicBezTo>
                    <a:cubicBezTo>
                      <a:pt x="89059" y="63341"/>
                      <a:pt x="90964" y="58579"/>
                      <a:pt x="90964" y="53816"/>
                    </a:cubicBezTo>
                    <a:cubicBezTo>
                      <a:pt x="90964" y="50006"/>
                      <a:pt x="90011" y="46196"/>
                      <a:pt x="88106" y="43339"/>
                    </a:cubicBezTo>
                    <a:cubicBezTo>
                      <a:pt x="88106" y="43339"/>
                      <a:pt x="89059" y="42386"/>
                      <a:pt x="89059" y="42386"/>
                    </a:cubicBezTo>
                    <a:cubicBezTo>
                      <a:pt x="91916" y="41434"/>
                      <a:pt x="94774" y="43339"/>
                      <a:pt x="98584" y="4333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B7E613D9-3BB1-4543-953F-5057185EB1A1}"/>
                  </a:ext>
                </a:extLst>
              </p:cNvPr>
              <p:cNvSpPr/>
              <p:nvPr/>
            </p:nvSpPr>
            <p:spPr>
              <a:xfrm>
                <a:off x="5531644" y="2882741"/>
                <a:ext cx="28575" cy="28575"/>
              </a:xfrm>
              <a:custGeom>
                <a:avLst/>
                <a:gdLst>
                  <a:gd name="connsiteX0" fmla="*/ 17621 w 28575"/>
                  <a:gd name="connsiteY0" fmla="*/ 28099 h 28575"/>
                  <a:gd name="connsiteX1" fmla="*/ 28099 w 28575"/>
                  <a:gd name="connsiteY1" fmla="*/ 17621 h 28575"/>
                  <a:gd name="connsiteX2" fmla="*/ 17621 w 28575"/>
                  <a:gd name="connsiteY2" fmla="*/ 7144 h 28575"/>
                  <a:gd name="connsiteX3" fmla="*/ 7144 w 28575"/>
                  <a:gd name="connsiteY3" fmla="*/ 17621 h 28575"/>
                  <a:gd name="connsiteX4" fmla="*/ 17621 w 28575"/>
                  <a:gd name="connsiteY4" fmla="*/ 28099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7621" y="28099"/>
                    </a:moveTo>
                    <a:cubicBezTo>
                      <a:pt x="23336" y="28099"/>
                      <a:pt x="28099" y="23336"/>
                      <a:pt x="28099" y="17621"/>
                    </a:cubicBezTo>
                    <a:cubicBezTo>
                      <a:pt x="28099" y="11906"/>
                      <a:pt x="23336" y="7144"/>
                      <a:pt x="17621" y="7144"/>
                    </a:cubicBezTo>
                    <a:cubicBezTo>
                      <a:pt x="11906" y="7144"/>
                      <a:pt x="7144" y="11906"/>
                      <a:pt x="7144" y="17621"/>
                    </a:cubicBezTo>
                    <a:cubicBezTo>
                      <a:pt x="7144" y="23336"/>
                      <a:pt x="11906" y="28099"/>
                      <a:pt x="17621" y="2809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E0207523-EE14-42DB-8279-9BAE73CE8B3D}"/>
                  </a:ext>
                </a:extLst>
              </p:cNvPr>
              <p:cNvSpPr/>
              <p:nvPr/>
            </p:nvSpPr>
            <p:spPr>
              <a:xfrm>
                <a:off x="5657374" y="3650456"/>
                <a:ext cx="57150" cy="85725"/>
              </a:xfrm>
              <a:custGeom>
                <a:avLst/>
                <a:gdLst>
                  <a:gd name="connsiteX0" fmla="*/ 53816 w 57150"/>
                  <a:gd name="connsiteY0" fmla="*/ 61436 h 85725"/>
                  <a:gd name="connsiteX1" fmla="*/ 46196 w 57150"/>
                  <a:gd name="connsiteY1" fmla="*/ 44291 h 85725"/>
                  <a:gd name="connsiteX2" fmla="*/ 58579 w 57150"/>
                  <a:gd name="connsiteY2" fmla="*/ 28099 h 85725"/>
                  <a:gd name="connsiteX3" fmla="*/ 41434 w 57150"/>
                  <a:gd name="connsiteY3" fmla="*/ 10954 h 85725"/>
                  <a:gd name="connsiteX4" fmla="*/ 27146 w 57150"/>
                  <a:gd name="connsiteY4" fmla="*/ 18574 h 85725"/>
                  <a:gd name="connsiteX5" fmla="*/ 28099 w 57150"/>
                  <a:gd name="connsiteY5" fmla="*/ 15716 h 85725"/>
                  <a:gd name="connsiteX6" fmla="*/ 19526 w 57150"/>
                  <a:gd name="connsiteY6" fmla="*/ 7144 h 85725"/>
                  <a:gd name="connsiteX7" fmla="*/ 10001 w 57150"/>
                  <a:gd name="connsiteY7" fmla="*/ 16669 h 85725"/>
                  <a:gd name="connsiteX8" fmla="*/ 18574 w 57150"/>
                  <a:gd name="connsiteY8" fmla="*/ 25241 h 85725"/>
                  <a:gd name="connsiteX9" fmla="*/ 25241 w 57150"/>
                  <a:gd name="connsiteY9" fmla="*/ 21431 h 85725"/>
                  <a:gd name="connsiteX10" fmla="*/ 24289 w 57150"/>
                  <a:gd name="connsiteY10" fmla="*/ 28099 h 85725"/>
                  <a:gd name="connsiteX11" fmla="*/ 28099 w 57150"/>
                  <a:gd name="connsiteY11" fmla="*/ 38576 h 85725"/>
                  <a:gd name="connsiteX12" fmla="*/ 7144 w 57150"/>
                  <a:gd name="connsiteY12" fmla="*/ 61436 h 85725"/>
                  <a:gd name="connsiteX13" fmla="*/ 30004 w 57150"/>
                  <a:gd name="connsiteY13" fmla="*/ 84296 h 85725"/>
                  <a:gd name="connsiteX14" fmla="*/ 53816 w 57150"/>
                  <a:gd name="connsiteY14" fmla="*/ 61436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7150" h="85725">
                    <a:moveTo>
                      <a:pt x="53816" y="61436"/>
                    </a:moveTo>
                    <a:cubicBezTo>
                      <a:pt x="53816" y="54769"/>
                      <a:pt x="50959" y="49054"/>
                      <a:pt x="46196" y="44291"/>
                    </a:cubicBezTo>
                    <a:cubicBezTo>
                      <a:pt x="52864" y="42386"/>
                      <a:pt x="58579" y="35719"/>
                      <a:pt x="58579" y="28099"/>
                    </a:cubicBezTo>
                    <a:cubicBezTo>
                      <a:pt x="58579" y="18574"/>
                      <a:pt x="50959" y="10954"/>
                      <a:pt x="41434" y="10954"/>
                    </a:cubicBezTo>
                    <a:cubicBezTo>
                      <a:pt x="35719" y="10954"/>
                      <a:pt x="30004" y="13811"/>
                      <a:pt x="27146" y="18574"/>
                    </a:cubicBezTo>
                    <a:cubicBezTo>
                      <a:pt x="27146" y="17621"/>
                      <a:pt x="28099" y="16669"/>
                      <a:pt x="28099" y="15716"/>
                    </a:cubicBezTo>
                    <a:cubicBezTo>
                      <a:pt x="28099" y="10954"/>
                      <a:pt x="24289" y="7144"/>
                      <a:pt x="19526" y="7144"/>
                    </a:cubicBezTo>
                    <a:cubicBezTo>
                      <a:pt x="14764" y="7144"/>
                      <a:pt x="10001" y="10954"/>
                      <a:pt x="10001" y="16669"/>
                    </a:cubicBezTo>
                    <a:cubicBezTo>
                      <a:pt x="10001" y="21431"/>
                      <a:pt x="13811" y="25241"/>
                      <a:pt x="18574" y="25241"/>
                    </a:cubicBezTo>
                    <a:cubicBezTo>
                      <a:pt x="21431" y="25241"/>
                      <a:pt x="24289" y="23336"/>
                      <a:pt x="25241" y="21431"/>
                    </a:cubicBezTo>
                    <a:cubicBezTo>
                      <a:pt x="24289" y="23336"/>
                      <a:pt x="24289" y="26194"/>
                      <a:pt x="24289" y="28099"/>
                    </a:cubicBezTo>
                    <a:cubicBezTo>
                      <a:pt x="24289" y="31909"/>
                      <a:pt x="25241" y="35719"/>
                      <a:pt x="28099" y="38576"/>
                    </a:cubicBezTo>
                    <a:cubicBezTo>
                      <a:pt x="16669" y="39529"/>
                      <a:pt x="7144" y="49054"/>
                      <a:pt x="7144" y="61436"/>
                    </a:cubicBezTo>
                    <a:cubicBezTo>
                      <a:pt x="7144" y="73819"/>
                      <a:pt x="17621" y="84296"/>
                      <a:pt x="30004" y="84296"/>
                    </a:cubicBezTo>
                    <a:cubicBezTo>
                      <a:pt x="43339" y="84296"/>
                      <a:pt x="53816" y="73819"/>
                      <a:pt x="53816" y="614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42080175-49BF-43BC-9CC0-A435D947869C}"/>
                  </a:ext>
                </a:extLst>
              </p:cNvPr>
              <p:cNvSpPr/>
              <p:nvPr/>
            </p:nvSpPr>
            <p:spPr>
              <a:xfrm>
                <a:off x="5672614" y="3374231"/>
                <a:ext cx="47625" cy="47625"/>
              </a:xfrm>
              <a:custGeom>
                <a:avLst/>
                <a:gdLst>
                  <a:gd name="connsiteX0" fmla="*/ 7144 w 47625"/>
                  <a:gd name="connsiteY0" fmla="*/ 25241 h 47625"/>
                  <a:gd name="connsiteX1" fmla="*/ 25241 w 47625"/>
                  <a:gd name="connsiteY1" fmla="*/ 43339 h 47625"/>
                  <a:gd name="connsiteX2" fmla="*/ 43339 w 47625"/>
                  <a:gd name="connsiteY2" fmla="*/ 25241 h 47625"/>
                  <a:gd name="connsiteX3" fmla="*/ 25241 w 47625"/>
                  <a:gd name="connsiteY3" fmla="*/ 7144 h 47625"/>
                  <a:gd name="connsiteX4" fmla="*/ 7144 w 47625"/>
                  <a:gd name="connsiteY4" fmla="*/ 25241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7144" y="25241"/>
                    </a:moveTo>
                    <a:cubicBezTo>
                      <a:pt x="7144" y="35719"/>
                      <a:pt x="15716" y="43339"/>
                      <a:pt x="25241" y="43339"/>
                    </a:cubicBezTo>
                    <a:cubicBezTo>
                      <a:pt x="34766" y="43339"/>
                      <a:pt x="43339" y="34766"/>
                      <a:pt x="43339" y="25241"/>
                    </a:cubicBezTo>
                    <a:cubicBezTo>
                      <a:pt x="43339" y="14764"/>
                      <a:pt x="34766" y="7144"/>
                      <a:pt x="25241" y="7144"/>
                    </a:cubicBezTo>
                    <a:cubicBezTo>
                      <a:pt x="15716" y="7144"/>
                      <a:pt x="7144" y="14764"/>
                      <a:pt x="7144" y="2524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FC9268F1-F46A-4805-884D-CA88A2F1006A}"/>
                  </a:ext>
                </a:extLst>
              </p:cNvPr>
              <p:cNvSpPr/>
              <p:nvPr/>
            </p:nvSpPr>
            <p:spPr>
              <a:xfrm>
                <a:off x="5797391" y="4164806"/>
                <a:ext cx="28575" cy="28575"/>
              </a:xfrm>
              <a:custGeom>
                <a:avLst/>
                <a:gdLst>
                  <a:gd name="connsiteX0" fmla="*/ 24289 w 28575"/>
                  <a:gd name="connsiteY0" fmla="*/ 15716 h 28575"/>
                  <a:gd name="connsiteX1" fmla="*/ 15716 w 28575"/>
                  <a:gd name="connsiteY1" fmla="*/ 7144 h 28575"/>
                  <a:gd name="connsiteX2" fmla="*/ 7144 w 28575"/>
                  <a:gd name="connsiteY2" fmla="*/ 15716 h 28575"/>
                  <a:gd name="connsiteX3" fmla="*/ 15716 w 28575"/>
                  <a:gd name="connsiteY3" fmla="*/ 24289 h 28575"/>
                  <a:gd name="connsiteX4" fmla="*/ 24289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4289" y="15716"/>
                    </a:moveTo>
                    <a:cubicBezTo>
                      <a:pt x="24289" y="10954"/>
                      <a:pt x="20479" y="7144"/>
                      <a:pt x="15716" y="7144"/>
                    </a:cubicBezTo>
                    <a:cubicBezTo>
                      <a:pt x="10954" y="7144"/>
                      <a:pt x="7144" y="10954"/>
                      <a:pt x="7144" y="15716"/>
                    </a:cubicBezTo>
                    <a:cubicBezTo>
                      <a:pt x="7144" y="20479"/>
                      <a:pt x="10954" y="24289"/>
                      <a:pt x="15716" y="24289"/>
                    </a:cubicBezTo>
                    <a:cubicBezTo>
                      <a:pt x="20479" y="23336"/>
                      <a:pt x="24289" y="19526"/>
                      <a:pt x="24289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0FE25E3C-C9B2-41BD-9727-EC76C0B3DEF3}"/>
                  </a:ext>
                </a:extLst>
              </p:cNvPr>
              <p:cNvSpPr/>
              <p:nvPr/>
            </p:nvSpPr>
            <p:spPr>
              <a:xfrm>
                <a:off x="6067717" y="3886676"/>
                <a:ext cx="19050" cy="19050"/>
              </a:xfrm>
              <a:custGeom>
                <a:avLst/>
                <a:gdLst>
                  <a:gd name="connsiteX0" fmla="*/ 13043 w 19050"/>
                  <a:gd name="connsiteY0" fmla="*/ 18574 h 19050"/>
                  <a:gd name="connsiteX1" fmla="*/ 18758 w 19050"/>
                  <a:gd name="connsiteY1" fmla="*/ 12859 h 19050"/>
                  <a:gd name="connsiteX2" fmla="*/ 13043 w 19050"/>
                  <a:gd name="connsiteY2" fmla="*/ 7144 h 19050"/>
                  <a:gd name="connsiteX3" fmla="*/ 7328 w 19050"/>
                  <a:gd name="connsiteY3" fmla="*/ 12859 h 19050"/>
                  <a:gd name="connsiteX4" fmla="*/ 13043 w 19050"/>
                  <a:gd name="connsiteY4" fmla="*/ 1857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3043" y="18574"/>
                    </a:moveTo>
                    <a:cubicBezTo>
                      <a:pt x="15901" y="18574"/>
                      <a:pt x="18758" y="15716"/>
                      <a:pt x="18758" y="12859"/>
                    </a:cubicBezTo>
                    <a:cubicBezTo>
                      <a:pt x="18758" y="10001"/>
                      <a:pt x="15901" y="7144"/>
                      <a:pt x="13043" y="7144"/>
                    </a:cubicBezTo>
                    <a:cubicBezTo>
                      <a:pt x="10186" y="7144"/>
                      <a:pt x="7328" y="10001"/>
                      <a:pt x="7328" y="12859"/>
                    </a:cubicBezTo>
                    <a:cubicBezTo>
                      <a:pt x="6376" y="15716"/>
                      <a:pt x="9233" y="18574"/>
                      <a:pt x="13043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5041F865-C946-41C9-95D9-31420B1F04FC}"/>
                  </a:ext>
                </a:extLst>
              </p:cNvPr>
              <p:cNvSpPr/>
              <p:nvPr/>
            </p:nvSpPr>
            <p:spPr>
              <a:xfrm>
                <a:off x="5555456" y="3539014"/>
                <a:ext cx="57150" cy="57150"/>
              </a:xfrm>
              <a:custGeom>
                <a:avLst/>
                <a:gdLst>
                  <a:gd name="connsiteX0" fmla="*/ 31909 w 57150"/>
                  <a:gd name="connsiteY0" fmla="*/ 56674 h 57150"/>
                  <a:gd name="connsiteX1" fmla="*/ 56674 w 57150"/>
                  <a:gd name="connsiteY1" fmla="*/ 31909 h 57150"/>
                  <a:gd name="connsiteX2" fmla="*/ 31909 w 57150"/>
                  <a:gd name="connsiteY2" fmla="*/ 7144 h 57150"/>
                  <a:gd name="connsiteX3" fmla="*/ 7144 w 57150"/>
                  <a:gd name="connsiteY3" fmla="*/ 31909 h 57150"/>
                  <a:gd name="connsiteX4" fmla="*/ 31909 w 57150"/>
                  <a:gd name="connsiteY4" fmla="*/ 56674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31909" y="56674"/>
                    </a:moveTo>
                    <a:cubicBezTo>
                      <a:pt x="45244" y="56674"/>
                      <a:pt x="56674" y="46196"/>
                      <a:pt x="56674" y="31909"/>
                    </a:cubicBezTo>
                    <a:cubicBezTo>
                      <a:pt x="56674" y="18574"/>
                      <a:pt x="46196" y="7144"/>
                      <a:pt x="31909" y="7144"/>
                    </a:cubicBezTo>
                    <a:cubicBezTo>
                      <a:pt x="18574" y="7144"/>
                      <a:pt x="7144" y="17621"/>
                      <a:pt x="7144" y="31909"/>
                    </a:cubicBezTo>
                    <a:cubicBezTo>
                      <a:pt x="7144" y="46196"/>
                      <a:pt x="18574" y="56674"/>
                      <a:pt x="31909" y="566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21A31480-EEC2-438C-9B69-CD7870676EC9}"/>
                  </a:ext>
                </a:extLst>
              </p:cNvPr>
              <p:cNvSpPr/>
              <p:nvPr/>
            </p:nvSpPr>
            <p:spPr>
              <a:xfrm>
                <a:off x="6038374" y="4180046"/>
                <a:ext cx="19050" cy="19050"/>
              </a:xfrm>
              <a:custGeom>
                <a:avLst/>
                <a:gdLst>
                  <a:gd name="connsiteX0" fmla="*/ 7144 w 19050"/>
                  <a:gd name="connsiteY0" fmla="*/ 12859 h 19050"/>
                  <a:gd name="connsiteX1" fmla="*/ 12859 w 19050"/>
                  <a:gd name="connsiteY1" fmla="*/ 18574 h 19050"/>
                  <a:gd name="connsiteX2" fmla="*/ 18574 w 19050"/>
                  <a:gd name="connsiteY2" fmla="*/ 12859 h 19050"/>
                  <a:gd name="connsiteX3" fmla="*/ 12859 w 19050"/>
                  <a:gd name="connsiteY3" fmla="*/ 7144 h 19050"/>
                  <a:gd name="connsiteX4" fmla="*/ 714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7144" y="12859"/>
                    </a:move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5716" y="18574"/>
                      <a:pt x="18574" y="15716"/>
                      <a:pt x="18574" y="12859"/>
                    </a:cubicBez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8096"/>
                      <a:pt x="7144" y="10001"/>
                      <a:pt x="714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8F2DEF52-A27C-4E23-A031-8BBAA6F799E1}"/>
                  </a:ext>
                </a:extLst>
              </p:cNvPr>
              <p:cNvSpPr/>
              <p:nvPr/>
            </p:nvSpPr>
            <p:spPr>
              <a:xfrm>
                <a:off x="5919311" y="3565684"/>
                <a:ext cx="19050" cy="19050"/>
              </a:xfrm>
              <a:custGeom>
                <a:avLst/>
                <a:gdLst>
                  <a:gd name="connsiteX0" fmla="*/ 7144 w 19050"/>
                  <a:gd name="connsiteY0" fmla="*/ 12859 h 19050"/>
                  <a:gd name="connsiteX1" fmla="*/ 12859 w 19050"/>
                  <a:gd name="connsiteY1" fmla="*/ 18574 h 19050"/>
                  <a:gd name="connsiteX2" fmla="*/ 18574 w 19050"/>
                  <a:gd name="connsiteY2" fmla="*/ 12859 h 19050"/>
                  <a:gd name="connsiteX3" fmla="*/ 12859 w 19050"/>
                  <a:gd name="connsiteY3" fmla="*/ 7144 h 19050"/>
                  <a:gd name="connsiteX4" fmla="*/ 714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7144" y="12859"/>
                    </a:move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5716" y="18574"/>
                      <a:pt x="18574" y="15716"/>
                      <a:pt x="18574" y="12859"/>
                    </a:cubicBez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CF365CE0-D26C-4FFE-AD62-CEE7CCEAA690}"/>
                  </a:ext>
                </a:extLst>
              </p:cNvPr>
              <p:cNvSpPr/>
              <p:nvPr/>
            </p:nvSpPr>
            <p:spPr>
              <a:xfrm>
                <a:off x="5928836" y="4101941"/>
                <a:ext cx="19050" cy="19050"/>
              </a:xfrm>
              <a:custGeom>
                <a:avLst/>
                <a:gdLst>
                  <a:gd name="connsiteX0" fmla="*/ 12859 w 19050"/>
                  <a:gd name="connsiteY0" fmla="*/ 18574 h 19050"/>
                  <a:gd name="connsiteX1" fmla="*/ 18574 w 19050"/>
                  <a:gd name="connsiteY1" fmla="*/ 12859 h 19050"/>
                  <a:gd name="connsiteX2" fmla="*/ 12859 w 19050"/>
                  <a:gd name="connsiteY2" fmla="*/ 7144 h 19050"/>
                  <a:gd name="connsiteX3" fmla="*/ 7144 w 19050"/>
                  <a:gd name="connsiteY3" fmla="*/ 12859 h 19050"/>
                  <a:gd name="connsiteX4" fmla="*/ 12859 w 19050"/>
                  <a:gd name="connsiteY4" fmla="*/ 1857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2859" y="18574"/>
                    </a:moveTo>
                    <a:cubicBezTo>
                      <a:pt x="15716" y="18574"/>
                      <a:pt x="18574" y="15716"/>
                      <a:pt x="18574" y="12859"/>
                    </a:cubicBez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5716"/>
                      <a:pt x="10001" y="18574"/>
                      <a:pt x="12859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4CDF836D-FA76-4532-8E91-1ED01A061322}"/>
                  </a:ext>
                </a:extLst>
              </p:cNvPr>
              <p:cNvSpPr/>
              <p:nvPr/>
            </p:nvSpPr>
            <p:spPr>
              <a:xfrm>
                <a:off x="5470684" y="3559016"/>
                <a:ext cx="66675" cy="66675"/>
              </a:xfrm>
              <a:custGeom>
                <a:avLst/>
                <a:gdLst>
                  <a:gd name="connsiteX0" fmla="*/ 33814 w 66675"/>
                  <a:gd name="connsiteY0" fmla="*/ 7144 h 66675"/>
                  <a:gd name="connsiteX1" fmla="*/ 7144 w 66675"/>
                  <a:gd name="connsiteY1" fmla="*/ 33814 h 66675"/>
                  <a:gd name="connsiteX2" fmla="*/ 33814 w 66675"/>
                  <a:gd name="connsiteY2" fmla="*/ 60484 h 66675"/>
                  <a:gd name="connsiteX3" fmla="*/ 60484 w 66675"/>
                  <a:gd name="connsiteY3" fmla="*/ 33814 h 66675"/>
                  <a:gd name="connsiteX4" fmla="*/ 33814 w 66675"/>
                  <a:gd name="connsiteY4" fmla="*/ 714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33814" y="7144"/>
                    </a:moveTo>
                    <a:cubicBezTo>
                      <a:pt x="19526" y="7144"/>
                      <a:pt x="7144" y="18574"/>
                      <a:pt x="7144" y="33814"/>
                    </a:cubicBezTo>
                    <a:cubicBezTo>
                      <a:pt x="7144" y="48101"/>
                      <a:pt x="18574" y="60484"/>
                      <a:pt x="33814" y="60484"/>
                    </a:cubicBezTo>
                    <a:cubicBezTo>
                      <a:pt x="48101" y="60484"/>
                      <a:pt x="60484" y="49054"/>
                      <a:pt x="60484" y="33814"/>
                    </a:cubicBezTo>
                    <a:cubicBezTo>
                      <a:pt x="59531" y="18574"/>
                      <a:pt x="48101" y="7144"/>
                      <a:pt x="33814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13BB298A-41BD-4F46-A885-398B760E6553}"/>
                  </a:ext>
                </a:extLst>
              </p:cNvPr>
              <p:cNvSpPr/>
              <p:nvPr/>
            </p:nvSpPr>
            <p:spPr>
              <a:xfrm>
                <a:off x="5958364" y="3854291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7146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3811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A2306094-61E7-46D2-B561-7C18DAE7EB75}"/>
                  </a:ext>
                </a:extLst>
              </p:cNvPr>
              <p:cNvSpPr/>
              <p:nvPr/>
            </p:nvSpPr>
            <p:spPr>
              <a:xfrm>
                <a:off x="6216491" y="2458879"/>
                <a:ext cx="19050" cy="19050"/>
              </a:xfrm>
              <a:custGeom>
                <a:avLst/>
                <a:gdLst>
                  <a:gd name="connsiteX0" fmla="*/ 13811 w 19050"/>
                  <a:gd name="connsiteY0" fmla="*/ 20479 h 19050"/>
                  <a:gd name="connsiteX1" fmla="*/ 20479 w 19050"/>
                  <a:gd name="connsiteY1" fmla="*/ 13811 h 19050"/>
                  <a:gd name="connsiteX2" fmla="*/ 13811 w 19050"/>
                  <a:gd name="connsiteY2" fmla="*/ 7144 h 19050"/>
                  <a:gd name="connsiteX3" fmla="*/ 7144 w 19050"/>
                  <a:gd name="connsiteY3" fmla="*/ 13811 h 19050"/>
                  <a:gd name="connsiteX4" fmla="*/ 13811 w 19050"/>
                  <a:gd name="connsiteY4" fmla="*/ 2047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3811" y="20479"/>
                    </a:moveTo>
                    <a:cubicBezTo>
                      <a:pt x="17621" y="20479"/>
                      <a:pt x="20479" y="17621"/>
                      <a:pt x="20479" y="13811"/>
                    </a:cubicBez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AD83547C-9F3E-4095-98F1-92AE1E3F4189}"/>
                  </a:ext>
                </a:extLst>
              </p:cNvPr>
              <p:cNvSpPr/>
              <p:nvPr/>
            </p:nvSpPr>
            <p:spPr>
              <a:xfrm>
                <a:off x="5384006" y="3668554"/>
                <a:ext cx="66675" cy="66675"/>
              </a:xfrm>
              <a:custGeom>
                <a:avLst/>
                <a:gdLst>
                  <a:gd name="connsiteX0" fmla="*/ 34766 w 66675"/>
                  <a:gd name="connsiteY0" fmla="*/ 7144 h 66675"/>
                  <a:gd name="connsiteX1" fmla="*/ 7144 w 66675"/>
                  <a:gd name="connsiteY1" fmla="*/ 34766 h 66675"/>
                  <a:gd name="connsiteX2" fmla="*/ 34766 w 66675"/>
                  <a:gd name="connsiteY2" fmla="*/ 62389 h 66675"/>
                  <a:gd name="connsiteX3" fmla="*/ 62389 w 66675"/>
                  <a:gd name="connsiteY3" fmla="*/ 34766 h 66675"/>
                  <a:gd name="connsiteX4" fmla="*/ 34766 w 66675"/>
                  <a:gd name="connsiteY4" fmla="*/ 714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34766" y="7144"/>
                    </a:moveTo>
                    <a:cubicBezTo>
                      <a:pt x="19526" y="7144"/>
                      <a:pt x="7144" y="19526"/>
                      <a:pt x="7144" y="34766"/>
                    </a:cubicBezTo>
                    <a:cubicBezTo>
                      <a:pt x="7144" y="50006"/>
                      <a:pt x="19526" y="62389"/>
                      <a:pt x="34766" y="62389"/>
                    </a:cubicBezTo>
                    <a:cubicBezTo>
                      <a:pt x="50006" y="62389"/>
                      <a:pt x="62389" y="50006"/>
                      <a:pt x="62389" y="34766"/>
                    </a:cubicBezTo>
                    <a:cubicBezTo>
                      <a:pt x="62389" y="18574"/>
                      <a:pt x="50006" y="7144"/>
                      <a:pt x="34766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D3F74F95-A183-417F-8E87-187DFC41239A}"/>
                  </a:ext>
                </a:extLst>
              </p:cNvPr>
              <p:cNvSpPr/>
              <p:nvPr/>
            </p:nvSpPr>
            <p:spPr>
              <a:xfrm>
                <a:off x="5896451" y="3007519"/>
                <a:ext cx="57150" cy="57150"/>
              </a:xfrm>
              <a:custGeom>
                <a:avLst/>
                <a:gdLst>
                  <a:gd name="connsiteX0" fmla="*/ 7144 w 57150"/>
                  <a:gd name="connsiteY0" fmla="*/ 30004 h 57150"/>
                  <a:gd name="connsiteX1" fmla="*/ 30004 w 57150"/>
                  <a:gd name="connsiteY1" fmla="*/ 52864 h 57150"/>
                  <a:gd name="connsiteX2" fmla="*/ 52864 w 57150"/>
                  <a:gd name="connsiteY2" fmla="*/ 30004 h 57150"/>
                  <a:gd name="connsiteX3" fmla="*/ 30004 w 57150"/>
                  <a:gd name="connsiteY3" fmla="*/ 7144 h 57150"/>
                  <a:gd name="connsiteX4" fmla="*/ 7144 w 57150"/>
                  <a:gd name="connsiteY4" fmla="*/ 30004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7144" y="30004"/>
                    </a:moveTo>
                    <a:cubicBezTo>
                      <a:pt x="7144" y="43339"/>
                      <a:pt x="17621" y="52864"/>
                      <a:pt x="30004" y="52864"/>
                    </a:cubicBezTo>
                    <a:cubicBezTo>
                      <a:pt x="43339" y="52864"/>
                      <a:pt x="52864" y="42386"/>
                      <a:pt x="52864" y="30004"/>
                    </a:cubicBezTo>
                    <a:cubicBezTo>
                      <a:pt x="52864" y="16669"/>
                      <a:pt x="42386" y="7144"/>
                      <a:pt x="30004" y="7144"/>
                    </a:cubicBezTo>
                    <a:cubicBezTo>
                      <a:pt x="17621" y="7144"/>
                      <a:pt x="7144" y="17621"/>
                      <a:pt x="7144" y="300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36818A00-6CB4-4F70-BF13-5C967EE7EC25}"/>
                  </a:ext>
                </a:extLst>
              </p:cNvPr>
              <p:cNvSpPr/>
              <p:nvPr/>
            </p:nvSpPr>
            <p:spPr>
              <a:xfrm>
                <a:off x="6256496" y="2455069"/>
                <a:ext cx="28575" cy="28575"/>
              </a:xfrm>
              <a:custGeom>
                <a:avLst/>
                <a:gdLst>
                  <a:gd name="connsiteX0" fmla="*/ 14764 w 28575"/>
                  <a:gd name="connsiteY0" fmla="*/ 22384 h 28575"/>
                  <a:gd name="connsiteX1" fmla="*/ 22384 w 28575"/>
                  <a:gd name="connsiteY1" fmla="*/ 14764 h 28575"/>
                  <a:gd name="connsiteX2" fmla="*/ 14764 w 28575"/>
                  <a:gd name="connsiteY2" fmla="*/ 7144 h 28575"/>
                  <a:gd name="connsiteX3" fmla="*/ 7144 w 28575"/>
                  <a:gd name="connsiteY3" fmla="*/ 14764 h 28575"/>
                  <a:gd name="connsiteX4" fmla="*/ 14764 w 28575"/>
                  <a:gd name="connsiteY4" fmla="*/ 2238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4764" y="22384"/>
                    </a:moveTo>
                    <a:cubicBezTo>
                      <a:pt x="19526" y="22384"/>
                      <a:pt x="22384" y="18574"/>
                      <a:pt x="22384" y="14764"/>
                    </a:cubicBezTo>
                    <a:cubicBezTo>
                      <a:pt x="22384" y="10001"/>
                      <a:pt x="18574" y="7144"/>
                      <a:pt x="14764" y="7144"/>
                    </a:cubicBezTo>
                    <a:cubicBezTo>
                      <a:pt x="10954" y="7144"/>
                      <a:pt x="7144" y="10954"/>
                      <a:pt x="7144" y="14764"/>
                    </a:cubicBezTo>
                    <a:cubicBezTo>
                      <a:pt x="7144" y="18574"/>
                      <a:pt x="10001" y="22384"/>
                      <a:pt x="1476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F163BAE2-AD65-442E-90B9-6C6E661E2B63}"/>
                  </a:ext>
                </a:extLst>
              </p:cNvPr>
              <p:cNvSpPr/>
              <p:nvPr/>
            </p:nvSpPr>
            <p:spPr>
              <a:xfrm>
                <a:off x="5407819" y="3471386"/>
                <a:ext cx="38100" cy="38100"/>
              </a:xfrm>
              <a:custGeom>
                <a:avLst/>
                <a:gdLst>
                  <a:gd name="connsiteX0" fmla="*/ 39529 w 38100"/>
                  <a:gd name="connsiteY0" fmla="*/ 23336 h 38100"/>
                  <a:gd name="connsiteX1" fmla="*/ 23336 w 38100"/>
                  <a:gd name="connsiteY1" fmla="*/ 39529 h 38100"/>
                  <a:gd name="connsiteX2" fmla="*/ 7144 w 38100"/>
                  <a:gd name="connsiteY2" fmla="*/ 23336 h 38100"/>
                  <a:gd name="connsiteX3" fmla="*/ 23336 w 38100"/>
                  <a:gd name="connsiteY3" fmla="*/ 7144 h 38100"/>
                  <a:gd name="connsiteX4" fmla="*/ 39529 w 38100"/>
                  <a:gd name="connsiteY4" fmla="*/ 2333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9529" y="23336"/>
                    </a:moveTo>
                    <a:cubicBezTo>
                      <a:pt x="39529" y="32279"/>
                      <a:pt x="32279" y="39529"/>
                      <a:pt x="23336" y="39529"/>
                    </a:cubicBezTo>
                    <a:cubicBezTo>
                      <a:pt x="14393" y="39529"/>
                      <a:pt x="7144" y="32279"/>
                      <a:pt x="7144" y="23336"/>
                    </a:cubicBezTo>
                    <a:cubicBezTo>
                      <a:pt x="7144" y="14393"/>
                      <a:pt x="14393" y="7144"/>
                      <a:pt x="23336" y="7144"/>
                    </a:cubicBezTo>
                    <a:cubicBezTo>
                      <a:pt x="32279" y="7144"/>
                      <a:pt x="39529" y="14393"/>
                      <a:pt x="39529" y="233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DA17A58E-565B-4529-B31B-370429B14419}"/>
                  </a:ext>
                </a:extLst>
              </p:cNvPr>
              <p:cNvSpPr/>
              <p:nvPr/>
            </p:nvSpPr>
            <p:spPr>
              <a:xfrm>
                <a:off x="6014561" y="2881789"/>
                <a:ext cx="19050" cy="19050"/>
              </a:xfrm>
              <a:custGeom>
                <a:avLst/>
                <a:gdLst>
                  <a:gd name="connsiteX0" fmla="*/ 7144 w 19050"/>
                  <a:gd name="connsiteY0" fmla="*/ 12859 h 19050"/>
                  <a:gd name="connsiteX1" fmla="*/ 12859 w 19050"/>
                  <a:gd name="connsiteY1" fmla="*/ 18574 h 19050"/>
                  <a:gd name="connsiteX2" fmla="*/ 18574 w 19050"/>
                  <a:gd name="connsiteY2" fmla="*/ 12859 h 19050"/>
                  <a:gd name="connsiteX3" fmla="*/ 12859 w 19050"/>
                  <a:gd name="connsiteY3" fmla="*/ 7144 h 19050"/>
                  <a:gd name="connsiteX4" fmla="*/ 714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7144" y="12859"/>
                    </a:moveTo>
                    <a:cubicBezTo>
                      <a:pt x="7144" y="15716"/>
                      <a:pt x="9049" y="18574"/>
                      <a:pt x="12859" y="18574"/>
                    </a:cubicBezTo>
                    <a:cubicBezTo>
                      <a:pt x="15716" y="18574"/>
                      <a:pt x="18574" y="16669"/>
                      <a:pt x="18574" y="12859"/>
                    </a:cubicBezTo>
                    <a:cubicBezTo>
                      <a:pt x="18574" y="10001"/>
                      <a:pt x="16669" y="7144"/>
                      <a:pt x="12859" y="7144"/>
                    </a:cubicBezTo>
                    <a:cubicBezTo>
                      <a:pt x="9049" y="8096"/>
                      <a:pt x="7144" y="10001"/>
                      <a:pt x="714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BDA53D05-15C6-49FB-AEA6-678A811EF5B7}"/>
                  </a:ext>
                </a:extLst>
              </p:cNvPr>
              <p:cNvSpPr/>
              <p:nvPr/>
            </p:nvSpPr>
            <p:spPr>
              <a:xfrm>
                <a:off x="5963126" y="2893219"/>
                <a:ext cx="76200" cy="85725"/>
              </a:xfrm>
              <a:custGeom>
                <a:avLst/>
                <a:gdLst>
                  <a:gd name="connsiteX0" fmla="*/ 13811 w 76200"/>
                  <a:gd name="connsiteY0" fmla="*/ 37624 h 85725"/>
                  <a:gd name="connsiteX1" fmla="*/ 13811 w 76200"/>
                  <a:gd name="connsiteY1" fmla="*/ 40481 h 85725"/>
                  <a:gd name="connsiteX2" fmla="*/ 7144 w 76200"/>
                  <a:gd name="connsiteY2" fmla="*/ 57626 h 85725"/>
                  <a:gd name="connsiteX3" fmla="*/ 15716 w 76200"/>
                  <a:gd name="connsiteY3" fmla="*/ 77629 h 85725"/>
                  <a:gd name="connsiteX4" fmla="*/ 28099 w 76200"/>
                  <a:gd name="connsiteY4" fmla="*/ 86201 h 85725"/>
                  <a:gd name="connsiteX5" fmla="*/ 33814 w 76200"/>
                  <a:gd name="connsiteY5" fmla="*/ 84296 h 85725"/>
                  <a:gd name="connsiteX6" fmla="*/ 58579 w 76200"/>
                  <a:gd name="connsiteY6" fmla="*/ 64294 h 85725"/>
                  <a:gd name="connsiteX7" fmla="*/ 74771 w 76200"/>
                  <a:gd name="connsiteY7" fmla="*/ 37624 h 85725"/>
                  <a:gd name="connsiteX8" fmla="*/ 44291 w 76200"/>
                  <a:gd name="connsiteY8" fmla="*/ 7144 h 85725"/>
                  <a:gd name="connsiteX9" fmla="*/ 13811 w 76200"/>
                  <a:gd name="connsiteY9" fmla="*/ 37624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200" h="85725">
                    <a:moveTo>
                      <a:pt x="13811" y="37624"/>
                    </a:moveTo>
                    <a:cubicBezTo>
                      <a:pt x="13811" y="38576"/>
                      <a:pt x="13811" y="39529"/>
                      <a:pt x="13811" y="40481"/>
                    </a:cubicBezTo>
                    <a:cubicBezTo>
                      <a:pt x="10001" y="45244"/>
                      <a:pt x="7144" y="50959"/>
                      <a:pt x="7144" y="57626"/>
                    </a:cubicBezTo>
                    <a:cubicBezTo>
                      <a:pt x="7144" y="65246"/>
                      <a:pt x="10954" y="71914"/>
                      <a:pt x="15716" y="77629"/>
                    </a:cubicBezTo>
                    <a:cubicBezTo>
                      <a:pt x="17621" y="82391"/>
                      <a:pt x="22384" y="86201"/>
                      <a:pt x="28099" y="86201"/>
                    </a:cubicBezTo>
                    <a:cubicBezTo>
                      <a:pt x="30004" y="86201"/>
                      <a:pt x="31909" y="85249"/>
                      <a:pt x="33814" y="84296"/>
                    </a:cubicBezTo>
                    <a:cubicBezTo>
                      <a:pt x="46196" y="84296"/>
                      <a:pt x="55721" y="75724"/>
                      <a:pt x="58579" y="64294"/>
                    </a:cubicBezTo>
                    <a:cubicBezTo>
                      <a:pt x="68104" y="58579"/>
                      <a:pt x="74771" y="49054"/>
                      <a:pt x="74771" y="37624"/>
                    </a:cubicBezTo>
                    <a:cubicBezTo>
                      <a:pt x="74771" y="20479"/>
                      <a:pt x="60484" y="7144"/>
                      <a:pt x="44291" y="7144"/>
                    </a:cubicBezTo>
                    <a:cubicBezTo>
                      <a:pt x="28099" y="7144"/>
                      <a:pt x="13811" y="20479"/>
                      <a:pt x="13811" y="3762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B278BD38-1F79-4406-9F3C-9BF595192E7B}"/>
                  </a:ext>
                </a:extLst>
              </p:cNvPr>
              <p:cNvSpPr/>
              <p:nvPr/>
            </p:nvSpPr>
            <p:spPr>
              <a:xfrm>
                <a:off x="5599271" y="3773329"/>
                <a:ext cx="28575" cy="28575"/>
              </a:xfrm>
              <a:custGeom>
                <a:avLst/>
                <a:gdLst>
                  <a:gd name="connsiteX0" fmla="*/ 14764 w 28575"/>
                  <a:gd name="connsiteY0" fmla="*/ 22384 h 28575"/>
                  <a:gd name="connsiteX1" fmla="*/ 22384 w 28575"/>
                  <a:gd name="connsiteY1" fmla="*/ 14764 h 28575"/>
                  <a:gd name="connsiteX2" fmla="*/ 14764 w 28575"/>
                  <a:gd name="connsiteY2" fmla="*/ 7144 h 28575"/>
                  <a:gd name="connsiteX3" fmla="*/ 7144 w 28575"/>
                  <a:gd name="connsiteY3" fmla="*/ 14764 h 28575"/>
                  <a:gd name="connsiteX4" fmla="*/ 14764 w 28575"/>
                  <a:gd name="connsiteY4" fmla="*/ 2238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4764" y="22384"/>
                    </a:moveTo>
                    <a:cubicBezTo>
                      <a:pt x="18574" y="22384"/>
                      <a:pt x="22384" y="19526"/>
                      <a:pt x="22384" y="14764"/>
                    </a:cubicBezTo>
                    <a:cubicBezTo>
                      <a:pt x="22384" y="10954"/>
                      <a:pt x="18574" y="7144"/>
                      <a:pt x="14764" y="7144"/>
                    </a:cubicBezTo>
                    <a:cubicBezTo>
                      <a:pt x="10954" y="7144"/>
                      <a:pt x="7144" y="10001"/>
                      <a:pt x="7144" y="14764"/>
                    </a:cubicBezTo>
                    <a:cubicBezTo>
                      <a:pt x="7144" y="18574"/>
                      <a:pt x="10954" y="22384"/>
                      <a:pt x="1476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CE637A85-B58A-44C2-98B0-DFC164AD3465}"/>
                  </a:ext>
                </a:extLst>
              </p:cNvPr>
              <p:cNvSpPr/>
              <p:nvPr/>
            </p:nvSpPr>
            <p:spPr>
              <a:xfrm>
                <a:off x="5607844" y="3741896"/>
                <a:ext cx="38100" cy="38100"/>
              </a:xfrm>
              <a:custGeom>
                <a:avLst/>
                <a:gdLst>
                  <a:gd name="connsiteX0" fmla="*/ 23336 w 38100"/>
                  <a:gd name="connsiteY0" fmla="*/ 7144 h 38100"/>
                  <a:gd name="connsiteX1" fmla="*/ 7144 w 38100"/>
                  <a:gd name="connsiteY1" fmla="*/ 23336 h 38100"/>
                  <a:gd name="connsiteX2" fmla="*/ 23336 w 38100"/>
                  <a:gd name="connsiteY2" fmla="*/ 39529 h 38100"/>
                  <a:gd name="connsiteX3" fmla="*/ 39529 w 38100"/>
                  <a:gd name="connsiteY3" fmla="*/ 23336 h 38100"/>
                  <a:gd name="connsiteX4" fmla="*/ 23336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3336" y="7144"/>
                    </a:moveTo>
                    <a:cubicBezTo>
                      <a:pt x="13811" y="7144"/>
                      <a:pt x="7144" y="14764"/>
                      <a:pt x="7144" y="23336"/>
                    </a:cubicBezTo>
                    <a:cubicBezTo>
                      <a:pt x="7144" y="31909"/>
                      <a:pt x="14764" y="39529"/>
                      <a:pt x="23336" y="39529"/>
                    </a:cubicBezTo>
                    <a:cubicBezTo>
                      <a:pt x="32861" y="39529"/>
                      <a:pt x="39529" y="31909"/>
                      <a:pt x="39529" y="23336"/>
                    </a:cubicBezTo>
                    <a:cubicBezTo>
                      <a:pt x="39529" y="14764"/>
                      <a:pt x="31909" y="7144"/>
                      <a:pt x="23336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D5579501-5E52-4D11-A2D3-12B09C2949B0}"/>
                  </a:ext>
                </a:extLst>
              </p:cNvPr>
              <p:cNvSpPr/>
              <p:nvPr/>
            </p:nvSpPr>
            <p:spPr>
              <a:xfrm>
                <a:off x="6123146" y="2626519"/>
                <a:ext cx="47625" cy="47625"/>
              </a:xfrm>
              <a:custGeom>
                <a:avLst/>
                <a:gdLst>
                  <a:gd name="connsiteX0" fmla="*/ 28099 w 47625"/>
                  <a:gd name="connsiteY0" fmla="*/ 49054 h 47625"/>
                  <a:gd name="connsiteX1" fmla="*/ 49054 w 47625"/>
                  <a:gd name="connsiteY1" fmla="*/ 28099 h 47625"/>
                  <a:gd name="connsiteX2" fmla="*/ 28099 w 47625"/>
                  <a:gd name="connsiteY2" fmla="*/ 7144 h 47625"/>
                  <a:gd name="connsiteX3" fmla="*/ 7144 w 47625"/>
                  <a:gd name="connsiteY3" fmla="*/ 28099 h 47625"/>
                  <a:gd name="connsiteX4" fmla="*/ 28099 w 47625"/>
                  <a:gd name="connsiteY4" fmla="*/ 49054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28099" y="49054"/>
                    </a:moveTo>
                    <a:cubicBezTo>
                      <a:pt x="39529" y="49054"/>
                      <a:pt x="49054" y="39529"/>
                      <a:pt x="49054" y="28099"/>
                    </a:cubicBezTo>
                    <a:cubicBezTo>
                      <a:pt x="49054" y="16669"/>
                      <a:pt x="39529" y="7144"/>
                      <a:pt x="28099" y="7144"/>
                    </a:cubicBezTo>
                    <a:cubicBezTo>
                      <a:pt x="16669" y="7144"/>
                      <a:pt x="7144" y="16669"/>
                      <a:pt x="7144" y="28099"/>
                    </a:cubicBezTo>
                    <a:cubicBezTo>
                      <a:pt x="7144" y="39529"/>
                      <a:pt x="16669" y="49054"/>
                      <a:pt x="28099" y="490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440BB581-3D25-40D7-8360-6ED7A9F2BF2F}"/>
                  </a:ext>
                </a:extLst>
              </p:cNvPr>
              <p:cNvSpPr/>
              <p:nvPr/>
            </p:nvSpPr>
            <p:spPr>
              <a:xfrm>
                <a:off x="6023134" y="2957989"/>
                <a:ext cx="28575" cy="28575"/>
              </a:xfrm>
              <a:custGeom>
                <a:avLst/>
                <a:gdLst>
                  <a:gd name="connsiteX0" fmla="*/ 7144 w 28575"/>
                  <a:gd name="connsiteY0" fmla="*/ 15716 h 28575"/>
                  <a:gd name="connsiteX1" fmla="*/ 15716 w 28575"/>
                  <a:gd name="connsiteY1" fmla="*/ 24289 h 28575"/>
                  <a:gd name="connsiteX2" fmla="*/ 24289 w 28575"/>
                  <a:gd name="connsiteY2" fmla="*/ 15716 h 28575"/>
                  <a:gd name="connsiteX3" fmla="*/ 15716 w 28575"/>
                  <a:gd name="connsiteY3" fmla="*/ 7144 h 28575"/>
                  <a:gd name="connsiteX4" fmla="*/ 7144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7144" y="15716"/>
                    </a:moveTo>
                    <a:cubicBezTo>
                      <a:pt x="7144" y="20479"/>
                      <a:pt x="10954" y="24289"/>
                      <a:pt x="15716" y="24289"/>
                    </a:cubicBezTo>
                    <a:cubicBezTo>
                      <a:pt x="20479" y="24289"/>
                      <a:pt x="24289" y="20479"/>
                      <a:pt x="24289" y="15716"/>
                    </a:cubicBezTo>
                    <a:cubicBezTo>
                      <a:pt x="24289" y="10954"/>
                      <a:pt x="20479" y="7144"/>
                      <a:pt x="15716" y="7144"/>
                    </a:cubicBezTo>
                    <a:cubicBezTo>
                      <a:pt x="10001" y="8096"/>
                      <a:pt x="7144" y="11906"/>
                      <a:pt x="7144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6E7E0F58-2811-4E1E-9BA2-99B133063569}"/>
                  </a:ext>
                </a:extLst>
              </p:cNvPr>
              <p:cNvSpPr/>
              <p:nvPr/>
            </p:nvSpPr>
            <p:spPr>
              <a:xfrm>
                <a:off x="5868829" y="2835116"/>
                <a:ext cx="57150" cy="57150"/>
              </a:xfrm>
              <a:custGeom>
                <a:avLst/>
                <a:gdLst>
                  <a:gd name="connsiteX0" fmla="*/ 29051 w 57150"/>
                  <a:gd name="connsiteY0" fmla="*/ 50959 h 57150"/>
                  <a:gd name="connsiteX1" fmla="*/ 50959 w 57150"/>
                  <a:gd name="connsiteY1" fmla="*/ 29051 h 57150"/>
                  <a:gd name="connsiteX2" fmla="*/ 29051 w 57150"/>
                  <a:gd name="connsiteY2" fmla="*/ 7144 h 57150"/>
                  <a:gd name="connsiteX3" fmla="*/ 7144 w 57150"/>
                  <a:gd name="connsiteY3" fmla="*/ 29051 h 57150"/>
                  <a:gd name="connsiteX4" fmla="*/ 29051 w 57150"/>
                  <a:gd name="connsiteY4" fmla="*/ 50959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29051" y="50959"/>
                    </a:moveTo>
                    <a:cubicBezTo>
                      <a:pt x="41434" y="50959"/>
                      <a:pt x="50959" y="41434"/>
                      <a:pt x="50959" y="29051"/>
                    </a:cubicBezTo>
                    <a:cubicBezTo>
                      <a:pt x="50959" y="16669"/>
                      <a:pt x="41434" y="7144"/>
                      <a:pt x="29051" y="7144"/>
                    </a:cubicBezTo>
                    <a:cubicBezTo>
                      <a:pt x="16669" y="7144"/>
                      <a:pt x="7144" y="16669"/>
                      <a:pt x="7144" y="29051"/>
                    </a:cubicBezTo>
                    <a:cubicBezTo>
                      <a:pt x="7144" y="41434"/>
                      <a:pt x="16669" y="50959"/>
                      <a:pt x="29051" y="509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9F0DB081-26B8-4209-A46A-F8810AAA7834}"/>
                  </a:ext>
                </a:extLst>
              </p:cNvPr>
              <p:cNvSpPr/>
              <p:nvPr/>
            </p:nvSpPr>
            <p:spPr>
              <a:xfrm>
                <a:off x="5718334" y="3236119"/>
                <a:ext cx="28575" cy="28575"/>
              </a:xfrm>
              <a:custGeom>
                <a:avLst/>
                <a:gdLst>
                  <a:gd name="connsiteX0" fmla="*/ 16669 w 28575"/>
                  <a:gd name="connsiteY0" fmla="*/ 26194 h 28575"/>
                  <a:gd name="connsiteX1" fmla="*/ 26194 w 28575"/>
                  <a:gd name="connsiteY1" fmla="*/ 16669 h 28575"/>
                  <a:gd name="connsiteX2" fmla="*/ 16669 w 28575"/>
                  <a:gd name="connsiteY2" fmla="*/ 7144 h 28575"/>
                  <a:gd name="connsiteX3" fmla="*/ 7144 w 28575"/>
                  <a:gd name="connsiteY3" fmla="*/ 16669 h 28575"/>
                  <a:gd name="connsiteX4" fmla="*/ 16669 w 28575"/>
                  <a:gd name="connsiteY4" fmla="*/ 2619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26194"/>
                    </a:moveTo>
                    <a:cubicBezTo>
                      <a:pt x="22384" y="26194"/>
                      <a:pt x="26194" y="21431"/>
                      <a:pt x="26194" y="16669"/>
                    </a:cubicBezTo>
                    <a:cubicBezTo>
                      <a:pt x="26194" y="10954"/>
                      <a:pt x="21431" y="7144"/>
                      <a:pt x="16669" y="7144"/>
                    </a:cubicBezTo>
                    <a:cubicBezTo>
                      <a:pt x="10954" y="7144"/>
                      <a:pt x="7144" y="11906"/>
                      <a:pt x="7144" y="16669"/>
                    </a:cubicBezTo>
                    <a:cubicBezTo>
                      <a:pt x="7144" y="21431"/>
                      <a:pt x="11906" y="26194"/>
                      <a:pt x="16669" y="261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C03EACFA-2B27-4F1E-9DD1-A0BD6FADBD06}"/>
                  </a:ext>
                </a:extLst>
              </p:cNvPr>
              <p:cNvSpPr/>
              <p:nvPr/>
            </p:nvSpPr>
            <p:spPr>
              <a:xfrm>
                <a:off x="6134576" y="2823686"/>
                <a:ext cx="28575" cy="28575"/>
              </a:xfrm>
              <a:custGeom>
                <a:avLst/>
                <a:gdLst>
                  <a:gd name="connsiteX0" fmla="*/ 18574 w 28575"/>
                  <a:gd name="connsiteY0" fmla="*/ 30004 h 28575"/>
                  <a:gd name="connsiteX1" fmla="*/ 30004 w 28575"/>
                  <a:gd name="connsiteY1" fmla="*/ 18574 h 28575"/>
                  <a:gd name="connsiteX2" fmla="*/ 18574 w 28575"/>
                  <a:gd name="connsiteY2" fmla="*/ 7144 h 28575"/>
                  <a:gd name="connsiteX3" fmla="*/ 7144 w 28575"/>
                  <a:gd name="connsiteY3" fmla="*/ 18574 h 28575"/>
                  <a:gd name="connsiteX4" fmla="*/ 18574 w 28575"/>
                  <a:gd name="connsiteY4" fmla="*/ 3000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8574" y="30004"/>
                    </a:moveTo>
                    <a:cubicBezTo>
                      <a:pt x="25241" y="30004"/>
                      <a:pt x="30004" y="25241"/>
                      <a:pt x="30004" y="18574"/>
                    </a:cubicBezTo>
                    <a:cubicBezTo>
                      <a:pt x="30004" y="12859"/>
                      <a:pt x="25241" y="7144"/>
                      <a:pt x="18574" y="7144"/>
                    </a:cubicBezTo>
                    <a:cubicBezTo>
                      <a:pt x="11906" y="7144"/>
                      <a:pt x="7144" y="11906"/>
                      <a:pt x="7144" y="18574"/>
                    </a:cubicBezTo>
                    <a:cubicBezTo>
                      <a:pt x="7144" y="25241"/>
                      <a:pt x="11906" y="30004"/>
                      <a:pt x="18574" y="300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405AA606-61A6-48B5-899C-0B6ABBD96C4B}"/>
                  </a:ext>
                </a:extLst>
              </p:cNvPr>
              <p:cNvSpPr/>
              <p:nvPr/>
            </p:nvSpPr>
            <p:spPr>
              <a:xfrm>
                <a:off x="6121241" y="2847499"/>
                <a:ext cx="38100" cy="38100"/>
              </a:xfrm>
              <a:custGeom>
                <a:avLst/>
                <a:gdLst>
                  <a:gd name="connsiteX0" fmla="*/ 23336 w 38100"/>
                  <a:gd name="connsiteY0" fmla="*/ 39529 h 38100"/>
                  <a:gd name="connsiteX1" fmla="*/ 39529 w 38100"/>
                  <a:gd name="connsiteY1" fmla="*/ 23336 h 38100"/>
                  <a:gd name="connsiteX2" fmla="*/ 23336 w 38100"/>
                  <a:gd name="connsiteY2" fmla="*/ 7144 h 38100"/>
                  <a:gd name="connsiteX3" fmla="*/ 7144 w 38100"/>
                  <a:gd name="connsiteY3" fmla="*/ 23336 h 38100"/>
                  <a:gd name="connsiteX4" fmla="*/ 23336 w 38100"/>
                  <a:gd name="connsiteY4" fmla="*/ 3952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3336" y="39529"/>
                    </a:moveTo>
                    <a:cubicBezTo>
                      <a:pt x="31909" y="39529"/>
                      <a:pt x="39529" y="31909"/>
                      <a:pt x="39529" y="23336"/>
                    </a:cubicBezTo>
                    <a:cubicBezTo>
                      <a:pt x="39529" y="14764"/>
                      <a:pt x="32861" y="7144"/>
                      <a:pt x="23336" y="7144"/>
                    </a:cubicBezTo>
                    <a:cubicBezTo>
                      <a:pt x="14764" y="7144"/>
                      <a:pt x="7144" y="13811"/>
                      <a:pt x="7144" y="23336"/>
                    </a:cubicBezTo>
                    <a:cubicBezTo>
                      <a:pt x="8096" y="31909"/>
                      <a:pt x="14764" y="39529"/>
                      <a:pt x="23336" y="395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ED78F833-70B1-4B96-A07A-D8701E340F12}"/>
                  </a:ext>
                </a:extLst>
              </p:cNvPr>
              <p:cNvSpPr/>
              <p:nvPr/>
            </p:nvSpPr>
            <p:spPr>
              <a:xfrm>
                <a:off x="5774531" y="3376136"/>
                <a:ext cx="76200" cy="95250"/>
              </a:xfrm>
              <a:custGeom>
                <a:avLst/>
                <a:gdLst>
                  <a:gd name="connsiteX0" fmla="*/ 25241 w 76200"/>
                  <a:gd name="connsiteY0" fmla="*/ 7144 h 95250"/>
                  <a:gd name="connsiteX1" fmla="*/ 7144 w 76200"/>
                  <a:gd name="connsiteY1" fmla="*/ 25241 h 95250"/>
                  <a:gd name="connsiteX2" fmla="*/ 18574 w 76200"/>
                  <a:gd name="connsiteY2" fmla="*/ 42386 h 95250"/>
                  <a:gd name="connsiteX3" fmla="*/ 14764 w 76200"/>
                  <a:gd name="connsiteY3" fmla="*/ 54769 h 95250"/>
                  <a:gd name="connsiteX4" fmla="*/ 14764 w 76200"/>
                  <a:gd name="connsiteY4" fmla="*/ 55721 h 95250"/>
                  <a:gd name="connsiteX5" fmla="*/ 7144 w 76200"/>
                  <a:gd name="connsiteY5" fmla="*/ 71914 h 95250"/>
                  <a:gd name="connsiteX6" fmla="*/ 29051 w 76200"/>
                  <a:gd name="connsiteY6" fmla="*/ 93821 h 95250"/>
                  <a:gd name="connsiteX7" fmla="*/ 50959 w 76200"/>
                  <a:gd name="connsiteY7" fmla="*/ 71914 h 95250"/>
                  <a:gd name="connsiteX8" fmla="*/ 50959 w 76200"/>
                  <a:gd name="connsiteY8" fmla="*/ 68104 h 95250"/>
                  <a:gd name="connsiteX9" fmla="*/ 54769 w 76200"/>
                  <a:gd name="connsiteY9" fmla="*/ 61436 h 95250"/>
                  <a:gd name="connsiteX10" fmla="*/ 61436 w 76200"/>
                  <a:gd name="connsiteY10" fmla="*/ 64294 h 95250"/>
                  <a:gd name="connsiteX11" fmla="*/ 71914 w 76200"/>
                  <a:gd name="connsiteY11" fmla="*/ 53816 h 95250"/>
                  <a:gd name="connsiteX12" fmla="*/ 61436 w 76200"/>
                  <a:gd name="connsiteY12" fmla="*/ 43339 h 95250"/>
                  <a:gd name="connsiteX13" fmla="*/ 54769 w 76200"/>
                  <a:gd name="connsiteY13" fmla="*/ 46196 h 95250"/>
                  <a:gd name="connsiteX14" fmla="*/ 40481 w 76200"/>
                  <a:gd name="connsiteY14" fmla="*/ 33814 h 95250"/>
                  <a:gd name="connsiteX15" fmla="*/ 42386 w 76200"/>
                  <a:gd name="connsiteY15" fmla="*/ 25241 h 95250"/>
                  <a:gd name="connsiteX16" fmla="*/ 25241 w 76200"/>
                  <a:gd name="connsiteY16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76200" h="95250">
                    <a:moveTo>
                      <a:pt x="25241" y="7144"/>
                    </a:moveTo>
                    <a:cubicBezTo>
                      <a:pt x="14764" y="7144"/>
                      <a:pt x="7144" y="15716"/>
                      <a:pt x="7144" y="25241"/>
                    </a:cubicBezTo>
                    <a:cubicBezTo>
                      <a:pt x="7144" y="32861"/>
                      <a:pt x="11906" y="39529"/>
                      <a:pt x="18574" y="42386"/>
                    </a:cubicBezTo>
                    <a:cubicBezTo>
                      <a:pt x="15716" y="46196"/>
                      <a:pt x="14764" y="50006"/>
                      <a:pt x="14764" y="54769"/>
                    </a:cubicBezTo>
                    <a:cubicBezTo>
                      <a:pt x="14764" y="55721"/>
                      <a:pt x="14764" y="55721"/>
                      <a:pt x="14764" y="55721"/>
                    </a:cubicBezTo>
                    <a:cubicBezTo>
                      <a:pt x="10001" y="59531"/>
                      <a:pt x="7144" y="65246"/>
                      <a:pt x="7144" y="71914"/>
                    </a:cubicBezTo>
                    <a:cubicBezTo>
                      <a:pt x="7144" y="84296"/>
                      <a:pt x="16669" y="93821"/>
                      <a:pt x="29051" y="93821"/>
                    </a:cubicBezTo>
                    <a:cubicBezTo>
                      <a:pt x="41434" y="93821"/>
                      <a:pt x="50959" y="84296"/>
                      <a:pt x="50959" y="71914"/>
                    </a:cubicBezTo>
                    <a:cubicBezTo>
                      <a:pt x="50959" y="70961"/>
                      <a:pt x="50959" y="70009"/>
                      <a:pt x="50959" y="68104"/>
                    </a:cubicBezTo>
                    <a:cubicBezTo>
                      <a:pt x="52864" y="66199"/>
                      <a:pt x="53816" y="64294"/>
                      <a:pt x="54769" y="61436"/>
                    </a:cubicBezTo>
                    <a:cubicBezTo>
                      <a:pt x="56674" y="63341"/>
                      <a:pt x="59531" y="64294"/>
                      <a:pt x="61436" y="64294"/>
                    </a:cubicBezTo>
                    <a:cubicBezTo>
                      <a:pt x="67151" y="64294"/>
                      <a:pt x="71914" y="59531"/>
                      <a:pt x="71914" y="53816"/>
                    </a:cubicBezTo>
                    <a:cubicBezTo>
                      <a:pt x="71914" y="48101"/>
                      <a:pt x="67151" y="43339"/>
                      <a:pt x="61436" y="43339"/>
                    </a:cubicBezTo>
                    <a:cubicBezTo>
                      <a:pt x="58579" y="43339"/>
                      <a:pt x="56674" y="44291"/>
                      <a:pt x="54769" y="46196"/>
                    </a:cubicBezTo>
                    <a:cubicBezTo>
                      <a:pt x="51911" y="39529"/>
                      <a:pt x="47149" y="34766"/>
                      <a:pt x="40481" y="33814"/>
                    </a:cubicBezTo>
                    <a:cubicBezTo>
                      <a:pt x="41434" y="30956"/>
                      <a:pt x="42386" y="28099"/>
                      <a:pt x="42386" y="25241"/>
                    </a:cubicBezTo>
                    <a:cubicBezTo>
                      <a:pt x="43339" y="15716"/>
                      <a:pt x="34766" y="7144"/>
                      <a:pt x="2524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84F308DD-6BE0-4F14-80E4-F0C9697BD96F}"/>
                  </a:ext>
                </a:extLst>
              </p:cNvPr>
              <p:cNvSpPr/>
              <p:nvPr/>
            </p:nvSpPr>
            <p:spPr>
              <a:xfrm>
                <a:off x="5570696" y="3223736"/>
                <a:ext cx="28575" cy="28575"/>
              </a:xfrm>
              <a:custGeom>
                <a:avLst/>
                <a:gdLst>
                  <a:gd name="connsiteX0" fmla="*/ 28099 w 28575"/>
                  <a:gd name="connsiteY0" fmla="*/ 17621 h 28575"/>
                  <a:gd name="connsiteX1" fmla="*/ 17621 w 28575"/>
                  <a:gd name="connsiteY1" fmla="*/ 7144 h 28575"/>
                  <a:gd name="connsiteX2" fmla="*/ 7144 w 28575"/>
                  <a:gd name="connsiteY2" fmla="*/ 17621 h 28575"/>
                  <a:gd name="connsiteX3" fmla="*/ 17621 w 28575"/>
                  <a:gd name="connsiteY3" fmla="*/ 28099 h 28575"/>
                  <a:gd name="connsiteX4" fmla="*/ 28099 w 28575"/>
                  <a:gd name="connsiteY4" fmla="*/ 17621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8099" y="17621"/>
                    </a:moveTo>
                    <a:cubicBezTo>
                      <a:pt x="28099" y="11906"/>
                      <a:pt x="23336" y="7144"/>
                      <a:pt x="17621" y="7144"/>
                    </a:cubicBezTo>
                    <a:cubicBezTo>
                      <a:pt x="11906" y="7144"/>
                      <a:pt x="7144" y="11906"/>
                      <a:pt x="7144" y="17621"/>
                    </a:cubicBezTo>
                    <a:cubicBezTo>
                      <a:pt x="7144" y="23336"/>
                      <a:pt x="11906" y="28099"/>
                      <a:pt x="17621" y="28099"/>
                    </a:cubicBezTo>
                    <a:cubicBezTo>
                      <a:pt x="23336" y="28099"/>
                      <a:pt x="28099" y="23336"/>
                      <a:pt x="28099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B45E6BCE-38E7-4548-9BB7-F4EDA3FE7B51}"/>
                  </a:ext>
                </a:extLst>
              </p:cNvPr>
              <p:cNvSpPr/>
              <p:nvPr/>
            </p:nvSpPr>
            <p:spPr>
              <a:xfrm>
                <a:off x="5915501" y="4155281"/>
                <a:ext cx="38100" cy="28575"/>
              </a:xfrm>
              <a:custGeom>
                <a:avLst/>
                <a:gdLst>
                  <a:gd name="connsiteX0" fmla="*/ 7144 w 38100"/>
                  <a:gd name="connsiteY0" fmla="*/ 20479 h 28575"/>
                  <a:gd name="connsiteX1" fmla="*/ 14764 w 38100"/>
                  <a:gd name="connsiteY1" fmla="*/ 28099 h 28575"/>
                  <a:gd name="connsiteX2" fmla="*/ 22384 w 38100"/>
                  <a:gd name="connsiteY2" fmla="*/ 20479 h 28575"/>
                  <a:gd name="connsiteX3" fmla="*/ 28099 w 38100"/>
                  <a:gd name="connsiteY3" fmla="*/ 23336 h 28575"/>
                  <a:gd name="connsiteX4" fmla="*/ 35719 w 38100"/>
                  <a:gd name="connsiteY4" fmla="*/ 15716 h 28575"/>
                  <a:gd name="connsiteX5" fmla="*/ 28099 w 38100"/>
                  <a:gd name="connsiteY5" fmla="*/ 7144 h 28575"/>
                  <a:gd name="connsiteX6" fmla="*/ 20479 w 38100"/>
                  <a:gd name="connsiteY6" fmla="*/ 14764 h 28575"/>
                  <a:gd name="connsiteX7" fmla="*/ 14764 w 38100"/>
                  <a:gd name="connsiteY7" fmla="*/ 11906 h 28575"/>
                  <a:gd name="connsiteX8" fmla="*/ 7144 w 38100"/>
                  <a:gd name="connsiteY8" fmla="*/ 20479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8100" h="28575">
                    <a:moveTo>
                      <a:pt x="7144" y="20479"/>
                    </a:moveTo>
                    <a:cubicBezTo>
                      <a:pt x="7144" y="25241"/>
                      <a:pt x="10954" y="28099"/>
                      <a:pt x="14764" y="28099"/>
                    </a:cubicBezTo>
                    <a:cubicBezTo>
                      <a:pt x="19526" y="28099"/>
                      <a:pt x="22384" y="24289"/>
                      <a:pt x="22384" y="20479"/>
                    </a:cubicBezTo>
                    <a:cubicBezTo>
                      <a:pt x="23336" y="22384"/>
                      <a:pt x="26194" y="23336"/>
                      <a:pt x="28099" y="23336"/>
                    </a:cubicBezTo>
                    <a:cubicBezTo>
                      <a:pt x="31909" y="23336"/>
                      <a:pt x="35719" y="19526"/>
                      <a:pt x="35719" y="15716"/>
                    </a:cubicBezTo>
                    <a:cubicBezTo>
                      <a:pt x="35719" y="11906"/>
                      <a:pt x="32861" y="7144"/>
                      <a:pt x="28099" y="7144"/>
                    </a:cubicBezTo>
                    <a:cubicBezTo>
                      <a:pt x="24289" y="7144"/>
                      <a:pt x="20479" y="10954"/>
                      <a:pt x="20479" y="14764"/>
                    </a:cubicBezTo>
                    <a:cubicBezTo>
                      <a:pt x="18574" y="12859"/>
                      <a:pt x="16669" y="11906"/>
                      <a:pt x="14764" y="11906"/>
                    </a:cubicBezTo>
                    <a:cubicBezTo>
                      <a:pt x="10001" y="11906"/>
                      <a:pt x="7144" y="15716"/>
                      <a:pt x="7144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CF979A80-C1A1-4A27-91DF-4FD4C5BB88AE}"/>
                  </a:ext>
                </a:extLst>
              </p:cNvPr>
              <p:cNvSpPr/>
              <p:nvPr/>
            </p:nvSpPr>
            <p:spPr>
              <a:xfrm>
                <a:off x="5491639" y="3211354"/>
                <a:ext cx="66675" cy="66675"/>
              </a:xfrm>
              <a:custGeom>
                <a:avLst/>
                <a:gdLst>
                  <a:gd name="connsiteX0" fmla="*/ 37624 w 66675"/>
                  <a:gd name="connsiteY0" fmla="*/ 68104 h 66675"/>
                  <a:gd name="connsiteX1" fmla="*/ 68104 w 66675"/>
                  <a:gd name="connsiteY1" fmla="*/ 37624 h 66675"/>
                  <a:gd name="connsiteX2" fmla="*/ 37624 w 66675"/>
                  <a:gd name="connsiteY2" fmla="*/ 7144 h 66675"/>
                  <a:gd name="connsiteX3" fmla="*/ 7144 w 66675"/>
                  <a:gd name="connsiteY3" fmla="*/ 37624 h 66675"/>
                  <a:gd name="connsiteX4" fmla="*/ 37624 w 66675"/>
                  <a:gd name="connsiteY4" fmla="*/ 6810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37624" y="68104"/>
                    </a:moveTo>
                    <a:cubicBezTo>
                      <a:pt x="54769" y="68104"/>
                      <a:pt x="68104" y="54769"/>
                      <a:pt x="68104" y="37624"/>
                    </a:cubicBezTo>
                    <a:cubicBezTo>
                      <a:pt x="68104" y="20479"/>
                      <a:pt x="54769" y="7144"/>
                      <a:pt x="37624" y="7144"/>
                    </a:cubicBezTo>
                    <a:cubicBezTo>
                      <a:pt x="20479" y="7144"/>
                      <a:pt x="7144" y="20479"/>
                      <a:pt x="7144" y="37624"/>
                    </a:cubicBezTo>
                    <a:cubicBezTo>
                      <a:pt x="7144" y="54769"/>
                      <a:pt x="20479" y="68104"/>
                      <a:pt x="37624" y="681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B37E6589-EA54-4209-8C4A-F82EC3F15733}"/>
                  </a:ext>
                </a:extLst>
              </p:cNvPr>
              <p:cNvSpPr/>
              <p:nvPr/>
            </p:nvSpPr>
            <p:spPr>
              <a:xfrm>
                <a:off x="5838349" y="3117056"/>
                <a:ext cx="76200" cy="85725"/>
              </a:xfrm>
              <a:custGeom>
                <a:avLst/>
                <a:gdLst>
                  <a:gd name="connsiteX0" fmla="*/ 49054 w 76200"/>
                  <a:gd name="connsiteY0" fmla="*/ 64294 h 85725"/>
                  <a:gd name="connsiteX1" fmla="*/ 73819 w 76200"/>
                  <a:gd name="connsiteY1" fmla="*/ 39529 h 85725"/>
                  <a:gd name="connsiteX2" fmla="*/ 55721 w 76200"/>
                  <a:gd name="connsiteY2" fmla="*/ 15716 h 85725"/>
                  <a:gd name="connsiteX3" fmla="*/ 35719 w 76200"/>
                  <a:gd name="connsiteY3" fmla="*/ 7144 h 85725"/>
                  <a:gd name="connsiteX4" fmla="*/ 8096 w 76200"/>
                  <a:gd name="connsiteY4" fmla="*/ 34766 h 85725"/>
                  <a:gd name="connsiteX5" fmla="*/ 15716 w 76200"/>
                  <a:gd name="connsiteY5" fmla="*/ 53816 h 85725"/>
                  <a:gd name="connsiteX6" fmla="*/ 7144 w 76200"/>
                  <a:gd name="connsiteY6" fmla="*/ 67151 h 85725"/>
                  <a:gd name="connsiteX7" fmla="*/ 22384 w 76200"/>
                  <a:gd name="connsiteY7" fmla="*/ 82391 h 85725"/>
                  <a:gd name="connsiteX8" fmla="*/ 37624 w 76200"/>
                  <a:gd name="connsiteY8" fmla="*/ 67151 h 85725"/>
                  <a:gd name="connsiteX9" fmla="*/ 36671 w 76200"/>
                  <a:gd name="connsiteY9" fmla="*/ 62389 h 85725"/>
                  <a:gd name="connsiteX10" fmla="*/ 40481 w 76200"/>
                  <a:gd name="connsiteY10" fmla="*/ 62389 h 85725"/>
                  <a:gd name="connsiteX11" fmla="*/ 49054 w 76200"/>
                  <a:gd name="connsiteY11" fmla="*/ 64294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6200" h="85725">
                    <a:moveTo>
                      <a:pt x="49054" y="64294"/>
                    </a:moveTo>
                    <a:cubicBezTo>
                      <a:pt x="62389" y="64294"/>
                      <a:pt x="73819" y="53816"/>
                      <a:pt x="73819" y="39529"/>
                    </a:cubicBezTo>
                    <a:cubicBezTo>
                      <a:pt x="73819" y="28099"/>
                      <a:pt x="66199" y="18574"/>
                      <a:pt x="55721" y="15716"/>
                    </a:cubicBezTo>
                    <a:cubicBezTo>
                      <a:pt x="50959" y="10001"/>
                      <a:pt x="43339" y="7144"/>
                      <a:pt x="35719" y="7144"/>
                    </a:cubicBezTo>
                    <a:cubicBezTo>
                      <a:pt x="20479" y="7144"/>
                      <a:pt x="8096" y="19526"/>
                      <a:pt x="8096" y="34766"/>
                    </a:cubicBezTo>
                    <a:cubicBezTo>
                      <a:pt x="8096" y="42386"/>
                      <a:pt x="10954" y="49054"/>
                      <a:pt x="15716" y="53816"/>
                    </a:cubicBezTo>
                    <a:cubicBezTo>
                      <a:pt x="10954" y="56674"/>
                      <a:pt x="7144" y="61436"/>
                      <a:pt x="7144" y="67151"/>
                    </a:cubicBezTo>
                    <a:cubicBezTo>
                      <a:pt x="7144" y="75724"/>
                      <a:pt x="13811" y="82391"/>
                      <a:pt x="22384" y="82391"/>
                    </a:cubicBezTo>
                    <a:cubicBezTo>
                      <a:pt x="30956" y="82391"/>
                      <a:pt x="37624" y="75724"/>
                      <a:pt x="37624" y="67151"/>
                    </a:cubicBezTo>
                    <a:cubicBezTo>
                      <a:pt x="37624" y="65246"/>
                      <a:pt x="37624" y="63341"/>
                      <a:pt x="36671" y="62389"/>
                    </a:cubicBezTo>
                    <a:cubicBezTo>
                      <a:pt x="37624" y="62389"/>
                      <a:pt x="38576" y="62389"/>
                      <a:pt x="40481" y="62389"/>
                    </a:cubicBezTo>
                    <a:cubicBezTo>
                      <a:pt x="43339" y="63341"/>
                      <a:pt x="46196" y="64294"/>
                      <a:pt x="49054" y="642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7164D8A6-B01E-4C3D-BCFB-72F38638AF47}"/>
                  </a:ext>
                </a:extLst>
              </p:cNvPr>
              <p:cNvSpPr/>
              <p:nvPr/>
            </p:nvSpPr>
            <p:spPr>
              <a:xfrm>
                <a:off x="5675471" y="3245644"/>
                <a:ext cx="28575" cy="28575"/>
              </a:xfrm>
              <a:custGeom>
                <a:avLst/>
                <a:gdLst>
                  <a:gd name="connsiteX0" fmla="*/ 7144 w 28575"/>
                  <a:gd name="connsiteY0" fmla="*/ 18574 h 28575"/>
                  <a:gd name="connsiteX1" fmla="*/ 18574 w 28575"/>
                  <a:gd name="connsiteY1" fmla="*/ 30004 h 28575"/>
                  <a:gd name="connsiteX2" fmla="*/ 30004 w 28575"/>
                  <a:gd name="connsiteY2" fmla="*/ 18574 h 28575"/>
                  <a:gd name="connsiteX3" fmla="*/ 18574 w 28575"/>
                  <a:gd name="connsiteY3" fmla="*/ 7144 h 28575"/>
                  <a:gd name="connsiteX4" fmla="*/ 7144 w 28575"/>
                  <a:gd name="connsiteY4" fmla="*/ 1857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7144" y="18574"/>
                    </a:moveTo>
                    <a:cubicBezTo>
                      <a:pt x="7144" y="25241"/>
                      <a:pt x="11906" y="30004"/>
                      <a:pt x="18574" y="30004"/>
                    </a:cubicBezTo>
                    <a:cubicBezTo>
                      <a:pt x="25241" y="30004"/>
                      <a:pt x="30004" y="25241"/>
                      <a:pt x="30004" y="18574"/>
                    </a:cubicBezTo>
                    <a:cubicBezTo>
                      <a:pt x="30004" y="11906"/>
                      <a:pt x="25241" y="7144"/>
                      <a:pt x="18574" y="7144"/>
                    </a:cubicBezTo>
                    <a:cubicBezTo>
                      <a:pt x="12859" y="7144"/>
                      <a:pt x="7144" y="12859"/>
                      <a:pt x="7144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E9965FAC-8158-4729-B6B0-9A06B1A490FE}"/>
                  </a:ext>
                </a:extLst>
              </p:cNvPr>
              <p:cNvSpPr/>
              <p:nvPr/>
            </p:nvSpPr>
            <p:spPr>
              <a:xfrm>
                <a:off x="5369719" y="3549491"/>
                <a:ext cx="38100" cy="38100"/>
              </a:xfrm>
              <a:custGeom>
                <a:avLst/>
                <a:gdLst>
                  <a:gd name="connsiteX0" fmla="*/ 39529 w 38100"/>
                  <a:gd name="connsiteY0" fmla="*/ 23336 h 38100"/>
                  <a:gd name="connsiteX1" fmla="*/ 23336 w 38100"/>
                  <a:gd name="connsiteY1" fmla="*/ 7144 h 38100"/>
                  <a:gd name="connsiteX2" fmla="*/ 7144 w 38100"/>
                  <a:gd name="connsiteY2" fmla="*/ 23336 h 38100"/>
                  <a:gd name="connsiteX3" fmla="*/ 23336 w 38100"/>
                  <a:gd name="connsiteY3" fmla="*/ 39529 h 38100"/>
                  <a:gd name="connsiteX4" fmla="*/ 39529 w 38100"/>
                  <a:gd name="connsiteY4" fmla="*/ 2333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9529" y="23336"/>
                    </a:moveTo>
                    <a:cubicBezTo>
                      <a:pt x="39529" y="13811"/>
                      <a:pt x="31909" y="7144"/>
                      <a:pt x="23336" y="7144"/>
                    </a:cubicBezTo>
                    <a:cubicBezTo>
                      <a:pt x="13811" y="7144"/>
                      <a:pt x="7144" y="14764"/>
                      <a:pt x="7144" y="23336"/>
                    </a:cubicBezTo>
                    <a:cubicBezTo>
                      <a:pt x="7144" y="32861"/>
                      <a:pt x="14764" y="39529"/>
                      <a:pt x="23336" y="39529"/>
                    </a:cubicBezTo>
                    <a:cubicBezTo>
                      <a:pt x="31909" y="40481"/>
                      <a:pt x="39529" y="32861"/>
                      <a:pt x="39529" y="233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9A513717-B175-4821-AFF8-2B8E1B793E2F}"/>
                  </a:ext>
                </a:extLst>
              </p:cNvPr>
              <p:cNvSpPr/>
              <p:nvPr/>
            </p:nvSpPr>
            <p:spPr>
              <a:xfrm>
                <a:off x="5723096" y="3647599"/>
                <a:ext cx="38100" cy="38100"/>
              </a:xfrm>
              <a:custGeom>
                <a:avLst/>
                <a:gdLst>
                  <a:gd name="connsiteX0" fmla="*/ 35719 w 38100"/>
                  <a:gd name="connsiteY0" fmla="*/ 21431 h 38100"/>
                  <a:gd name="connsiteX1" fmla="*/ 21431 w 38100"/>
                  <a:gd name="connsiteY1" fmla="*/ 7144 h 38100"/>
                  <a:gd name="connsiteX2" fmla="*/ 7144 w 38100"/>
                  <a:gd name="connsiteY2" fmla="*/ 21431 h 38100"/>
                  <a:gd name="connsiteX3" fmla="*/ 21431 w 38100"/>
                  <a:gd name="connsiteY3" fmla="*/ 35719 h 38100"/>
                  <a:gd name="connsiteX4" fmla="*/ 35719 w 38100"/>
                  <a:gd name="connsiteY4" fmla="*/ 21431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5719" y="21431"/>
                    </a:moveTo>
                    <a:cubicBezTo>
                      <a:pt x="35719" y="12859"/>
                      <a:pt x="29051" y="7144"/>
                      <a:pt x="21431" y="7144"/>
                    </a:cubicBez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30004"/>
                      <a:pt x="13811" y="35719"/>
                      <a:pt x="21431" y="35719"/>
                    </a:cubicBezTo>
                    <a:cubicBezTo>
                      <a:pt x="29051" y="35719"/>
                      <a:pt x="35719" y="30004"/>
                      <a:pt x="35719" y="2143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C148B944-1414-4863-9FA1-95547CFE6FFD}"/>
                  </a:ext>
                </a:extLst>
              </p:cNvPr>
              <p:cNvSpPr/>
              <p:nvPr/>
            </p:nvSpPr>
            <p:spPr>
              <a:xfrm>
                <a:off x="6036469" y="2917984"/>
                <a:ext cx="161925" cy="133350"/>
              </a:xfrm>
              <a:custGeom>
                <a:avLst/>
                <a:gdLst>
                  <a:gd name="connsiteX0" fmla="*/ 74771 w 161925"/>
                  <a:gd name="connsiteY0" fmla="*/ 30004 h 133350"/>
                  <a:gd name="connsiteX1" fmla="*/ 77629 w 161925"/>
                  <a:gd name="connsiteY1" fmla="*/ 21431 h 133350"/>
                  <a:gd name="connsiteX2" fmla="*/ 63341 w 161925"/>
                  <a:gd name="connsiteY2" fmla="*/ 7144 h 133350"/>
                  <a:gd name="connsiteX3" fmla="*/ 49054 w 161925"/>
                  <a:gd name="connsiteY3" fmla="*/ 21431 h 133350"/>
                  <a:gd name="connsiteX4" fmla="*/ 49054 w 161925"/>
                  <a:gd name="connsiteY4" fmla="*/ 24289 h 133350"/>
                  <a:gd name="connsiteX5" fmla="*/ 22384 w 161925"/>
                  <a:gd name="connsiteY5" fmla="*/ 56674 h 133350"/>
                  <a:gd name="connsiteX6" fmla="*/ 27146 w 161925"/>
                  <a:gd name="connsiteY6" fmla="*/ 72866 h 133350"/>
                  <a:gd name="connsiteX7" fmla="*/ 25241 w 161925"/>
                  <a:gd name="connsiteY7" fmla="*/ 72866 h 133350"/>
                  <a:gd name="connsiteX8" fmla="*/ 7144 w 161925"/>
                  <a:gd name="connsiteY8" fmla="*/ 90964 h 133350"/>
                  <a:gd name="connsiteX9" fmla="*/ 25241 w 161925"/>
                  <a:gd name="connsiteY9" fmla="*/ 109061 h 133350"/>
                  <a:gd name="connsiteX10" fmla="*/ 42386 w 161925"/>
                  <a:gd name="connsiteY10" fmla="*/ 93821 h 133350"/>
                  <a:gd name="connsiteX11" fmla="*/ 78581 w 161925"/>
                  <a:gd name="connsiteY11" fmla="*/ 130016 h 133350"/>
                  <a:gd name="connsiteX12" fmla="*/ 114776 w 161925"/>
                  <a:gd name="connsiteY12" fmla="*/ 93821 h 133350"/>
                  <a:gd name="connsiteX13" fmla="*/ 109061 w 161925"/>
                  <a:gd name="connsiteY13" fmla="*/ 73819 h 133350"/>
                  <a:gd name="connsiteX14" fmla="*/ 124301 w 161925"/>
                  <a:gd name="connsiteY14" fmla="*/ 80486 h 133350"/>
                  <a:gd name="connsiteX15" fmla="*/ 146209 w 161925"/>
                  <a:gd name="connsiteY15" fmla="*/ 61436 h 133350"/>
                  <a:gd name="connsiteX16" fmla="*/ 151924 w 161925"/>
                  <a:gd name="connsiteY16" fmla="*/ 63341 h 133350"/>
                  <a:gd name="connsiteX17" fmla="*/ 163354 w 161925"/>
                  <a:gd name="connsiteY17" fmla="*/ 51911 h 133350"/>
                  <a:gd name="connsiteX18" fmla="*/ 151924 w 161925"/>
                  <a:gd name="connsiteY18" fmla="*/ 40481 h 133350"/>
                  <a:gd name="connsiteX19" fmla="*/ 142399 w 161925"/>
                  <a:gd name="connsiteY19" fmla="*/ 46196 h 133350"/>
                  <a:gd name="connsiteX20" fmla="*/ 124301 w 161925"/>
                  <a:gd name="connsiteY20" fmla="*/ 36671 h 133350"/>
                  <a:gd name="connsiteX21" fmla="*/ 102394 w 161925"/>
                  <a:gd name="connsiteY21" fmla="*/ 58579 h 133350"/>
                  <a:gd name="connsiteX22" fmla="*/ 105251 w 161925"/>
                  <a:gd name="connsiteY22" fmla="*/ 70009 h 133350"/>
                  <a:gd name="connsiteX23" fmla="*/ 88106 w 161925"/>
                  <a:gd name="connsiteY23" fmla="*/ 59531 h 133350"/>
                  <a:gd name="connsiteX24" fmla="*/ 88106 w 161925"/>
                  <a:gd name="connsiteY24" fmla="*/ 58579 h 133350"/>
                  <a:gd name="connsiteX25" fmla="*/ 74771 w 161925"/>
                  <a:gd name="connsiteY25" fmla="*/ 30004 h 133350"/>
                  <a:gd name="connsiteX26" fmla="*/ 42386 w 161925"/>
                  <a:gd name="connsiteY26" fmla="*/ 91916 h 133350"/>
                  <a:gd name="connsiteX27" fmla="*/ 42386 w 161925"/>
                  <a:gd name="connsiteY27" fmla="*/ 89059 h 133350"/>
                  <a:gd name="connsiteX28" fmla="*/ 43339 w 161925"/>
                  <a:gd name="connsiteY28" fmla="*/ 89059 h 133350"/>
                  <a:gd name="connsiteX29" fmla="*/ 42386 w 161925"/>
                  <a:gd name="connsiteY29" fmla="*/ 91916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161925" h="133350">
                    <a:moveTo>
                      <a:pt x="74771" y="30004"/>
                    </a:moveTo>
                    <a:cubicBezTo>
                      <a:pt x="76676" y="28099"/>
                      <a:pt x="77629" y="25241"/>
                      <a:pt x="77629" y="21431"/>
                    </a:cubicBezTo>
                    <a:cubicBezTo>
                      <a:pt x="77629" y="13811"/>
                      <a:pt x="70961" y="7144"/>
                      <a:pt x="63341" y="7144"/>
                    </a:cubicBezTo>
                    <a:cubicBezTo>
                      <a:pt x="55721" y="7144"/>
                      <a:pt x="49054" y="13811"/>
                      <a:pt x="49054" y="21431"/>
                    </a:cubicBezTo>
                    <a:cubicBezTo>
                      <a:pt x="49054" y="22384"/>
                      <a:pt x="49054" y="23336"/>
                      <a:pt x="49054" y="24289"/>
                    </a:cubicBezTo>
                    <a:cubicBezTo>
                      <a:pt x="33814" y="27146"/>
                      <a:pt x="22384" y="40481"/>
                      <a:pt x="22384" y="56674"/>
                    </a:cubicBezTo>
                    <a:cubicBezTo>
                      <a:pt x="22384" y="62389"/>
                      <a:pt x="24289" y="68104"/>
                      <a:pt x="27146" y="72866"/>
                    </a:cubicBezTo>
                    <a:cubicBezTo>
                      <a:pt x="26194" y="72866"/>
                      <a:pt x="26194" y="72866"/>
                      <a:pt x="25241" y="72866"/>
                    </a:cubicBezTo>
                    <a:cubicBezTo>
                      <a:pt x="15716" y="72866"/>
                      <a:pt x="7144" y="80486"/>
                      <a:pt x="7144" y="90964"/>
                    </a:cubicBezTo>
                    <a:cubicBezTo>
                      <a:pt x="7144" y="101441"/>
                      <a:pt x="14764" y="109061"/>
                      <a:pt x="25241" y="109061"/>
                    </a:cubicBezTo>
                    <a:cubicBezTo>
                      <a:pt x="33814" y="109061"/>
                      <a:pt x="41434" y="102394"/>
                      <a:pt x="42386" y="93821"/>
                    </a:cubicBezTo>
                    <a:cubicBezTo>
                      <a:pt x="42386" y="113824"/>
                      <a:pt x="58579" y="130016"/>
                      <a:pt x="78581" y="130016"/>
                    </a:cubicBezTo>
                    <a:cubicBezTo>
                      <a:pt x="98584" y="130016"/>
                      <a:pt x="114776" y="113824"/>
                      <a:pt x="114776" y="93821"/>
                    </a:cubicBezTo>
                    <a:cubicBezTo>
                      <a:pt x="114776" y="86201"/>
                      <a:pt x="112871" y="79534"/>
                      <a:pt x="109061" y="73819"/>
                    </a:cubicBezTo>
                    <a:cubicBezTo>
                      <a:pt x="112871" y="77629"/>
                      <a:pt x="118586" y="80486"/>
                      <a:pt x="124301" y="80486"/>
                    </a:cubicBezTo>
                    <a:cubicBezTo>
                      <a:pt x="135731" y="80486"/>
                      <a:pt x="144304" y="71914"/>
                      <a:pt x="146209" y="61436"/>
                    </a:cubicBezTo>
                    <a:cubicBezTo>
                      <a:pt x="148114" y="62389"/>
                      <a:pt x="150019" y="63341"/>
                      <a:pt x="151924" y="63341"/>
                    </a:cubicBezTo>
                    <a:cubicBezTo>
                      <a:pt x="158591" y="63341"/>
                      <a:pt x="163354" y="58579"/>
                      <a:pt x="163354" y="51911"/>
                    </a:cubicBezTo>
                    <a:cubicBezTo>
                      <a:pt x="163354" y="45244"/>
                      <a:pt x="158591" y="40481"/>
                      <a:pt x="151924" y="40481"/>
                    </a:cubicBezTo>
                    <a:cubicBezTo>
                      <a:pt x="148114" y="40481"/>
                      <a:pt x="144304" y="42386"/>
                      <a:pt x="142399" y="46196"/>
                    </a:cubicBezTo>
                    <a:cubicBezTo>
                      <a:pt x="138589" y="40481"/>
                      <a:pt x="131921" y="36671"/>
                      <a:pt x="124301" y="36671"/>
                    </a:cubicBezTo>
                    <a:cubicBezTo>
                      <a:pt x="111919" y="36671"/>
                      <a:pt x="102394" y="46196"/>
                      <a:pt x="102394" y="58579"/>
                    </a:cubicBezTo>
                    <a:cubicBezTo>
                      <a:pt x="102394" y="62389"/>
                      <a:pt x="103346" y="66199"/>
                      <a:pt x="105251" y="70009"/>
                    </a:cubicBezTo>
                    <a:cubicBezTo>
                      <a:pt x="100489" y="65246"/>
                      <a:pt x="94774" y="61436"/>
                      <a:pt x="88106" y="59531"/>
                    </a:cubicBezTo>
                    <a:cubicBezTo>
                      <a:pt x="88106" y="59531"/>
                      <a:pt x="88106" y="58579"/>
                      <a:pt x="88106" y="58579"/>
                    </a:cubicBezTo>
                    <a:cubicBezTo>
                      <a:pt x="89059" y="46196"/>
                      <a:pt x="83344" y="36671"/>
                      <a:pt x="74771" y="30004"/>
                    </a:cubicBezTo>
                    <a:close/>
                    <a:moveTo>
                      <a:pt x="42386" y="91916"/>
                    </a:moveTo>
                    <a:cubicBezTo>
                      <a:pt x="42386" y="90964"/>
                      <a:pt x="42386" y="90011"/>
                      <a:pt x="42386" y="89059"/>
                    </a:cubicBezTo>
                    <a:cubicBezTo>
                      <a:pt x="42386" y="89059"/>
                      <a:pt x="42386" y="89059"/>
                      <a:pt x="43339" y="89059"/>
                    </a:cubicBezTo>
                    <a:cubicBezTo>
                      <a:pt x="43339" y="89059"/>
                      <a:pt x="42386" y="90964"/>
                      <a:pt x="42386" y="919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A83AF7CD-A3CE-4FE6-8C3F-8468103C1A54}"/>
                  </a:ext>
                </a:extLst>
              </p:cNvPr>
              <p:cNvSpPr/>
              <p:nvPr/>
            </p:nvSpPr>
            <p:spPr>
              <a:xfrm>
                <a:off x="5822156" y="3741896"/>
                <a:ext cx="28575" cy="28575"/>
              </a:xfrm>
              <a:custGeom>
                <a:avLst/>
                <a:gdLst>
                  <a:gd name="connsiteX0" fmla="*/ 22384 w 28575"/>
                  <a:gd name="connsiteY0" fmla="*/ 14764 h 28575"/>
                  <a:gd name="connsiteX1" fmla="*/ 14764 w 28575"/>
                  <a:gd name="connsiteY1" fmla="*/ 22384 h 28575"/>
                  <a:gd name="connsiteX2" fmla="*/ 7144 w 28575"/>
                  <a:gd name="connsiteY2" fmla="*/ 14764 h 28575"/>
                  <a:gd name="connsiteX3" fmla="*/ 14764 w 28575"/>
                  <a:gd name="connsiteY3" fmla="*/ 7144 h 28575"/>
                  <a:gd name="connsiteX4" fmla="*/ 22384 w 28575"/>
                  <a:gd name="connsiteY4" fmla="*/ 1476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2384" y="14764"/>
                    </a:moveTo>
                    <a:cubicBezTo>
                      <a:pt x="22384" y="18972"/>
                      <a:pt x="18972" y="22384"/>
                      <a:pt x="14764" y="22384"/>
                    </a:cubicBezTo>
                    <a:cubicBezTo>
                      <a:pt x="10555" y="22384"/>
                      <a:pt x="7144" y="18972"/>
                      <a:pt x="7144" y="14764"/>
                    </a:cubicBezTo>
                    <a:cubicBezTo>
                      <a:pt x="7144" y="10555"/>
                      <a:pt x="10555" y="7144"/>
                      <a:pt x="14764" y="7144"/>
                    </a:cubicBezTo>
                    <a:cubicBezTo>
                      <a:pt x="18972" y="7144"/>
                      <a:pt x="22384" y="10555"/>
                      <a:pt x="22384" y="147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BF250EB3-11B0-4200-8FA4-193A1C0AC2D7}"/>
                  </a:ext>
                </a:extLst>
              </p:cNvPr>
              <p:cNvSpPr/>
              <p:nvPr/>
            </p:nvSpPr>
            <p:spPr>
              <a:xfrm>
                <a:off x="5948839" y="2976086"/>
                <a:ext cx="28575" cy="28575"/>
              </a:xfrm>
              <a:custGeom>
                <a:avLst/>
                <a:gdLst>
                  <a:gd name="connsiteX0" fmla="*/ 15716 w 28575"/>
                  <a:gd name="connsiteY0" fmla="*/ 24289 h 28575"/>
                  <a:gd name="connsiteX1" fmla="*/ 24289 w 28575"/>
                  <a:gd name="connsiteY1" fmla="*/ 15716 h 28575"/>
                  <a:gd name="connsiteX2" fmla="*/ 15716 w 28575"/>
                  <a:gd name="connsiteY2" fmla="*/ 7144 h 28575"/>
                  <a:gd name="connsiteX3" fmla="*/ 7144 w 28575"/>
                  <a:gd name="connsiteY3" fmla="*/ 15716 h 28575"/>
                  <a:gd name="connsiteX4" fmla="*/ 15716 w 28575"/>
                  <a:gd name="connsiteY4" fmla="*/ 24289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5716" y="24289"/>
                    </a:moveTo>
                    <a:cubicBezTo>
                      <a:pt x="20479" y="24289"/>
                      <a:pt x="24289" y="20479"/>
                      <a:pt x="24289" y="15716"/>
                    </a:cubicBezTo>
                    <a:cubicBezTo>
                      <a:pt x="24289" y="10954"/>
                      <a:pt x="20479" y="7144"/>
                      <a:pt x="15716" y="7144"/>
                    </a:cubicBezTo>
                    <a:cubicBezTo>
                      <a:pt x="10954" y="7144"/>
                      <a:pt x="7144" y="10954"/>
                      <a:pt x="7144" y="15716"/>
                    </a:cubicBezTo>
                    <a:cubicBezTo>
                      <a:pt x="8096" y="20479"/>
                      <a:pt x="11906" y="24289"/>
                      <a:pt x="15716" y="2428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CBEF3E2C-37DC-40C6-AD5E-47CBCE9E2A3A}"/>
                  </a:ext>
                </a:extLst>
              </p:cNvPr>
              <p:cNvSpPr/>
              <p:nvPr/>
            </p:nvSpPr>
            <p:spPr>
              <a:xfrm>
                <a:off x="5656094" y="3041809"/>
                <a:ext cx="95250" cy="114300"/>
              </a:xfrm>
              <a:custGeom>
                <a:avLst/>
                <a:gdLst>
                  <a:gd name="connsiteX0" fmla="*/ 20806 w 95250"/>
                  <a:gd name="connsiteY0" fmla="*/ 90964 h 114300"/>
                  <a:gd name="connsiteX1" fmla="*/ 27474 w 95250"/>
                  <a:gd name="connsiteY1" fmla="*/ 89059 h 114300"/>
                  <a:gd name="connsiteX2" fmla="*/ 57954 w 95250"/>
                  <a:gd name="connsiteY2" fmla="*/ 108109 h 114300"/>
                  <a:gd name="connsiteX3" fmla="*/ 92244 w 95250"/>
                  <a:gd name="connsiteY3" fmla="*/ 73819 h 114300"/>
                  <a:gd name="connsiteX4" fmla="*/ 63669 w 95250"/>
                  <a:gd name="connsiteY4" fmla="*/ 40481 h 114300"/>
                  <a:gd name="connsiteX5" fmla="*/ 64621 w 95250"/>
                  <a:gd name="connsiteY5" fmla="*/ 33814 h 114300"/>
                  <a:gd name="connsiteX6" fmla="*/ 37951 w 95250"/>
                  <a:gd name="connsiteY6" fmla="*/ 7144 h 114300"/>
                  <a:gd name="connsiteX7" fmla="*/ 11281 w 95250"/>
                  <a:gd name="connsiteY7" fmla="*/ 33814 h 114300"/>
                  <a:gd name="connsiteX8" fmla="*/ 28426 w 95250"/>
                  <a:gd name="connsiteY8" fmla="*/ 58579 h 114300"/>
                  <a:gd name="connsiteX9" fmla="*/ 27474 w 95250"/>
                  <a:gd name="connsiteY9" fmla="*/ 61436 h 114300"/>
                  <a:gd name="connsiteX10" fmla="*/ 22711 w 95250"/>
                  <a:gd name="connsiteY10" fmla="*/ 60484 h 114300"/>
                  <a:gd name="connsiteX11" fmla="*/ 7471 w 95250"/>
                  <a:gd name="connsiteY11" fmla="*/ 75724 h 114300"/>
                  <a:gd name="connsiteX12" fmla="*/ 20806 w 95250"/>
                  <a:gd name="connsiteY12" fmla="*/ 90964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5250" h="114300">
                    <a:moveTo>
                      <a:pt x="20806" y="90964"/>
                    </a:moveTo>
                    <a:cubicBezTo>
                      <a:pt x="22711" y="90964"/>
                      <a:pt x="25569" y="90011"/>
                      <a:pt x="27474" y="89059"/>
                    </a:cubicBezTo>
                    <a:cubicBezTo>
                      <a:pt x="33189" y="100489"/>
                      <a:pt x="44619" y="108109"/>
                      <a:pt x="57954" y="108109"/>
                    </a:cubicBezTo>
                    <a:cubicBezTo>
                      <a:pt x="77004" y="108109"/>
                      <a:pt x="92244" y="92869"/>
                      <a:pt x="92244" y="73819"/>
                    </a:cubicBezTo>
                    <a:cubicBezTo>
                      <a:pt x="92244" y="56674"/>
                      <a:pt x="79861" y="43339"/>
                      <a:pt x="63669" y="40481"/>
                    </a:cubicBezTo>
                    <a:cubicBezTo>
                      <a:pt x="64621" y="38576"/>
                      <a:pt x="64621" y="36671"/>
                      <a:pt x="64621" y="33814"/>
                    </a:cubicBezTo>
                    <a:cubicBezTo>
                      <a:pt x="64621" y="18574"/>
                      <a:pt x="52239" y="7144"/>
                      <a:pt x="37951" y="7144"/>
                    </a:cubicBezTo>
                    <a:cubicBezTo>
                      <a:pt x="22711" y="7144"/>
                      <a:pt x="11281" y="19526"/>
                      <a:pt x="11281" y="33814"/>
                    </a:cubicBezTo>
                    <a:cubicBezTo>
                      <a:pt x="11281" y="45244"/>
                      <a:pt x="17949" y="54769"/>
                      <a:pt x="28426" y="58579"/>
                    </a:cubicBezTo>
                    <a:cubicBezTo>
                      <a:pt x="28426" y="59531"/>
                      <a:pt x="27474" y="60484"/>
                      <a:pt x="27474" y="61436"/>
                    </a:cubicBezTo>
                    <a:cubicBezTo>
                      <a:pt x="25569" y="60484"/>
                      <a:pt x="24616" y="60484"/>
                      <a:pt x="22711" y="60484"/>
                    </a:cubicBezTo>
                    <a:cubicBezTo>
                      <a:pt x="14139" y="60484"/>
                      <a:pt x="7471" y="67151"/>
                      <a:pt x="7471" y="75724"/>
                    </a:cubicBezTo>
                    <a:cubicBezTo>
                      <a:pt x="5566" y="84296"/>
                      <a:pt x="12234" y="90964"/>
                      <a:pt x="20806" y="909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063E0395-EE72-47CC-8488-940D040EDC5E}"/>
                  </a:ext>
                </a:extLst>
              </p:cNvPr>
              <p:cNvSpPr/>
              <p:nvPr/>
            </p:nvSpPr>
            <p:spPr>
              <a:xfrm>
                <a:off x="5755481" y="4182904"/>
                <a:ext cx="57150" cy="57150"/>
              </a:xfrm>
              <a:custGeom>
                <a:avLst/>
                <a:gdLst>
                  <a:gd name="connsiteX0" fmla="*/ 31909 w 57150"/>
                  <a:gd name="connsiteY0" fmla="*/ 7144 h 57150"/>
                  <a:gd name="connsiteX1" fmla="*/ 7144 w 57150"/>
                  <a:gd name="connsiteY1" fmla="*/ 31909 h 57150"/>
                  <a:gd name="connsiteX2" fmla="*/ 31909 w 57150"/>
                  <a:gd name="connsiteY2" fmla="*/ 56674 h 57150"/>
                  <a:gd name="connsiteX3" fmla="*/ 56674 w 57150"/>
                  <a:gd name="connsiteY3" fmla="*/ 31909 h 57150"/>
                  <a:gd name="connsiteX4" fmla="*/ 31909 w 57150"/>
                  <a:gd name="connsiteY4" fmla="*/ 7144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31909" y="7144"/>
                    </a:moveTo>
                    <a:cubicBezTo>
                      <a:pt x="18574" y="7144"/>
                      <a:pt x="7144" y="18574"/>
                      <a:pt x="7144" y="31909"/>
                    </a:cubicBezTo>
                    <a:cubicBezTo>
                      <a:pt x="7144" y="45244"/>
                      <a:pt x="18574" y="56674"/>
                      <a:pt x="31909" y="56674"/>
                    </a:cubicBezTo>
                    <a:cubicBezTo>
                      <a:pt x="45244" y="56674"/>
                      <a:pt x="56674" y="45244"/>
                      <a:pt x="56674" y="31909"/>
                    </a:cubicBezTo>
                    <a:cubicBezTo>
                      <a:pt x="56674" y="17621"/>
                      <a:pt x="45244" y="7144"/>
                      <a:pt x="3190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DF58809F-011F-4AA7-B502-3D47F13B44D8}"/>
                  </a:ext>
                </a:extLst>
              </p:cNvPr>
              <p:cNvSpPr/>
              <p:nvPr/>
            </p:nvSpPr>
            <p:spPr>
              <a:xfrm>
                <a:off x="6033611" y="3938111"/>
                <a:ext cx="28575" cy="28575"/>
              </a:xfrm>
              <a:custGeom>
                <a:avLst/>
                <a:gdLst>
                  <a:gd name="connsiteX0" fmla="*/ 22384 w 28575"/>
                  <a:gd name="connsiteY0" fmla="*/ 14764 h 28575"/>
                  <a:gd name="connsiteX1" fmla="*/ 14764 w 28575"/>
                  <a:gd name="connsiteY1" fmla="*/ 7144 h 28575"/>
                  <a:gd name="connsiteX2" fmla="*/ 7144 w 28575"/>
                  <a:gd name="connsiteY2" fmla="*/ 14764 h 28575"/>
                  <a:gd name="connsiteX3" fmla="*/ 14764 w 28575"/>
                  <a:gd name="connsiteY3" fmla="*/ 22384 h 28575"/>
                  <a:gd name="connsiteX4" fmla="*/ 22384 w 28575"/>
                  <a:gd name="connsiteY4" fmla="*/ 1476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2384" y="14764"/>
                    </a:moveTo>
                    <a:cubicBezTo>
                      <a:pt x="22384" y="10001"/>
                      <a:pt x="18574" y="7144"/>
                      <a:pt x="14764" y="7144"/>
                    </a:cubicBezTo>
                    <a:cubicBezTo>
                      <a:pt x="10954" y="7144"/>
                      <a:pt x="7144" y="10954"/>
                      <a:pt x="7144" y="14764"/>
                    </a:cubicBezTo>
                    <a:cubicBezTo>
                      <a:pt x="7144" y="18574"/>
                      <a:pt x="10954" y="22384"/>
                      <a:pt x="14764" y="22384"/>
                    </a:cubicBezTo>
                    <a:cubicBezTo>
                      <a:pt x="18574" y="22384"/>
                      <a:pt x="22384" y="19526"/>
                      <a:pt x="22384" y="147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E8717AF7-779B-4DF3-9CEF-D586EA470431}"/>
                  </a:ext>
                </a:extLst>
              </p:cNvPr>
              <p:cNvSpPr/>
              <p:nvPr/>
            </p:nvSpPr>
            <p:spPr>
              <a:xfrm>
                <a:off x="5585936" y="3662839"/>
                <a:ext cx="38100" cy="38100"/>
              </a:xfrm>
              <a:custGeom>
                <a:avLst/>
                <a:gdLst>
                  <a:gd name="connsiteX0" fmla="*/ 37624 w 38100"/>
                  <a:gd name="connsiteY0" fmla="*/ 22384 h 38100"/>
                  <a:gd name="connsiteX1" fmla="*/ 22384 w 38100"/>
                  <a:gd name="connsiteY1" fmla="*/ 7144 h 38100"/>
                  <a:gd name="connsiteX2" fmla="*/ 7144 w 38100"/>
                  <a:gd name="connsiteY2" fmla="*/ 22384 h 38100"/>
                  <a:gd name="connsiteX3" fmla="*/ 22384 w 38100"/>
                  <a:gd name="connsiteY3" fmla="*/ 37624 h 38100"/>
                  <a:gd name="connsiteX4" fmla="*/ 37624 w 38100"/>
                  <a:gd name="connsiteY4" fmla="*/ 2238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7624" y="22384"/>
                    </a:moveTo>
                    <a:cubicBezTo>
                      <a:pt x="37624" y="13811"/>
                      <a:pt x="30956" y="7144"/>
                      <a:pt x="22384" y="7144"/>
                    </a:cubicBezTo>
                    <a:cubicBezTo>
                      <a:pt x="13811" y="7144"/>
                      <a:pt x="7144" y="13811"/>
                      <a:pt x="7144" y="22384"/>
                    </a:cubicBezTo>
                    <a:cubicBezTo>
                      <a:pt x="7144" y="30956"/>
                      <a:pt x="13811" y="37624"/>
                      <a:pt x="22384" y="37624"/>
                    </a:cubicBezTo>
                    <a:cubicBezTo>
                      <a:pt x="30956" y="37624"/>
                      <a:pt x="37624" y="30956"/>
                      <a:pt x="3762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BBCD6C76-6AE2-4763-B46B-4EE431766134}"/>
                  </a:ext>
                </a:extLst>
              </p:cNvPr>
              <p:cNvSpPr/>
              <p:nvPr/>
            </p:nvSpPr>
            <p:spPr>
              <a:xfrm>
                <a:off x="5774531" y="3054191"/>
                <a:ext cx="28575" cy="28575"/>
              </a:xfrm>
              <a:custGeom>
                <a:avLst/>
                <a:gdLst>
                  <a:gd name="connsiteX0" fmla="*/ 28099 w 28575"/>
                  <a:gd name="connsiteY0" fmla="*/ 17621 h 28575"/>
                  <a:gd name="connsiteX1" fmla="*/ 17621 w 28575"/>
                  <a:gd name="connsiteY1" fmla="*/ 28099 h 28575"/>
                  <a:gd name="connsiteX2" fmla="*/ 7144 w 28575"/>
                  <a:gd name="connsiteY2" fmla="*/ 17621 h 28575"/>
                  <a:gd name="connsiteX3" fmla="*/ 17621 w 28575"/>
                  <a:gd name="connsiteY3" fmla="*/ 7144 h 28575"/>
                  <a:gd name="connsiteX4" fmla="*/ 28099 w 28575"/>
                  <a:gd name="connsiteY4" fmla="*/ 17621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8099" y="17621"/>
                    </a:moveTo>
                    <a:cubicBezTo>
                      <a:pt x="28099" y="23408"/>
                      <a:pt x="23408" y="28099"/>
                      <a:pt x="17621" y="28099"/>
                    </a:cubicBezTo>
                    <a:cubicBezTo>
                      <a:pt x="11835" y="28099"/>
                      <a:pt x="7144" y="23408"/>
                      <a:pt x="7144" y="17621"/>
                    </a:cubicBezTo>
                    <a:cubicBezTo>
                      <a:pt x="7144" y="11835"/>
                      <a:pt x="11835" y="7144"/>
                      <a:pt x="17621" y="7144"/>
                    </a:cubicBezTo>
                    <a:cubicBezTo>
                      <a:pt x="23408" y="7144"/>
                      <a:pt x="28099" y="11835"/>
                      <a:pt x="28099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6C7FBF5C-A49A-4D31-9A21-76B56C0DF3FA}"/>
                  </a:ext>
                </a:extLst>
              </p:cNvPr>
              <p:cNvSpPr/>
              <p:nvPr/>
            </p:nvSpPr>
            <p:spPr>
              <a:xfrm>
                <a:off x="5801201" y="2997041"/>
                <a:ext cx="28575" cy="28575"/>
              </a:xfrm>
              <a:custGeom>
                <a:avLst/>
                <a:gdLst>
                  <a:gd name="connsiteX0" fmla="*/ 24289 w 28575"/>
                  <a:gd name="connsiteY0" fmla="*/ 15716 h 28575"/>
                  <a:gd name="connsiteX1" fmla="*/ 15716 w 28575"/>
                  <a:gd name="connsiteY1" fmla="*/ 24289 h 28575"/>
                  <a:gd name="connsiteX2" fmla="*/ 7144 w 28575"/>
                  <a:gd name="connsiteY2" fmla="*/ 15716 h 28575"/>
                  <a:gd name="connsiteX3" fmla="*/ 15716 w 28575"/>
                  <a:gd name="connsiteY3" fmla="*/ 7144 h 28575"/>
                  <a:gd name="connsiteX4" fmla="*/ 24289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4289" y="15716"/>
                    </a:moveTo>
                    <a:cubicBezTo>
                      <a:pt x="24289" y="20451"/>
                      <a:pt x="20451" y="24289"/>
                      <a:pt x="15716" y="24289"/>
                    </a:cubicBezTo>
                    <a:cubicBezTo>
                      <a:pt x="10982" y="24289"/>
                      <a:pt x="7144" y="20451"/>
                      <a:pt x="7144" y="15716"/>
                    </a:cubicBezTo>
                    <a:cubicBezTo>
                      <a:pt x="7144" y="10982"/>
                      <a:pt x="10982" y="7144"/>
                      <a:pt x="15716" y="7144"/>
                    </a:cubicBezTo>
                    <a:cubicBezTo>
                      <a:pt x="20451" y="7144"/>
                      <a:pt x="24289" y="10982"/>
                      <a:pt x="24289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3AF5C66F-C19C-450F-A636-6856995E3F7D}"/>
                  </a:ext>
                </a:extLst>
              </p:cNvPr>
              <p:cNvSpPr/>
              <p:nvPr/>
            </p:nvSpPr>
            <p:spPr>
              <a:xfrm>
                <a:off x="5444966" y="3704749"/>
                <a:ext cx="85725" cy="85725"/>
              </a:xfrm>
              <a:custGeom>
                <a:avLst/>
                <a:gdLst>
                  <a:gd name="connsiteX0" fmla="*/ 81439 w 85725"/>
                  <a:gd name="connsiteY0" fmla="*/ 44291 h 85725"/>
                  <a:gd name="connsiteX1" fmla="*/ 44291 w 85725"/>
                  <a:gd name="connsiteY1" fmla="*/ 81439 h 85725"/>
                  <a:gd name="connsiteX2" fmla="*/ 7144 w 85725"/>
                  <a:gd name="connsiteY2" fmla="*/ 44291 h 85725"/>
                  <a:gd name="connsiteX3" fmla="*/ 44291 w 85725"/>
                  <a:gd name="connsiteY3" fmla="*/ 7144 h 85725"/>
                  <a:gd name="connsiteX4" fmla="*/ 81439 w 85725"/>
                  <a:gd name="connsiteY4" fmla="*/ 44291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25" h="85725">
                    <a:moveTo>
                      <a:pt x="81439" y="44291"/>
                    </a:moveTo>
                    <a:cubicBezTo>
                      <a:pt x="81439" y="64807"/>
                      <a:pt x="64807" y="81439"/>
                      <a:pt x="44291" y="81439"/>
                    </a:cubicBezTo>
                    <a:cubicBezTo>
                      <a:pt x="23775" y="81439"/>
                      <a:pt x="7144" y="64807"/>
                      <a:pt x="7144" y="44291"/>
                    </a:cubicBezTo>
                    <a:cubicBezTo>
                      <a:pt x="7144" y="23775"/>
                      <a:pt x="23775" y="7144"/>
                      <a:pt x="44291" y="7144"/>
                    </a:cubicBezTo>
                    <a:cubicBezTo>
                      <a:pt x="64807" y="7144"/>
                      <a:pt x="81439" y="23775"/>
                      <a:pt x="81439" y="4429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384F53D1-48F2-47B4-8E4A-D6F6B605C6C6}"/>
                  </a:ext>
                </a:extLst>
              </p:cNvPr>
              <p:cNvSpPr/>
              <p:nvPr/>
            </p:nvSpPr>
            <p:spPr>
              <a:xfrm>
                <a:off x="5544979" y="3427571"/>
                <a:ext cx="85725" cy="95250"/>
              </a:xfrm>
              <a:custGeom>
                <a:avLst/>
                <a:gdLst>
                  <a:gd name="connsiteX0" fmla="*/ 58579 w 85725"/>
                  <a:gd name="connsiteY0" fmla="*/ 39529 h 95250"/>
                  <a:gd name="connsiteX1" fmla="*/ 59531 w 85725"/>
                  <a:gd name="connsiteY1" fmla="*/ 32861 h 95250"/>
                  <a:gd name="connsiteX2" fmla="*/ 39529 w 85725"/>
                  <a:gd name="connsiteY2" fmla="*/ 12859 h 95250"/>
                  <a:gd name="connsiteX3" fmla="*/ 38576 w 85725"/>
                  <a:gd name="connsiteY3" fmla="*/ 12859 h 95250"/>
                  <a:gd name="connsiteX4" fmla="*/ 25241 w 85725"/>
                  <a:gd name="connsiteY4" fmla="*/ 7144 h 95250"/>
                  <a:gd name="connsiteX5" fmla="*/ 7144 w 85725"/>
                  <a:gd name="connsiteY5" fmla="*/ 25241 h 95250"/>
                  <a:gd name="connsiteX6" fmla="*/ 22384 w 85725"/>
                  <a:gd name="connsiteY6" fmla="*/ 43339 h 95250"/>
                  <a:gd name="connsiteX7" fmla="*/ 34766 w 85725"/>
                  <a:gd name="connsiteY7" fmla="*/ 52864 h 95250"/>
                  <a:gd name="connsiteX8" fmla="*/ 30004 w 85725"/>
                  <a:gd name="connsiteY8" fmla="*/ 68104 h 95250"/>
                  <a:gd name="connsiteX9" fmla="*/ 58579 w 85725"/>
                  <a:gd name="connsiteY9" fmla="*/ 96679 h 95250"/>
                  <a:gd name="connsiteX10" fmla="*/ 87154 w 85725"/>
                  <a:gd name="connsiteY10" fmla="*/ 68104 h 95250"/>
                  <a:gd name="connsiteX11" fmla="*/ 58579 w 85725"/>
                  <a:gd name="connsiteY11" fmla="*/ 39529 h 95250"/>
                  <a:gd name="connsiteX12" fmla="*/ 58579 w 85725"/>
                  <a:gd name="connsiteY12" fmla="*/ 39529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5725" h="95250">
                    <a:moveTo>
                      <a:pt x="58579" y="39529"/>
                    </a:moveTo>
                    <a:cubicBezTo>
                      <a:pt x="59531" y="37624"/>
                      <a:pt x="59531" y="35719"/>
                      <a:pt x="59531" y="32861"/>
                    </a:cubicBezTo>
                    <a:cubicBezTo>
                      <a:pt x="59531" y="21431"/>
                      <a:pt x="50006" y="12859"/>
                      <a:pt x="39529" y="12859"/>
                    </a:cubicBezTo>
                    <a:cubicBezTo>
                      <a:pt x="39529" y="12859"/>
                      <a:pt x="38576" y="12859"/>
                      <a:pt x="38576" y="12859"/>
                    </a:cubicBezTo>
                    <a:cubicBezTo>
                      <a:pt x="34766" y="9049"/>
                      <a:pt x="30956" y="7144"/>
                      <a:pt x="25241" y="7144"/>
                    </a:cubicBezTo>
                    <a:cubicBezTo>
                      <a:pt x="14764" y="7144"/>
                      <a:pt x="7144" y="15716"/>
                      <a:pt x="7144" y="25241"/>
                    </a:cubicBezTo>
                    <a:cubicBezTo>
                      <a:pt x="7144" y="33814"/>
                      <a:pt x="13811" y="41434"/>
                      <a:pt x="22384" y="43339"/>
                    </a:cubicBezTo>
                    <a:cubicBezTo>
                      <a:pt x="25241" y="48101"/>
                      <a:pt x="30004" y="50959"/>
                      <a:pt x="34766" y="52864"/>
                    </a:cubicBezTo>
                    <a:cubicBezTo>
                      <a:pt x="31909" y="57626"/>
                      <a:pt x="30004" y="62389"/>
                      <a:pt x="30004" y="68104"/>
                    </a:cubicBezTo>
                    <a:cubicBezTo>
                      <a:pt x="30004" y="84296"/>
                      <a:pt x="43339" y="96679"/>
                      <a:pt x="58579" y="96679"/>
                    </a:cubicBezTo>
                    <a:cubicBezTo>
                      <a:pt x="74771" y="96679"/>
                      <a:pt x="87154" y="83344"/>
                      <a:pt x="87154" y="68104"/>
                    </a:cubicBezTo>
                    <a:cubicBezTo>
                      <a:pt x="88106" y="52864"/>
                      <a:pt x="74771" y="39529"/>
                      <a:pt x="58579" y="39529"/>
                    </a:cubicBezTo>
                    <a:cubicBezTo>
                      <a:pt x="58579" y="39529"/>
                      <a:pt x="58579" y="39529"/>
                      <a:pt x="58579" y="395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85CF9297-99C2-4BC0-ABD8-D607405790BE}"/>
                  </a:ext>
                </a:extLst>
              </p:cNvPr>
              <p:cNvSpPr/>
              <p:nvPr/>
            </p:nvSpPr>
            <p:spPr>
              <a:xfrm>
                <a:off x="5965031" y="4117181"/>
                <a:ext cx="19050" cy="19050"/>
              </a:xfrm>
              <a:custGeom>
                <a:avLst/>
                <a:gdLst>
                  <a:gd name="connsiteX0" fmla="*/ 16669 w 19050"/>
                  <a:gd name="connsiteY0" fmla="*/ 11906 h 19050"/>
                  <a:gd name="connsiteX1" fmla="*/ 11906 w 19050"/>
                  <a:gd name="connsiteY1" fmla="*/ 7144 h 19050"/>
                  <a:gd name="connsiteX2" fmla="*/ 7144 w 19050"/>
                  <a:gd name="connsiteY2" fmla="*/ 11906 h 19050"/>
                  <a:gd name="connsiteX3" fmla="*/ 11906 w 19050"/>
                  <a:gd name="connsiteY3" fmla="*/ 16669 h 19050"/>
                  <a:gd name="connsiteX4" fmla="*/ 16669 w 19050"/>
                  <a:gd name="connsiteY4" fmla="*/ 11906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6669" y="11906"/>
                    </a:moveTo>
                    <a:cubicBezTo>
                      <a:pt x="16669" y="9049"/>
                      <a:pt x="14764" y="7144"/>
                      <a:pt x="11906" y="7144"/>
                    </a:cubicBezTo>
                    <a:cubicBezTo>
                      <a:pt x="9049" y="7144"/>
                      <a:pt x="7144" y="9049"/>
                      <a:pt x="7144" y="11906"/>
                    </a:cubicBezTo>
                    <a:cubicBezTo>
                      <a:pt x="7144" y="14764"/>
                      <a:pt x="9049" y="16669"/>
                      <a:pt x="11906" y="16669"/>
                    </a:cubicBezTo>
                    <a:cubicBezTo>
                      <a:pt x="14764" y="16669"/>
                      <a:pt x="16669" y="14764"/>
                      <a:pt x="16669" y="1190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162E1B38-3F97-4CB8-A3A8-A89FA5899E7A}"/>
                  </a:ext>
                </a:extLst>
              </p:cNvPr>
              <p:cNvSpPr/>
              <p:nvPr/>
            </p:nvSpPr>
            <p:spPr>
              <a:xfrm>
                <a:off x="5866924" y="3722846"/>
                <a:ext cx="76200" cy="76200"/>
              </a:xfrm>
              <a:custGeom>
                <a:avLst/>
                <a:gdLst>
                  <a:gd name="connsiteX0" fmla="*/ 65246 w 76200"/>
                  <a:gd name="connsiteY0" fmla="*/ 75724 h 76200"/>
                  <a:gd name="connsiteX1" fmla="*/ 75724 w 76200"/>
                  <a:gd name="connsiteY1" fmla="*/ 65246 h 76200"/>
                  <a:gd name="connsiteX2" fmla="*/ 65246 w 76200"/>
                  <a:gd name="connsiteY2" fmla="*/ 54769 h 76200"/>
                  <a:gd name="connsiteX3" fmla="*/ 62389 w 76200"/>
                  <a:gd name="connsiteY3" fmla="*/ 55721 h 76200"/>
                  <a:gd name="connsiteX4" fmla="*/ 68104 w 76200"/>
                  <a:gd name="connsiteY4" fmla="*/ 42386 h 76200"/>
                  <a:gd name="connsiteX5" fmla="*/ 50006 w 76200"/>
                  <a:gd name="connsiteY5" fmla="*/ 24289 h 76200"/>
                  <a:gd name="connsiteX6" fmla="*/ 42386 w 76200"/>
                  <a:gd name="connsiteY6" fmla="*/ 26194 h 76200"/>
                  <a:gd name="connsiteX7" fmla="*/ 30956 w 76200"/>
                  <a:gd name="connsiteY7" fmla="*/ 16669 h 76200"/>
                  <a:gd name="connsiteX8" fmla="*/ 31909 w 76200"/>
                  <a:gd name="connsiteY8" fmla="*/ 16669 h 76200"/>
                  <a:gd name="connsiteX9" fmla="*/ 36671 w 76200"/>
                  <a:gd name="connsiteY9" fmla="*/ 11906 h 76200"/>
                  <a:gd name="connsiteX10" fmla="*/ 31909 w 76200"/>
                  <a:gd name="connsiteY10" fmla="*/ 7144 h 76200"/>
                  <a:gd name="connsiteX11" fmla="*/ 27146 w 76200"/>
                  <a:gd name="connsiteY11" fmla="*/ 11906 h 76200"/>
                  <a:gd name="connsiteX12" fmla="*/ 30004 w 76200"/>
                  <a:gd name="connsiteY12" fmla="*/ 16669 h 76200"/>
                  <a:gd name="connsiteX13" fmla="*/ 26194 w 76200"/>
                  <a:gd name="connsiteY13" fmla="*/ 15716 h 76200"/>
                  <a:gd name="connsiteX14" fmla="*/ 7144 w 76200"/>
                  <a:gd name="connsiteY14" fmla="*/ 34766 h 76200"/>
                  <a:gd name="connsiteX15" fmla="*/ 26194 w 76200"/>
                  <a:gd name="connsiteY15" fmla="*/ 53816 h 76200"/>
                  <a:gd name="connsiteX16" fmla="*/ 35719 w 76200"/>
                  <a:gd name="connsiteY16" fmla="*/ 50959 h 76200"/>
                  <a:gd name="connsiteX17" fmla="*/ 50959 w 76200"/>
                  <a:gd name="connsiteY17" fmla="*/ 59531 h 76200"/>
                  <a:gd name="connsiteX18" fmla="*/ 57626 w 76200"/>
                  <a:gd name="connsiteY18" fmla="*/ 58579 h 76200"/>
                  <a:gd name="connsiteX19" fmla="*/ 54769 w 76200"/>
                  <a:gd name="connsiteY19" fmla="*/ 65246 h 76200"/>
                  <a:gd name="connsiteX20" fmla="*/ 65246 w 76200"/>
                  <a:gd name="connsiteY20" fmla="*/ 7572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76200" h="76200">
                    <a:moveTo>
                      <a:pt x="65246" y="75724"/>
                    </a:moveTo>
                    <a:cubicBezTo>
                      <a:pt x="70961" y="75724"/>
                      <a:pt x="75724" y="70961"/>
                      <a:pt x="75724" y="65246"/>
                    </a:cubicBezTo>
                    <a:cubicBezTo>
                      <a:pt x="75724" y="59531"/>
                      <a:pt x="70961" y="54769"/>
                      <a:pt x="65246" y="54769"/>
                    </a:cubicBezTo>
                    <a:cubicBezTo>
                      <a:pt x="64294" y="54769"/>
                      <a:pt x="63341" y="54769"/>
                      <a:pt x="62389" y="55721"/>
                    </a:cubicBezTo>
                    <a:cubicBezTo>
                      <a:pt x="66199" y="52864"/>
                      <a:pt x="68104" y="48101"/>
                      <a:pt x="68104" y="42386"/>
                    </a:cubicBezTo>
                    <a:cubicBezTo>
                      <a:pt x="68104" y="32861"/>
                      <a:pt x="60484" y="24289"/>
                      <a:pt x="50006" y="24289"/>
                    </a:cubicBezTo>
                    <a:cubicBezTo>
                      <a:pt x="47149" y="24289"/>
                      <a:pt x="44291" y="25241"/>
                      <a:pt x="42386" y="26194"/>
                    </a:cubicBezTo>
                    <a:cubicBezTo>
                      <a:pt x="39529" y="21431"/>
                      <a:pt x="35719" y="18574"/>
                      <a:pt x="30956" y="16669"/>
                    </a:cubicBezTo>
                    <a:cubicBezTo>
                      <a:pt x="30956" y="16669"/>
                      <a:pt x="31909" y="16669"/>
                      <a:pt x="31909" y="16669"/>
                    </a:cubicBezTo>
                    <a:cubicBezTo>
                      <a:pt x="34766" y="16669"/>
                      <a:pt x="36671" y="14764"/>
                      <a:pt x="36671" y="11906"/>
                    </a:cubicBezTo>
                    <a:cubicBezTo>
                      <a:pt x="36671" y="9049"/>
                      <a:pt x="34766" y="7144"/>
                      <a:pt x="31909" y="7144"/>
                    </a:cubicBezTo>
                    <a:cubicBezTo>
                      <a:pt x="29051" y="7144"/>
                      <a:pt x="27146" y="9049"/>
                      <a:pt x="27146" y="11906"/>
                    </a:cubicBezTo>
                    <a:cubicBezTo>
                      <a:pt x="27146" y="13811"/>
                      <a:pt x="28099" y="15716"/>
                      <a:pt x="30004" y="16669"/>
                    </a:cubicBezTo>
                    <a:cubicBezTo>
                      <a:pt x="29051" y="16669"/>
                      <a:pt x="27146" y="15716"/>
                      <a:pt x="26194" y="15716"/>
                    </a:cubicBezTo>
                    <a:cubicBezTo>
                      <a:pt x="15716" y="15716"/>
                      <a:pt x="7144" y="24289"/>
                      <a:pt x="7144" y="34766"/>
                    </a:cubicBezTo>
                    <a:cubicBezTo>
                      <a:pt x="7144" y="45244"/>
                      <a:pt x="15716" y="53816"/>
                      <a:pt x="26194" y="53816"/>
                    </a:cubicBezTo>
                    <a:cubicBezTo>
                      <a:pt x="29051" y="53816"/>
                      <a:pt x="32861" y="52864"/>
                      <a:pt x="35719" y="50959"/>
                    </a:cubicBezTo>
                    <a:cubicBezTo>
                      <a:pt x="38576" y="55721"/>
                      <a:pt x="44291" y="59531"/>
                      <a:pt x="50959" y="59531"/>
                    </a:cubicBezTo>
                    <a:cubicBezTo>
                      <a:pt x="52864" y="59531"/>
                      <a:pt x="55721" y="58579"/>
                      <a:pt x="57626" y="58579"/>
                    </a:cubicBezTo>
                    <a:cubicBezTo>
                      <a:pt x="55721" y="60484"/>
                      <a:pt x="54769" y="62389"/>
                      <a:pt x="54769" y="65246"/>
                    </a:cubicBezTo>
                    <a:cubicBezTo>
                      <a:pt x="54769" y="70961"/>
                      <a:pt x="59531" y="75724"/>
                      <a:pt x="65246" y="7572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31D72538-A8E6-48F9-ABB7-57ACC84A1A7B}"/>
                  </a:ext>
                </a:extLst>
              </p:cNvPr>
              <p:cNvSpPr/>
              <p:nvPr/>
            </p:nvSpPr>
            <p:spPr>
              <a:xfrm>
                <a:off x="6027896" y="2811304"/>
                <a:ext cx="95250" cy="85725"/>
              </a:xfrm>
              <a:custGeom>
                <a:avLst/>
                <a:gdLst>
                  <a:gd name="connsiteX0" fmla="*/ 27146 w 95250"/>
                  <a:gd name="connsiteY0" fmla="*/ 7144 h 85725"/>
                  <a:gd name="connsiteX1" fmla="*/ 7144 w 95250"/>
                  <a:gd name="connsiteY1" fmla="*/ 27146 h 85725"/>
                  <a:gd name="connsiteX2" fmla="*/ 16669 w 95250"/>
                  <a:gd name="connsiteY2" fmla="*/ 44291 h 85725"/>
                  <a:gd name="connsiteX3" fmla="*/ 15716 w 95250"/>
                  <a:gd name="connsiteY3" fmla="*/ 49054 h 85725"/>
                  <a:gd name="connsiteX4" fmla="*/ 32861 w 95250"/>
                  <a:gd name="connsiteY4" fmla="*/ 66199 h 85725"/>
                  <a:gd name="connsiteX5" fmla="*/ 42386 w 95250"/>
                  <a:gd name="connsiteY5" fmla="*/ 63341 h 85725"/>
                  <a:gd name="connsiteX6" fmla="*/ 66199 w 95250"/>
                  <a:gd name="connsiteY6" fmla="*/ 84296 h 85725"/>
                  <a:gd name="connsiteX7" fmla="*/ 90964 w 95250"/>
                  <a:gd name="connsiteY7" fmla="*/ 59531 h 85725"/>
                  <a:gd name="connsiteX8" fmla="*/ 66199 w 95250"/>
                  <a:gd name="connsiteY8" fmla="*/ 34766 h 85725"/>
                  <a:gd name="connsiteX9" fmla="*/ 49054 w 95250"/>
                  <a:gd name="connsiteY9" fmla="*/ 41434 h 85725"/>
                  <a:gd name="connsiteX10" fmla="*/ 45244 w 95250"/>
                  <a:gd name="connsiteY10" fmla="*/ 34766 h 85725"/>
                  <a:gd name="connsiteX11" fmla="*/ 47149 w 95250"/>
                  <a:gd name="connsiteY11" fmla="*/ 25241 h 85725"/>
                  <a:gd name="connsiteX12" fmla="*/ 27146 w 95250"/>
                  <a:gd name="connsiteY12" fmla="*/ 7144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5250" h="85725">
                    <a:moveTo>
                      <a:pt x="27146" y="7144"/>
                    </a:moveTo>
                    <a:cubicBezTo>
                      <a:pt x="15716" y="7144"/>
                      <a:pt x="7144" y="15716"/>
                      <a:pt x="7144" y="27146"/>
                    </a:cubicBezTo>
                    <a:cubicBezTo>
                      <a:pt x="7144" y="33814"/>
                      <a:pt x="10954" y="40481"/>
                      <a:pt x="16669" y="44291"/>
                    </a:cubicBezTo>
                    <a:cubicBezTo>
                      <a:pt x="15716" y="46196"/>
                      <a:pt x="15716" y="47149"/>
                      <a:pt x="15716" y="49054"/>
                    </a:cubicBezTo>
                    <a:cubicBezTo>
                      <a:pt x="15716" y="58579"/>
                      <a:pt x="23336" y="66199"/>
                      <a:pt x="32861" y="66199"/>
                    </a:cubicBezTo>
                    <a:cubicBezTo>
                      <a:pt x="36671" y="66199"/>
                      <a:pt x="39529" y="65246"/>
                      <a:pt x="42386" y="63341"/>
                    </a:cubicBezTo>
                    <a:cubicBezTo>
                      <a:pt x="44291" y="74771"/>
                      <a:pt x="53816" y="84296"/>
                      <a:pt x="66199" y="84296"/>
                    </a:cubicBezTo>
                    <a:cubicBezTo>
                      <a:pt x="79534" y="84296"/>
                      <a:pt x="90964" y="72866"/>
                      <a:pt x="90964" y="59531"/>
                    </a:cubicBezTo>
                    <a:cubicBezTo>
                      <a:pt x="90964" y="46196"/>
                      <a:pt x="80486" y="34766"/>
                      <a:pt x="66199" y="34766"/>
                    </a:cubicBezTo>
                    <a:cubicBezTo>
                      <a:pt x="59531" y="34766"/>
                      <a:pt x="53816" y="37624"/>
                      <a:pt x="49054" y="41434"/>
                    </a:cubicBezTo>
                    <a:cubicBezTo>
                      <a:pt x="48101" y="38576"/>
                      <a:pt x="46196" y="36671"/>
                      <a:pt x="45244" y="34766"/>
                    </a:cubicBezTo>
                    <a:cubicBezTo>
                      <a:pt x="47149" y="31909"/>
                      <a:pt x="47149" y="29051"/>
                      <a:pt x="47149" y="25241"/>
                    </a:cubicBezTo>
                    <a:cubicBezTo>
                      <a:pt x="47149" y="16669"/>
                      <a:pt x="37624" y="7144"/>
                      <a:pt x="27146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3F0E606A-1CD1-4D71-A8A7-77C422D8DAC1}"/>
                  </a:ext>
                </a:extLst>
              </p:cNvPr>
              <p:cNvSpPr/>
              <p:nvPr/>
            </p:nvSpPr>
            <p:spPr>
              <a:xfrm>
                <a:off x="6005989" y="2619851"/>
                <a:ext cx="76200" cy="76200"/>
              </a:xfrm>
              <a:custGeom>
                <a:avLst/>
                <a:gdLst>
                  <a:gd name="connsiteX0" fmla="*/ 42386 w 76200"/>
                  <a:gd name="connsiteY0" fmla="*/ 77629 h 76200"/>
                  <a:gd name="connsiteX1" fmla="*/ 77629 w 76200"/>
                  <a:gd name="connsiteY1" fmla="*/ 42386 h 76200"/>
                  <a:gd name="connsiteX2" fmla="*/ 42386 w 76200"/>
                  <a:gd name="connsiteY2" fmla="*/ 7144 h 76200"/>
                  <a:gd name="connsiteX3" fmla="*/ 7144 w 76200"/>
                  <a:gd name="connsiteY3" fmla="*/ 42386 h 76200"/>
                  <a:gd name="connsiteX4" fmla="*/ 42386 w 76200"/>
                  <a:gd name="connsiteY4" fmla="*/ 77629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200" h="76200">
                    <a:moveTo>
                      <a:pt x="42386" y="77629"/>
                    </a:moveTo>
                    <a:cubicBezTo>
                      <a:pt x="61436" y="77629"/>
                      <a:pt x="77629" y="62389"/>
                      <a:pt x="77629" y="42386"/>
                    </a:cubicBezTo>
                    <a:cubicBezTo>
                      <a:pt x="77629" y="23336"/>
                      <a:pt x="62389" y="7144"/>
                      <a:pt x="42386" y="7144"/>
                    </a:cubicBezTo>
                    <a:cubicBezTo>
                      <a:pt x="23336" y="7144"/>
                      <a:pt x="7144" y="22384"/>
                      <a:pt x="7144" y="42386"/>
                    </a:cubicBezTo>
                    <a:cubicBezTo>
                      <a:pt x="7144" y="62389"/>
                      <a:pt x="23336" y="77629"/>
                      <a:pt x="42386" y="776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F3CE38DB-DA89-4531-8B4A-699958CF1E2B}"/>
                  </a:ext>
                </a:extLst>
              </p:cNvPr>
              <p:cNvSpPr/>
              <p:nvPr/>
            </p:nvSpPr>
            <p:spPr>
              <a:xfrm>
                <a:off x="5885021" y="3175159"/>
                <a:ext cx="38100" cy="38100"/>
              </a:xfrm>
              <a:custGeom>
                <a:avLst/>
                <a:gdLst>
                  <a:gd name="connsiteX0" fmla="*/ 19526 w 38100"/>
                  <a:gd name="connsiteY0" fmla="*/ 31909 h 38100"/>
                  <a:gd name="connsiteX1" fmla="*/ 31909 w 38100"/>
                  <a:gd name="connsiteY1" fmla="*/ 19526 h 38100"/>
                  <a:gd name="connsiteX2" fmla="*/ 19526 w 38100"/>
                  <a:gd name="connsiteY2" fmla="*/ 7144 h 38100"/>
                  <a:gd name="connsiteX3" fmla="*/ 7144 w 38100"/>
                  <a:gd name="connsiteY3" fmla="*/ 19526 h 38100"/>
                  <a:gd name="connsiteX4" fmla="*/ 19526 w 38100"/>
                  <a:gd name="connsiteY4" fmla="*/ 3190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9526" y="31909"/>
                    </a:moveTo>
                    <a:cubicBezTo>
                      <a:pt x="26194" y="31909"/>
                      <a:pt x="31909" y="26194"/>
                      <a:pt x="31909" y="19526"/>
                    </a:cubicBezTo>
                    <a:cubicBezTo>
                      <a:pt x="31909" y="12859"/>
                      <a:pt x="26194" y="7144"/>
                      <a:pt x="19526" y="7144"/>
                    </a:cubicBezTo>
                    <a:cubicBezTo>
                      <a:pt x="12859" y="7144"/>
                      <a:pt x="7144" y="12859"/>
                      <a:pt x="7144" y="19526"/>
                    </a:cubicBezTo>
                    <a:cubicBezTo>
                      <a:pt x="7144" y="26194"/>
                      <a:pt x="12859" y="31909"/>
                      <a:pt x="19526" y="3190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F056790B-1E88-4771-825C-AFB0FF4579B1}"/>
                  </a:ext>
                </a:extLst>
              </p:cNvPr>
              <p:cNvSpPr/>
              <p:nvPr/>
            </p:nvSpPr>
            <p:spPr>
              <a:xfrm>
                <a:off x="6279356" y="3024664"/>
                <a:ext cx="38100" cy="38100"/>
              </a:xfrm>
              <a:custGeom>
                <a:avLst/>
                <a:gdLst>
                  <a:gd name="connsiteX0" fmla="*/ 21431 w 38100"/>
                  <a:gd name="connsiteY0" fmla="*/ 35719 h 38100"/>
                  <a:gd name="connsiteX1" fmla="*/ 35719 w 38100"/>
                  <a:gd name="connsiteY1" fmla="*/ 21431 h 38100"/>
                  <a:gd name="connsiteX2" fmla="*/ 21431 w 38100"/>
                  <a:gd name="connsiteY2" fmla="*/ 7144 h 38100"/>
                  <a:gd name="connsiteX3" fmla="*/ 7144 w 38100"/>
                  <a:gd name="connsiteY3" fmla="*/ 21431 h 38100"/>
                  <a:gd name="connsiteX4" fmla="*/ 21431 w 38100"/>
                  <a:gd name="connsiteY4" fmla="*/ 3571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1431" y="35719"/>
                    </a:moveTo>
                    <a:cubicBezTo>
                      <a:pt x="29051" y="35719"/>
                      <a:pt x="35719" y="29051"/>
                      <a:pt x="35719" y="21431"/>
                    </a:cubicBezTo>
                    <a:cubicBezTo>
                      <a:pt x="35719" y="13811"/>
                      <a:pt x="29051" y="7144"/>
                      <a:pt x="21431" y="7144"/>
                    </a:cubicBez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29051"/>
                      <a:pt x="12859" y="35719"/>
                      <a:pt x="21431" y="3571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7DCA4795-58C0-473D-B81C-0E6C59291180}"/>
                  </a:ext>
                </a:extLst>
              </p:cNvPr>
              <p:cNvSpPr/>
              <p:nvPr/>
            </p:nvSpPr>
            <p:spPr>
              <a:xfrm>
                <a:off x="5935504" y="2767489"/>
                <a:ext cx="57150" cy="57150"/>
              </a:xfrm>
              <a:custGeom>
                <a:avLst/>
                <a:gdLst>
                  <a:gd name="connsiteX0" fmla="*/ 29051 w 57150"/>
                  <a:gd name="connsiteY0" fmla="*/ 50959 h 57150"/>
                  <a:gd name="connsiteX1" fmla="*/ 50959 w 57150"/>
                  <a:gd name="connsiteY1" fmla="*/ 29051 h 57150"/>
                  <a:gd name="connsiteX2" fmla="*/ 29051 w 57150"/>
                  <a:gd name="connsiteY2" fmla="*/ 7144 h 57150"/>
                  <a:gd name="connsiteX3" fmla="*/ 7144 w 57150"/>
                  <a:gd name="connsiteY3" fmla="*/ 29051 h 57150"/>
                  <a:gd name="connsiteX4" fmla="*/ 29051 w 57150"/>
                  <a:gd name="connsiteY4" fmla="*/ 50959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29051" y="50959"/>
                    </a:moveTo>
                    <a:cubicBezTo>
                      <a:pt x="40481" y="50959"/>
                      <a:pt x="50959" y="41434"/>
                      <a:pt x="50959" y="29051"/>
                    </a:cubicBezTo>
                    <a:cubicBezTo>
                      <a:pt x="50959" y="16669"/>
                      <a:pt x="41434" y="7144"/>
                      <a:pt x="29051" y="7144"/>
                    </a:cubicBezTo>
                    <a:cubicBezTo>
                      <a:pt x="17621" y="7144"/>
                      <a:pt x="7144" y="16669"/>
                      <a:pt x="7144" y="29051"/>
                    </a:cubicBezTo>
                    <a:cubicBezTo>
                      <a:pt x="7144" y="41434"/>
                      <a:pt x="17621" y="50959"/>
                      <a:pt x="29051" y="509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40B40C1B-35AA-4555-A89F-3305352E9EA3}"/>
                  </a:ext>
                </a:extLst>
              </p:cNvPr>
              <p:cNvSpPr/>
              <p:nvPr/>
            </p:nvSpPr>
            <p:spPr>
              <a:xfrm>
                <a:off x="5359241" y="3210401"/>
                <a:ext cx="95250" cy="95250"/>
              </a:xfrm>
              <a:custGeom>
                <a:avLst/>
                <a:gdLst>
                  <a:gd name="connsiteX0" fmla="*/ 49054 w 95250"/>
                  <a:gd name="connsiteY0" fmla="*/ 90964 h 95250"/>
                  <a:gd name="connsiteX1" fmla="*/ 90964 w 95250"/>
                  <a:gd name="connsiteY1" fmla="*/ 49054 h 95250"/>
                  <a:gd name="connsiteX2" fmla="*/ 49054 w 95250"/>
                  <a:gd name="connsiteY2" fmla="*/ 7144 h 95250"/>
                  <a:gd name="connsiteX3" fmla="*/ 7144 w 95250"/>
                  <a:gd name="connsiteY3" fmla="*/ 49054 h 95250"/>
                  <a:gd name="connsiteX4" fmla="*/ 49054 w 95250"/>
                  <a:gd name="connsiteY4" fmla="*/ 9096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49054" y="90964"/>
                    </a:moveTo>
                    <a:cubicBezTo>
                      <a:pt x="71914" y="90964"/>
                      <a:pt x="90964" y="71914"/>
                      <a:pt x="90964" y="49054"/>
                    </a:cubicBezTo>
                    <a:cubicBezTo>
                      <a:pt x="90964" y="26194"/>
                      <a:pt x="71914" y="7144"/>
                      <a:pt x="49054" y="7144"/>
                    </a:cubicBezTo>
                    <a:cubicBezTo>
                      <a:pt x="26194" y="7144"/>
                      <a:pt x="7144" y="26194"/>
                      <a:pt x="7144" y="49054"/>
                    </a:cubicBezTo>
                    <a:cubicBezTo>
                      <a:pt x="7144" y="72866"/>
                      <a:pt x="25241" y="90964"/>
                      <a:pt x="49054" y="909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70363258-5BBC-4FE2-B802-9B019DB20F56}"/>
                  </a:ext>
                </a:extLst>
              </p:cNvPr>
              <p:cNvSpPr/>
              <p:nvPr/>
            </p:nvSpPr>
            <p:spPr>
              <a:xfrm>
                <a:off x="6099187" y="3747611"/>
                <a:ext cx="28575" cy="28575"/>
              </a:xfrm>
              <a:custGeom>
                <a:avLst/>
                <a:gdLst>
                  <a:gd name="connsiteX0" fmla="*/ 14911 w 28575"/>
                  <a:gd name="connsiteY0" fmla="*/ 22384 h 28575"/>
                  <a:gd name="connsiteX1" fmla="*/ 22531 w 28575"/>
                  <a:gd name="connsiteY1" fmla="*/ 14764 h 28575"/>
                  <a:gd name="connsiteX2" fmla="*/ 14911 w 28575"/>
                  <a:gd name="connsiteY2" fmla="*/ 7144 h 28575"/>
                  <a:gd name="connsiteX3" fmla="*/ 7291 w 28575"/>
                  <a:gd name="connsiteY3" fmla="*/ 14764 h 28575"/>
                  <a:gd name="connsiteX4" fmla="*/ 14911 w 28575"/>
                  <a:gd name="connsiteY4" fmla="*/ 2238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4911" y="22384"/>
                    </a:moveTo>
                    <a:cubicBezTo>
                      <a:pt x="18721" y="22384"/>
                      <a:pt x="22531" y="18574"/>
                      <a:pt x="22531" y="14764"/>
                    </a:cubicBezTo>
                    <a:cubicBezTo>
                      <a:pt x="22531" y="10954"/>
                      <a:pt x="18721" y="7144"/>
                      <a:pt x="14911" y="7144"/>
                    </a:cubicBezTo>
                    <a:cubicBezTo>
                      <a:pt x="10148" y="7144"/>
                      <a:pt x="7291" y="10954"/>
                      <a:pt x="7291" y="14764"/>
                    </a:cubicBezTo>
                    <a:cubicBezTo>
                      <a:pt x="6338" y="18574"/>
                      <a:pt x="10148" y="22384"/>
                      <a:pt x="14911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7B7557A3-3661-4E9C-B39D-B03D062E8A8B}"/>
                  </a:ext>
                </a:extLst>
              </p:cNvPr>
              <p:cNvSpPr/>
              <p:nvPr/>
            </p:nvSpPr>
            <p:spPr>
              <a:xfrm>
                <a:off x="5931694" y="3081814"/>
                <a:ext cx="19050" cy="19050"/>
              </a:xfrm>
              <a:custGeom>
                <a:avLst/>
                <a:gdLst>
                  <a:gd name="connsiteX0" fmla="*/ 13811 w 19050"/>
                  <a:gd name="connsiteY0" fmla="*/ 7144 h 19050"/>
                  <a:gd name="connsiteX1" fmla="*/ 7144 w 19050"/>
                  <a:gd name="connsiteY1" fmla="*/ 13811 h 19050"/>
                  <a:gd name="connsiteX2" fmla="*/ 13811 w 19050"/>
                  <a:gd name="connsiteY2" fmla="*/ 20479 h 19050"/>
                  <a:gd name="connsiteX3" fmla="*/ 20479 w 19050"/>
                  <a:gd name="connsiteY3" fmla="*/ 13811 h 19050"/>
                  <a:gd name="connsiteX4" fmla="*/ 13811 w 19050"/>
                  <a:gd name="connsiteY4" fmla="*/ 714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3811" y="7144"/>
                    </a:move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ubicBezTo>
                      <a:pt x="17621" y="20479"/>
                      <a:pt x="20479" y="17621"/>
                      <a:pt x="20479" y="13811"/>
                    </a:cubicBezTo>
                    <a:cubicBezTo>
                      <a:pt x="19526" y="10001"/>
                      <a:pt x="16669" y="7144"/>
                      <a:pt x="1381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1EF6EE7F-D70D-4736-BFA3-199FCDE19DDA}"/>
                  </a:ext>
                </a:extLst>
              </p:cNvPr>
              <p:cNvSpPr/>
              <p:nvPr/>
            </p:nvSpPr>
            <p:spPr>
              <a:xfrm>
                <a:off x="5689759" y="3202634"/>
                <a:ext cx="28575" cy="28575"/>
              </a:xfrm>
              <a:custGeom>
                <a:avLst/>
                <a:gdLst>
                  <a:gd name="connsiteX0" fmla="*/ 7144 w 28575"/>
                  <a:gd name="connsiteY0" fmla="*/ 14911 h 28575"/>
                  <a:gd name="connsiteX1" fmla="*/ 14764 w 28575"/>
                  <a:gd name="connsiteY1" fmla="*/ 22531 h 28575"/>
                  <a:gd name="connsiteX2" fmla="*/ 22384 w 28575"/>
                  <a:gd name="connsiteY2" fmla="*/ 14911 h 28575"/>
                  <a:gd name="connsiteX3" fmla="*/ 14764 w 28575"/>
                  <a:gd name="connsiteY3" fmla="*/ 7291 h 28575"/>
                  <a:gd name="connsiteX4" fmla="*/ 7144 w 28575"/>
                  <a:gd name="connsiteY4" fmla="*/ 14911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7144" y="14911"/>
                    </a:moveTo>
                    <a:cubicBezTo>
                      <a:pt x="7144" y="19673"/>
                      <a:pt x="10954" y="22531"/>
                      <a:pt x="14764" y="22531"/>
                    </a:cubicBezTo>
                    <a:cubicBezTo>
                      <a:pt x="19526" y="22531"/>
                      <a:pt x="22384" y="18721"/>
                      <a:pt x="22384" y="14911"/>
                    </a:cubicBezTo>
                    <a:cubicBezTo>
                      <a:pt x="22384" y="11101"/>
                      <a:pt x="18574" y="7291"/>
                      <a:pt x="14764" y="7291"/>
                    </a:cubicBezTo>
                    <a:cubicBezTo>
                      <a:pt x="10954" y="6338"/>
                      <a:pt x="7144" y="10148"/>
                      <a:pt x="7144" y="149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E6B602B8-A178-473D-9F5A-9BB397626ED8}"/>
                  </a:ext>
                </a:extLst>
              </p:cNvPr>
              <p:cNvSpPr/>
              <p:nvPr/>
            </p:nvSpPr>
            <p:spPr>
              <a:xfrm>
                <a:off x="5458301" y="3294221"/>
                <a:ext cx="28575" cy="28575"/>
              </a:xfrm>
              <a:custGeom>
                <a:avLst/>
                <a:gdLst>
                  <a:gd name="connsiteX0" fmla="*/ 16669 w 28575"/>
                  <a:gd name="connsiteY0" fmla="*/ 26194 h 28575"/>
                  <a:gd name="connsiteX1" fmla="*/ 26194 w 28575"/>
                  <a:gd name="connsiteY1" fmla="*/ 16669 h 28575"/>
                  <a:gd name="connsiteX2" fmla="*/ 16669 w 28575"/>
                  <a:gd name="connsiteY2" fmla="*/ 7144 h 28575"/>
                  <a:gd name="connsiteX3" fmla="*/ 7144 w 28575"/>
                  <a:gd name="connsiteY3" fmla="*/ 16669 h 28575"/>
                  <a:gd name="connsiteX4" fmla="*/ 16669 w 28575"/>
                  <a:gd name="connsiteY4" fmla="*/ 2619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26194"/>
                    </a:moveTo>
                    <a:cubicBezTo>
                      <a:pt x="22384" y="26194"/>
                      <a:pt x="26194" y="21431"/>
                      <a:pt x="26194" y="16669"/>
                    </a:cubicBezTo>
                    <a:cubicBezTo>
                      <a:pt x="26194" y="11906"/>
                      <a:pt x="21431" y="7144"/>
                      <a:pt x="16669" y="7144"/>
                    </a:cubicBezTo>
                    <a:cubicBezTo>
                      <a:pt x="11906" y="7144"/>
                      <a:pt x="7144" y="11906"/>
                      <a:pt x="7144" y="16669"/>
                    </a:cubicBezTo>
                    <a:cubicBezTo>
                      <a:pt x="7144" y="21431"/>
                      <a:pt x="10954" y="26194"/>
                      <a:pt x="16669" y="261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6AA2A7CD-5FB1-4292-9095-694F1352559F}"/>
                  </a:ext>
                </a:extLst>
              </p:cNvPr>
              <p:cNvSpPr/>
              <p:nvPr/>
            </p:nvSpPr>
            <p:spPr>
              <a:xfrm>
                <a:off x="5470684" y="3204686"/>
                <a:ext cx="19050" cy="19050"/>
              </a:xfrm>
              <a:custGeom>
                <a:avLst/>
                <a:gdLst>
                  <a:gd name="connsiteX0" fmla="*/ 13811 w 19050"/>
                  <a:gd name="connsiteY0" fmla="*/ 20479 h 19050"/>
                  <a:gd name="connsiteX1" fmla="*/ 20479 w 19050"/>
                  <a:gd name="connsiteY1" fmla="*/ 13811 h 19050"/>
                  <a:gd name="connsiteX2" fmla="*/ 13811 w 19050"/>
                  <a:gd name="connsiteY2" fmla="*/ 7144 h 19050"/>
                  <a:gd name="connsiteX3" fmla="*/ 7144 w 19050"/>
                  <a:gd name="connsiteY3" fmla="*/ 13811 h 19050"/>
                  <a:gd name="connsiteX4" fmla="*/ 13811 w 19050"/>
                  <a:gd name="connsiteY4" fmla="*/ 2047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3811" y="20479"/>
                    </a:moveTo>
                    <a:cubicBezTo>
                      <a:pt x="17621" y="20479"/>
                      <a:pt x="20479" y="17621"/>
                      <a:pt x="20479" y="13811"/>
                    </a:cubicBez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B331F04C-AABC-46B3-9D30-EDF68C64F8C0}"/>
                  </a:ext>
                </a:extLst>
              </p:cNvPr>
              <p:cNvSpPr/>
              <p:nvPr/>
            </p:nvSpPr>
            <p:spPr>
              <a:xfrm>
                <a:off x="5970746" y="3748564"/>
                <a:ext cx="57150" cy="57150"/>
              </a:xfrm>
              <a:custGeom>
                <a:avLst/>
                <a:gdLst>
                  <a:gd name="connsiteX0" fmla="*/ 29051 w 57150"/>
                  <a:gd name="connsiteY0" fmla="*/ 53816 h 57150"/>
                  <a:gd name="connsiteX1" fmla="*/ 50959 w 57150"/>
                  <a:gd name="connsiteY1" fmla="*/ 34766 h 57150"/>
                  <a:gd name="connsiteX2" fmla="*/ 55721 w 57150"/>
                  <a:gd name="connsiteY2" fmla="*/ 23336 h 57150"/>
                  <a:gd name="connsiteX3" fmla="*/ 39529 w 57150"/>
                  <a:gd name="connsiteY3" fmla="*/ 7144 h 57150"/>
                  <a:gd name="connsiteX4" fmla="*/ 30004 w 57150"/>
                  <a:gd name="connsiteY4" fmla="*/ 10001 h 57150"/>
                  <a:gd name="connsiteX5" fmla="*/ 29051 w 57150"/>
                  <a:gd name="connsiteY5" fmla="*/ 10001 h 57150"/>
                  <a:gd name="connsiteX6" fmla="*/ 7144 w 57150"/>
                  <a:gd name="connsiteY6" fmla="*/ 31909 h 57150"/>
                  <a:gd name="connsiteX7" fmla="*/ 29051 w 57150"/>
                  <a:gd name="connsiteY7" fmla="*/ 53816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7150" h="57150">
                    <a:moveTo>
                      <a:pt x="29051" y="53816"/>
                    </a:moveTo>
                    <a:cubicBezTo>
                      <a:pt x="40481" y="53816"/>
                      <a:pt x="49054" y="45244"/>
                      <a:pt x="50959" y="34766"/>
                    </a:cubicBezTo>
                    <a:cubicBezTo>
                      <a:pt x="53816" y="31909"/>
                      <a:pt x="55721" y="28099"/>
                      <a:pt x="55721" y="23336"/>
                    </a:cubicBezTo>
                    <a:cubicBezTo>
                      <a:pt x="55721" y="14764"/>
                      <a:pt x="48101" y="7144"/>
                      <a:pt x="39529" y="7144"/>
                    </a:cubicBezTo>
                    <a:cubicBezTo>
                      <a:pt x="35719" y="7144"/>
                      <a:pt x="32861" y="8096"/>
                      <a:pt x="30004" y="10001"/>
                    </a:cubicBezTo>
                    <a:cubicBezTo>
                      <a:pt x="30004" y="10001"/>
                      <a:pt x="29051" y="10001"/>
                      <a:pt x="29051" y="10001"/>
                    </a:cubicBezTo>
                    <a:cubicBezTo>
                      <a:pt x="16669" y="10001"/>
                      <a:pt x="7144" y="19526"/>
                      <a:pt x="7144" y="31909"/>
                    </a:cubicBezTo>
                    <a:cubicBezTo>
                      <a:pt x="7144" y="44291"/>
                      <a:pt x="17621" y="53816"/>
                      <a:pt x="29051" y="538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57235F60-C42B-4C0A-9707-6FAF81FCFFCC}"/>
                  </a:ext>
                </a:extLst>
              </p:cNvPr>
              <p:cNvSpPr/>
              <p:nvPr/>
            </p:nvSpPr>
            <p:spPr>
              <a:xfrm>
                <a:off x="5732621" y="3876199"/>
                <a:ext cx="180975" cy="114300"/>
              </a:xfrm>
              <a:custGeom>
                <a:avLst/>
                <a:gdLst>
                  <a:gd name="connsiteX0" fmla="*/ 15716 w 180975"/>
                  <a:gd name="connsiteY0" fmla="*/ 79534 h 114300"/>
                  <a:gd name="connsiteX1" fmla="*/ 7144 w 180975"/>
                  <a:gd name="connsiteY1" fmla="*/ 93821 h 114300"/>
                  <a:gd name="connsiteX2" fmla="*/ 23336 w 180975"/>
                  <a:gd name="connsiteY2" fmla="*/ 110014 h 114300"/>
                  <a:gd name="connsiteX3" fmla="*/ 29051 w 180975"/>
                  <a:gd name="connsiteY3" fmla="*/ 109061 h 114300"/>
                  <a:gd name="connsiteX4" fmla="*/ 49054 w 180975"/>
                  <a:gd name="connsiteY4" fmla="*/ 115729 h 114300"/>
                  <a:gd name="connsiteX5" fmla="*/ 82391 w 180975"/>
                  <a:gd name="connsiteY5" fmla="*/ 82391 h 114300"/>
                  <a:gd name="connsiteX6" fmla="*/ 77629 w 180975"/>
                  <a:gd name="connsiteY6" fmla="*/ 66199 h 114300"/>
                  <a:gd name="connsiteX7" fmla="*/ 81439 w 180975"/>
                  <a:gd name="connsiteY7" fmla="*/ 65246 h 114300"/>
                  <a:gd name="connsiteX8" fmla="*/ 119539 w 180975"/>
                  <a:gd name="connsiteY8" fmla="*/ 98584 h 114300"/>
                  <a:gd name="connsiteX9" fmla="*/ 155734 w 180975"/>
                  <a:gd name="connsiteY9" fmla="*/ 73819 h 114300"/>
                  <a:gd name="connsiteX10" fmla="*/ 159544 w 180975"/>
                  <a:gd name="connsiteY10" fmla="*/ 72866 h 114300"/>
                  <a:gd name="connsiteX11" fmla="*/ 168116 w 180975"/>
                  <a:gd name="connsiteY11" fmla="*/ 77629 h 114300"/>
                  <a:gd name="connsiteX12" fmla="*/ 178594 w 180975"/>
                  <a:gd name="connsiteY12" fmla="*/ 67151 h 114300"/>
                  <a:gd name="connsiteX13" fmla="*/ 172879 w 180975"/>
                  <a:gd name="connsiteY13" fmla="*/ 58579 h 114300"/>
                  <a:gd name="connsiteX14" fmla="*/ 179546 w 180975"/>
                  <a:gd name="connsiteY14" fmla="*/ 48101 h 114300"/>
                  <a:gd name="connsiteX15" fmla="*/ 169069 w 180975"/>
                  <a:gd name="connsiteY15" fmla="*/ 36671 h 114300"/>
                  <a:gd name="connsiteX16" fmla="*/ 153829 w 180975"/>
                  <a:gd name="connsiteY16" fmla="*/ 27146 h 114300"/>
                  <a:gd name="connsiteX17" fmla="*/ 154781 w 180975"/>
                  <a:gd name="connsiteY17" fmla="*/ 24289 h 114300"/>
                  <a:gd name="connsiteX18" fmla="*/ 148114 w 180975"/>
                  <a:gd name="connsiteY18" fmla="*/ 17621 h 114300"/>
                  <a:gd name="connsiteX19" fmla="*/ 141446 w 180975"/>
                  <a:gd name="connsiteY19" fmla="*/ 24289 h 114300"/>
                  <a:gd name="connsiteX20" fmla="*/ 142399 w 180975"/>
                  <a:gd name="connsiteY20" fmla="*/ 28099 h 114300"/>
                  <a:gd name="connsiteX21" fmla="*/ 140494 w 180975"/>
                  <a:gd name="connsiteY21" fmla="*/ 29051 h 114300"/>
                  <a:gd name="connsiteX22" fmla="*/ 125254 w 180975"/>
                  <a:gd name="connsiteY22" fmla="*/ 22384 h 114300"/>
                  <a:gd name="connsiteX23" fmla="*/ 110966 w 180975"/>
                  <a:gd name="connsiteY23" fmla="*/ 14764 h 114300"/>
                  <a:gd name="connsiteX24" fmla="*/ 95726 w 180975"/>
                  <a:gd name="connsiteY24" fmla="*/ 24289 h 114300"/>
                  <a:gd name="connsiteX25" fmla="*/ 69056 w 180975"/>
                  <a:gd name="connsiteY25" fmla="*/ 7144 h 114300"/>
                  <a:gd name="connsiteX26" fmla="*/ 38576 w 180975"/>
                  <a:gd name="connsiteY26" fmla="*/ 37624 h 114300"/>
                  <a:gd name="connsiteX27" fmla="*/ 41434 w 180975"/>
                  <a:gd name="connsiteY27" fmla="*/ 50959 h 114300"/>
                  <a:gd name="connsiteX28" fmla="*/ 15716 w 180975"/>
                  <a:gd name="connsiteY28" fmla="*/ 79534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180975" h="114300">
                    <a:moveTo>
                      <a:pt x="15716" y="79534"/>
                    </a:moveTo>
                    <a:cubicBezTo>
                      <a:pt x="10954" y="82391"/>
                      <a:pt x="7144" y="88106"/>
                      <a:pt x="7144" y="93821"/>
                    </a:cubicBezTo>
                    <a:cubicBezTo>
                      <a:pt x="7144" y="103346"/>
                      <a:pt x="14764" y="110014"/>
                      <a:pt x="23336" y="110014"/>
                    </a:cubicBezTo>
                    <a:cubicBezTo>
                      <a:pt x="25241" y="110014"/>
                      <a:pt x="27146" y="110014"/>
                      <a:pt x="29051" y="109061"/>
                    </a:cubicBezTo>
                    <a:cubicBezTo>
                      <a:pt x="34766" y="112871"/>
                      <a:pt x="41434" y="115729"/>
                      <a:pt x="49054" y="115729"/>
                    </a:cubicBezTo>
                    <a:cubicBezTo>
                      <a:pt x="67151" y="115729"/>
                      <a:pt x="82391" y="100489"/>
                      <a:pt x="82391" y="82391"/>
                    </a:cubicBezTo>
                    <a:cubicBezTo>
                      <a:pt x="82391" y="76676"/>
                      <a:pt x="80486" y="70961"/>
                      <a:pt x="77629" y="66199"/>
                    </a:cubicBezTo>
                    <a:cubicBezTo>
                      <a:pt x="78581" y="66199"/>
                      <a:pt x="79534" y="65246"/>
                      <a:pt x="81439" y="65246"/>
                    </a:cubicBezTo>
                    <a:cubicBezTo>
                      <a:pt x="84296" y="84296"/>
                      <a:pt x="100489" y="98584"/>
                      <a:pt x="119539" y="98584"/>
                    </a:cubicBezTo>
                    <a:cubicBezTo>
                      <a:pt x="135731" y="98584"/>
                      <a:pt x="150019" y="88106"/>
                      <a:pt x="155734" y="73819"/>
                    </a:cubicBezTo>
                    <a:cubicBezTo>
                      <a:pt x="157639" y="73819"/>
                      <a:pt x="158591" y="72866"/>
                      <a:pt x="159544" y="72866"/>
                    </a:cubicBezTo>
                    <a:cubicBezTo>
                      <a:pt x="161449" y="75724"/>
                      <a:pt x="164306" y="77629"/>
                      <a:pt x="168116" y="77629"/>
                    </a:cubicBezTo>
                    <a:cubicBezTo>
                      <a:pt x="173831" y="77629"/>
                      <a:pt x="178594" y="72866"/>
                      <a:pt x="178594" y="67151"/>
                    </a:cubicBezTo>
                    <a:cubicBezTo>
                      <a:pt x="178594" y="63341"/>
                      <a:pt x="176689" y="59531"/>
                      <a:pt x="172879" y="58579"/>
                    </a:cubicBezTo>
                    <a:cubicBezTo>
                      <a:pt x="176689" y="56674"/>
                      <a:pt x="179546" y="52864"/>
                      <a:pt x="179546" y="48101"/>
                    </a:cubicBezTo>
                    <a:cubicBezTo>
                      <a:pt x="179546" y="42386"/>
                      <a:pt x="174784" y="37624"/>
                      <a:pt x="169069" y="36671"/>
                    </a:cubicBezTo>
                    <a:cubicBezTo>
                      <a:pt x="165259" y="31909"/>
                      <a:pt x="160496" y="28099"/>
                      <a:pt x="153829" y="27146"/>
                    </a:cubicBezTo>
                    <a:cubicBezTo>
                      <a:pt x="154781" y="26194"/>
                      <a:pt x="154781" y="25241"/>
                      <a:pt x="154781" y="24289"/>
                    </a:cubicBezTo>
                    <a:cubicBezTo>
                      <a:pt x="154781" y="20479"/>
                      <a:pt x="151924" y="17621"/>
                      <a:pt x="148114" y="17621"/>
                    </a:cubicBezTo>
                    <a:cubicBezTo>
                      <a:pt x="144304" y="17621"/>
                      <a:pt x="141446" y="20479"/>
                      <a:pt x="141446" y="24289"/>
                    </a:cubicBezTo>
                    <a:cubicBezTo>
                      <a:pt x="141446" y="26194"/>
                      <a:pt x="142399" y="27146"/>
                      <a:pt x="142399" y="28099"/>
                    </a:cubicBezTo>
                    <a:cubicBezTo>
                      <a:pt x="141446" y="28099"/>
                      <a:pt x="141446" y="28099"/>
                      <a:pt x="140494" y="29051"/>
                    </a:cubicBezTo>
                    <a:cubicBezTo>
                      <a:pt x="135731" y="26194"/>
                      <a:pt x="130969" y="23336"/>
                      <a:pt x="125254" y="22384"/>
                    </a:cubicBezTo>
                    <a:cubicBezTo>
                      <a:pt x="122396" y="17621"/>
                      <a:pt x="116681" y="14764"/>
                      <a:pt x="110966" y="14764"/>
                    </a:cubicBezTo>
                    <a:cubicBezTo>
                      <a:pt x="104299" y="14764"/>
                      <a:pt x="98584" y="18574"/>
                      <a:pt x="95726" y="24289"/>
                    </a:cubicBezTo>
                    <a:cubicBezTo>
                      <a:pt x="90964" y="14764"/>
                      <a:pt x="80486" y="7144"/>
                      <a:pt x="69056" y="7144"/>
                    </a:cubicBezTo>
                    <a:cubicBezTo>
                      <a:pt x="52864" y="7144"/>
                      <a:pt x="38576" y="20479"/>
                      <a:pt x="38576" y="37624"/>
                    </a:cubicBezTo>
                    <a:cubicBezTo>
                      <a:pt x="38576" y="42386"/>
                      <a:pt x="39529" y="46196"/>
                      <a:pt x="41434" y="50959"/>
                    </a:cubicBezTo>
                    <a:cubicBezTo>
                      <a:pt x="28099" y="52864"/>
                      <a:pt x="16669" y="64294"/>
                      <a:pt x="15716" y="7953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131FE774-C36F-42A3-9EBC-D78F2B8E66E9}"/>
                  </a:ext>
                </a:extLst>
              </p:cNvPr>
              <p:cNvSpPr/>
              <p:nvPr/>
            </p:nvSpPr>
            <p:spPr>
              <a:xfrm>
                <a:off x="5716429" y="4020026"/>
                <a:ext cx="28575" cy="28575"/>
              </a:xfrm>
              <a:custGeom>
                <a:avLst/>
                <a:gdLst>
                  <a:gd name="connsiteX0" fmla="*/ 24289 w 28575"/>
                  <a:gd name="connsiteY0" fmla="*/ 15716 h 28575"/>
                  <a:gd name="connsiteX1" fmla="*/ 15716 w 28575"/>
                  <a:gd name="connsiteY1" fmla="*/ 7144 h 28575"/>
                  <a:gd name="connsiteX2" fmla="*/ 7144 w 28575"/>
                  <a:gd name="connsiteY2" fmla="*/ 15716 h 28575"/>
                  <a:gd name="connsiteX3" fmla="*/ 15716 w 28575"/>
                  <a:gd name="connsiteY3" fmla="*/ 24289 h 28575"/>
                  <a:gd name="connsiteX4" fmla="*/ 24289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4289" y="15716"/>
                    </a:moveTo>
                    <a:cubicBezTo>
                      <a:pt x="24289" y="10954"/>
                      <a:pt x="20479" y="7144"/>
                      <a:pt x="15716" y="7144"/>
                    </a:cubicBezTo>
                    <a:cubicBezTo>
                      <a:pt x="10954" y="7144"/>
                      <a:pt x="7144" y="10954"/>
                      <a:pt x="7144" y="15716"/>
                    </a:cubicBezTo>
                    <a:cubicBezTo>
                      <a:pt x="7144" y="20479"/>
                      <a:pt x="10954" y="24289"/>
                      <a:pt x="15716" y="24289"/>
                    </a:cubicBezTo>
                    <a:cubicBezTo>
                      <a:pt x="20479" y="23336"/>
                      <a:pt x="24289" y="19526"/>
                      <a:pt x="24289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76E5FE6F-1815-42A7-92B3-2214557950EF}"/>
                  </a:ext>
                </a:extLst>
              </p:cNvPr>
              <p:cNvSpPr/>
              <p:nvPr/>
            </p:nvSpPr>
            <p:spPr>
              <a:xfrm>
                <a:off x="6147911" y="2889318"/>
                <a:ext cx="66675" cy="57150"/>
              </a:xfrm>
              <a:custGeom>
                <a:avLst/>
                <a:gdLst>
                  <a:gd name="connsiteX0" fmla="*/ 7144 w 66675"/>
                  <a:gd name="connsiteY0" fmla="*/ 21522 h 57150"/>
                  <a:gd name="connsiteX1" fmla="*/ 15716 w 66675"/>
                  <a:gd name="connsiteY1" fmla="*/ 35809 h 57150"/>
                  <a:gd name="connsiteX2" fmla="*/ 39529 w 66675"/>
                  <a:gd name="connsiteY2" fmla="*/ 58670 h 57150"/>
                  <a:gd name="connsiteX3" fmla="*/ 63341 w 66675"/>
                  <a:gd name="connsiteY3" fmla="*/ 34857 h 57150"/>
                  <a:gd name="connsiteX4" fmla="*/ 39529 w 66675"/>
                  <a:gd name="connsiteY4" fmla="*/ 11045 h 57150"/>
                  <a:gd name="connsiteX5" fmla="*/ 33814 w 66675"/>
                  <a:gd name="connsiteY5" fmla="*/ 11997 h 57150"/>
                  <a:gd name="connsiteX6" fmla="*/ 22384 w 66675"/>
                  <a:gd name="connsiteY6" fmla="*/ 7234 h 57150"/>
                  <a:gd name="connsiteX7" fmla="*/ 7144 w 66675"/>
                  <a:gd name="connsiteY7" fmla="*/ 21522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675" h="57150">
                    <a:moveTo>
                      <a:pt x="7144" y="21522"/>
                    </a:moveTo>
                    <a:cubicBezTo>
                      <a:pt x="7144" y="28189"/>
                      <a:pt x="10954" y="32952"/>
                      <a:pt x="15716" y="35809"/>
                    </a:cubicBezTo>
                    <a:cubicBezTo>
                      <a:pt x="16669" y="48192"/>
                      <a:pt x="27146" y="58670"/>
                      <a:pt x="39529" y="58670"/>
                    </a:cubicBezTo>
                    <a:cubicBezTo>
                      <a:pt x="52864" y="58670"/>
                      <a:pt x="63341" y="48192"/>
                      <a:pt x="63341" y="34857"/>
                    </a:cubicBezTo>
                    <a:cubicBezTo>
                      <a:pt x="63341" y="21522"/>
                      <a:pt x="52864" y="11045"/>
                      <a:pt x="39529" y="11045"/>
                    </a:cubicBezTo>
                    <a:cubicBezTo>
                      <a:pt x="37624" y="11045"/>
                      <a:pt x="35719" y="11045"/>
                      <a:pt x="33814" y="11997"/>
                    </a:cubicBezTo>
                    <a:cubicBezTo>
                      <a:pt x="30956" y="9139"/>
                      <a:pt x="27146" y="7234"/>
                      <a:pt x="22384" y="7234"/>
                    </a:cubicBezTo>
                    <a:cubicBezTo>
                      <a:pt x="14764" y="6282"/>
                      <a:pt x="7144" y="12950"/>
                      <a:pt x="7144" y="2152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063DB948-4DDD-40EA-9BEC-159B7B2B96F2}"/>
                  </a:ext>
                </a:extLst>
              </p:cNvPr>
              <p:cNvSpPr/>
              <p:nvPr/>
            </p:nvSpPr>
            <p:spPr>
              <a:xfrm>
                <a:off x="5862161" y="3860959"/>
                <a:ext cx="19050" cy="19050"/>
              </a:xfrm>
              <a:custGeom>
                <a:avLst/>
                <a:gdLst>
                  <a:gd name="connsiteX0" fmla="*/ 20479 w 19050"/>
                  <a:gd name="connsiteY0" fmla="*/ 13811 h 19050"/>
                  <a:gd name="connsiteX1" fmla="*/ 13811 w 19050"/>
                  <a:gd name="connsiteY1" fmla="*/ 7144 h 19050"/>
                  <a:gd name="connsiteX2" fmla="*/ 7144 w 19050"/>
                  <a:gd name="connsiteY2" fmla="*/ 13811 h 19050"/>
                  <a:gd name="connsiteX3" fmla="*/ 13811 w 19050"/>
                  <a:gd name="connsiteY3" fmla="*/ 20479 h 19050"/>
                  <a:gd name="connsiteX4" fmla="*/ 20479 w 19050"/>
                  <a:gd name="connsiteY4" fmla="*/ 13811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20479" y="13811"/>
                    </a:move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ubicBezTo>
                      <a:pt x="17621" y="20479"/>
                      <a:pt x="20479" y="17621"/>
                      <a:pt x="20479" y="138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9D889E67-9BDF-4941-9166-1DEB1341ADB3}"/>
                  </a:ext>
                </a:extLst>
              </p:cNvPr>
              <p:cNvSpPr/>
              <p:nvPr/>
            </p:nvSpPr>
            <p:spPr>
              <a:xfrm>
                <a:off x="5269706" y="3384709"/>
                <a:ext cx="38100" cy="38100"/>
              </a:xfrm>
              <a:custGeom>
                <a:avLst/>
                <a:gdLst>
                  <a:gd name="connsiteX0" fmla="*/ 21431 w 38100"/>
                  <a:gd name="connsiteY0" fmla="*/ 7144 h 38100"/>
                  <a:gd name="connsiteX1" fmla="*/ 7144 w 38100"/>
                  <a:gd name="connsiteY1" fmla="*/ 21431 h 38100"/>
                  <a:gd name="connsiteX2" fmla="*/ 21431 w 38100"/>
                  <a:gd name="connsiteY2" fmla="*/ 35719 h 38100"/>
                  <a:gd name="connsiteX3" fmla="*/ 35719 w 38100"/>
                  <a:gd name="connsiteY3" fmla="*/ 21431 h 38100"/>
                  <a:gd name="connsiteX4" fmla="*/ 21431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1431" y="7144"/>
                    </a:move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29051"/>
                      <a:pt x="13811" y="35719"/>
                      <a:pt x="21431" y="35719"/>
                    </a:cubicBezTo>
                    <a:cubicBezTo>
                      <a:pt x="29051" y="35719"/>
                      <a:pt x="35719" y="29051"/>
                      <a:pt x="35719" y="21431"/>
                    </a:cubicBezTo>
                    <a:cubicBezTo>
                      <a:pt x="35719" y="13811"/>
                      <a:pt x="29051" y="7144"/>
                      <a:pt x="2143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F83D47A6-5339-44D9-85F0-E489305859C1}"/>
                  </a:ext>
                </a:extLst>
              </p:cNvPr>
              <p:cNvSpPr/>
              <p:nvPr/>
            </p:nvSpPr>
            <p:spPr>
              <a:xfrm>
                <a:off x="5923121" y="3529489"/>
                <a:ext cx="28575" cy="28575"/>
              </a:xfrm>
              <a:custGeom>
                <a:avLst/>
                <a:gdLst>
                  <a:gd name="connsiteX0" fmla="*/ 17621 w 28575"/>
                  <a:gd name="connsiteY0" fmla="*/ 28099 h 28575"/>
                  <a:gd name="connsiteX1" fmla="*/ 28099 w 28575"/>
                  <a:gd name="connsiteY1" fmla="*/ 17621 h 28575"/>
                  <a:gd name="connsiteX2" fmla="*/ 17621 w 28575"/>
                  <a:gd name="connsiteY2" fmla="*/ 7144 h 28575"/>
                  <a:gd name="connsiteX3" fmla="*/ 7144 w 28575"/>
                  <a:gd name="connsiteY3" fmla="*/ 17621 h 28575"/>
                  <a:gd name="connsiteX4" fmla="*/ 17621 w 28575"/>
                  <a:gd name="connsiteY4" fmla="*/ 28099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7621" y="28099"/>
                    </a:moveTo>
                    <a:cubicBezTo>
                      <a:pt x="23336" y="28099"/>
                      <a:pt x="28099" y="23336"/>
                      <a:pt x="28099" y="17621"/>
                    </a:cubicBezTo>
                    <a:cubicBezTo>
                      <a:pt x="28099" y="11906"/>
                      <a:pt x="23336" y="7144"/>
                      <a:pt x="17621" y="7144"/>
                    </a:cubicBezTo>
                    <a:cubicBezTo>
                      <a:pt x="11906" y="7144"/>
                      <a:pt x="7144" y="11906"/>
                      <a:pt x="7144" y="17621"/>
                    </a:cubicBezTo>
                    <a:cubicBezTo>
                      <a:pt x="7144" y="23336"/>
                      <a:pt x="11906" y="28099"/>
                      <a:pt x="17621" y="2809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94D5390E-FE16-41A4-AE2A-BDC6F254E607}"/>
                  </a:ext>
                </a:extLst>
              </p:cNvPr>
              <p:cNvSpPr/>
              <p:nvPr/>
            </p:nvSpPr>
            <p:spPr>
              <a:xfrm>
                <a:off x="6133624" y="2769394"/>
                <a:ext cx="38100" cy="38100"/>
              </a:xfrm>
              <a:custGeom>
                <a:avLst/>
                <a:gdLst>
                  <a:gd name="connsiteX0" fmla="*/ 33814 w 38100"/>
                  <a:gd name="connsiteY0" fmla="*/ 20479 h 38100"/>
                  <a:gd name="connsiteX1" fmla="*/ 20479 w 38100"/>
                  <a:gd name="connsiteY1" fmla="*/ 7144 h 38100"/>
                  <a:gd name="connsiteX2" fmla="*/ 7144 w 38100"/>
                  <a:gd name="connsiteY2" fmla="*/ 20479 h 38100"/>
                  <a:gd name="connsiteX3" fmla="*/ 20479 w 38100"/>
                  <a:gd name="connsiteY3" fmla="*/ 33814 h 38100"/>
                  <a:gd name="connsiteX4" fmla="*/ 33814 w 38100"/>
                  <a:gd name="connsiteY4" fmla="*/ 2047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3814" y="20479"/>
                    </a:move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7146"/>
                      <a:pt x="33814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81772A60-B0C3-4E82-89A7-7096F64D356B}"/>
                  </a:ext>
                </a:extLst>
              </p:cNvPr>
              <p:cNvSpPr/>
              <p:nvPr/>
            </p:nvSpPr>
            <p:spPr>
              <a:xfrm>
                <a:off x="5578316" y="3253264"/>
                <a:ext cx="28575" cy="28575"/>
              </a:xfrm>
              <a:custGeom>
                <a:avLst/>
                <a:gdLst>
                  <a:gd name="connsiteX0" fmla="*/ 18574 w 28575"/>
                  <a:gd name="connsiteY0" fmla="*/ 7144 h 28575"/>
                  <a:gd name="connsiteX1" fmla="*/ 7144 w 28575"/>
                  <a:gd name="connsiteY1" fmla="*/ 18574 h 28575"/>
                  <a:gd name="connsiteX2" fmla="*/ 18574 w 28575"/>
                  <a:gd name="connsiteY2" fmla="*/ 30004 h 28575"/>
                  <a:gd name="connsiteX3" fmla="*/ 30004 w 28575"/>
                  <a:gd name="connsiteY3" fmla="*/ 18574 h 28575"/>
                  <a:gd name="connsiteX4" fmla="*/ 18574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8574" y="7144"/>
                    </a:moveTo>
                    <a:cubicBezTo>
                      <a:pt x="11906" y="7144"/>
                      <a:pt x="7144" y="11906"/>
                      <a:pt x="7144" y="18574"/>
                    </a:cubicBezTo>
                    <a:cubicBezTo>
                      <a:pt x="7144" y="25241"/>
                      <a:pt x="11906" y="30004"/>
                      <a:pt x="18574" y="30004"/>
                    </a:cubicBezTo>
                    <a:cubicBezTo>
                      <a:pt x="25241" y="30004"/>
                      <a:pt x="30004" y="25241"/>
                      <a:pt x="30004" y="18574"/>
                    </a:cubicBezTo>
                    <a:cubicBezTo>
                      <a:pt x="30004" y="11906"/>
                      <a:pt x="25241" y="7144"/>
                      <a:pt x="18574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id="{F2FA24F3-62B4-45E3-9852-D08BB6C61255}"/>
                  </a:ext>
                </a:extLst>
              </p:cNvPr>
              <p:cNvSpPr/>
              <p:nvPr/>
            </p:nvSpPr>
            <p:spPr>
              <a:xfrm>
                <a:off x="5571649" y="3619024"/>
                <a:ext cx="28575" cy="28575"/>
              </a:xfrm>
              <a:custGeom>
                <a:avLst/>
                <a:gdLst>
                  <a:gd name="connsiteX0" fmla="*/ 22384 w 28575"/>
                  <a:gd name="connsiteY0" fmla="*/ 14764 h 28575"/>
                  <a:gd name="connsiteX1" fmla="*/ 14764 w 28575"/>
                  <a:gd name="connsiteY1" fmla="*/ 7144 h 28575"/>
                  <a:gd name="connsiteX2" fmla="*/ 7144 w 28575"/>
                  <a:gd name="connsiteY2" fmla="*/ 14764 h 28575"/>
                  <a:gd name="connsiteX3" fmla="*/ 14764 w 28575"/>
                  <a:gd name="connsiteY3" fmla="*/ 22384 h 28575"/>
                  <a:gd name="connsiteX4" fmla="*/ 22384 w 28575"/>
                  <a:gd name="connsiteY4" fmla="*/ 1476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2384" y="14764"/>
                    </a:moveTo>
                    <a:cubicBezTo>
                      <a:pt x="22384" y="10954"/>
                      <a:pt x="19526" y="7144"/>
                      <a:pt x="14764" y="7144"/>
                    </a:cubicBezTo>
                    <a:cubicBezTo>
                      <a:pt x="10954" y="7144"/>
                      <a:pt x="7144" y="10001"/>
                      <a:pt x="7144" y="14764"/>
                    </a:cubicBezTo>
                    <a:cubicBezTo>
                      <a:pt x="7144" y="18574"/>
                      <a:pt x="10001" y="22384"/>
                      <a:pt x="14764" y="22384"/>
                    </a:cubicBezTo>
                    <a:cubicBezTo>
                      <a:pt x="19526" y="21431"/>
                      <a:pt x="22384" y="18574"/>
                      <a:pt x="22384" y="147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825EB378-46F3-4C03-9FFB-70A6592F630D}"/>
                  </a:ext>
                </a:extLst>
              </p:cNvPr>
              <p:cNvSpPr/>
              <p:nvPr/>
            </p:nvSpPr>
            <p:spPr>
              <a:xfrm>
                <a:off x="5941219" y="4137184"/>
                <a:ext cx="28575" cy="28575"/>
              </a:xfrm>
              <a:custGeom>
                <a:avLst/>
                <a:gdLst>
                  <a:gd name="connsiteX0" fmla="*/ 16669 w 28575"/>
                  <a:gd name="connsiteY0" fmla="*/ 7144 h 28575"/>
                  <a:gd name="connsiteX1" fmla="*/ 7144 w 28575"/>
                  <a:gd name="connsiteY1" fmla="*/ 16669 h 28575"/>
                  <a:gd name="connsiteX2" fmla="*/ 16669 w 28575"/>
                  <a:gd name="connsiteY2" fmla="*/ 26194 h 28575"/>
                  <a:gd name="connsiteX3" fmla="*/ 26194 w 28575"/>
                  <a:gd name="connsiteY3" fmla="*/ 16669 h 28575"/>
                  <a:gd name="connsiteX4" fmla="*/ 16669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7144"/>
                    </a:moveTo>
                    <a:cubicBezTo>
                      <a:pt x="10954" y="7144"/>
                      <a:pt x="7144" y="11906"/>
                      <a:pt x="7144" y="16669"/>
                    </a:cubicBezTo>
                    <a:cubicBezTo>
                      <a:pt x="7144" y="21431"/>
                      <a:pt x="11906" y="26194"/>
                      <a:pt x="16669" y="26194"/>
                    </a:cubicBezTo>
                    <a:cubicBezTo>
                      <a:pt x="22384" y="26194"/>
                      <a:pt x="26194" y="21431"/>
                      <a:pt x="26194" y="16669"/>
                    </a:cubicBezTo>
                    <a:cubicBezTo>
                      <a:pt x="26194" y="11906"/>
                      <a:pt x="22384" y="7144"/>
                      <a:pt x="1666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C5C21F35-CEFA-4E95-8703-7E445539EF1A}"/>
                  </a:ext>
                </a:extLst>
              </p:cNvPr>
              <p:cNvSpPr/>
              <p:nvPr/>
            </p:nvSpPr>
            <p:spPr>
              <a:xfrm>
                <a:off x="6075521" y="3037999"/>
                <a:ext cx="38100" cy="38100"/>
              </a:xfrm>
              <a:custGeom>
                <a:avLst/>
                <a:gdLst>
                  <a:gd name="connsiteX0" fmla="*/ 7144 w 38100"/>
                  <a:gd name="connsiteY0" fmla="*/ 20479 h 38100"/>
                  <a:gd name="connsiteX1" fmla="*/ 20479 w 38100"/>
                  <a:gd name="connsiteY1" fmla="*/ 33814 h 38100"/>
                  <a:gd name="connsiteX2" fmla="*/ 33814 w 38100"/>
                  <a:gd name="connsiteY2" fmla="*/ 20479 h 38100"/>
                  <a:gd name="connsiteX3" fmla="*/ 20479 w 38100"/>
                  <a:gd name="connsiteY3" fmla="*/ 7144 h 38100"/>
                  <a:gd name="connsiteX4" fmla="*/ 7144 w 38100"/>
                  <a:gd name="connsiteY4" fmla="*/ 2047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7144" y="20479"/>
                    </a:move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3811" y="7144"/>
                      <a:pt x="7144" y="13811"/>
                      <a:pt x="7144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A6123DE7-894E-44BC-A019-4A0E48BA1A98}"/>
                  </a:ext>
                </a:extLst>
              </p:cNvPr>
              <p:cNvSpPr/>
              <p:nvPr/>
            </p:nvSpPr>
            <p:spPr>
              <a:xfrm>
                <a:off x="5909786" y="3152299"/>
                <a:ext cx="38100" cy="38100"/>
              </a:xfrm>
              <a:custGeom>
                <a:avLst/>
                <a:gdLst>
                  <a:gd name="connsiteX0" fmla="*/ 35719 w 38100"/>
                  <a:gd name="connsiteY0" fmla="*/ 21431 h 38100"/>
                  <a:gd name="connsiteX1" fmla="*/ 21431 w 38100"/>
                  <a:gd name="connsiteY1" fmla="*/ 7144 h 38100"/>
                  <a:gd name="connsiteX2" fmla="*/ 7144 w 38100"/>
                  <a:gd name="connsiteY2" fmla="*/ 21431 h 38100"/>
                  <a:gd name="connsiteX3" fmla="*/ 21431 w 38100"/>
                  <a:gd name="connsiteY3" fmla="*/ 35719 h 38100"/>
                  <a:gd name="connsiteX4" fmla="*/ 35719 w 38100"/>
                  <a:gd name="connsiteY4" fmla="*/ 21431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5719" y="21431"/>
                    </a:moveTo>
                    <a:cubicBezTo>
                      <a:pt x="35719" y="13811"/>
                      <a:pt x="29051" y="7144"/>
                      <a:pt x="21431" y="7144"/>
                    </a:cubicBez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29051"/>
                      <a:pt x="13811" y="35719"/>
                      <a:pt x="21431" y="35719"/>
                    </a:cubicBezTo>
                    <a:cubicBezTo>
                      <a:pt x="29051" y="35719"/>
                      <a:pt x="35719" y="29051"/>
                      <a:pt x="35719" y="2143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AAC02D98-A389-41B3-94A9-9A1EA77A1A00}"/>
                  </a:ext>
                </a:extLst>
              </p:cNvPr>
              <p:cNvSpPr/>
              <p:nvPr/>
            </p:nvSpPr>
            <p:spPr>
              <a:xfrm>
                <a:off x="5516404" y="3698081"/>
                <a:ext cx="28575" cy="28575"/>
              </a:xfrm>
              <a:custGeom>
                <a:avLst/>
                <a:gdLst>
                  <a:gd name="connsiteX0" fmla="*/ 15716 w 28575"/>
                  <a:gd name="connsiteY0" fmla="*/ 7144 h 28575"/>
                  <a:gd name="connsiteX1" fmla="*/ 7144 w 28575"/>
                  <a:gd name="connsiteY1" fmla="*/ 15716 h 28575"/>
                  <a:gd name="connsiteX2" fmla="*/ 15716 w 28575"/>
                  <a:gd name="connsiteY2" fmla="*/ 24289 h 28575"/>
                  <a:gd name="connsiteX3" fmla="*/ 24289 w 28575"/>
                  <a:gd name="connsiteY3" fmla="*/ 15716 h 28575"/>
                  <a:gd name="connsiteX4" fmla="*/ 15716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5716" y="7144"/>
                    </a:moveTo>
                    <a:cubicBezTo>
                      <a:pt x="10954" y="7144"/>
                      <a:pt x="7144" y="10954"/>
                      <a:pt x="7144" y="15716"/>
                    </a:cubicBezTo>
                    <a:cubicBezTo>
                      <a:pt x="7144" y="20479"/>
                      <a:pt x="10954" y="24289"/>
                      <a:pt x="15716" y="24289"/>
                    </a:cubicBezTo>
                    <a:cubicBezTo>
                      <a:pt x="20479" y="24289"/>
                      <a:pt x="24289" y="20479"/>
                      <a:pt x="24289" y="15716"/>
                    </a:cubicBezTo>
                    <a:cubicBezTo>
                      <a:pt x="24289" y="10001"/>
                      <a:pt x="20479" y="7144"/>
                      <a:pt x="15716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727CDA0F-709A-492B-BBCB-FBFACCF3F549}"/>
                  </a:ext>
                </a:extLst>
              </p:cNvPr>
              <p:cNvSpPr/>
              <p:nvPr/>
            </p:nvSpPr>
            <p:spPr>
              <a:xfrm>
                <a:off x="5679281" y="3343751"/>
                <a:ext cx="28575" cy="28575"/>
              </a:xfrm>
              <a:custGeom>
                <a:avLst/>
                <a:gdLst>
                  <a:gd name="connsiteX0" fmla="*/ 30004 w 28575"/>
                  <a:gd name="connsiteY0" fmla="*/ 18574 h 28575"/>
                  <a:gd name="connsiteX1" fmla="*/ 18574 w 28575"/>
                  <a:gd name="connsiteY1" fmla="*/ 7144 h 28575"/>
                  <a:gd name="connsiteX2" fmla="*/ 7144 w 28575"/>
                  <a:gd name="connsiteY2" fmla="*/ 18574 h 28575"/>
                  <a:gd name="connsiteX3" fmla="*/ 18574 w 28575"/>
                  <a:gd name="connsiteY3" fmla="*/ 30004 h 28575"/>
                  <a:gd name="connsiteX4" fmla="*/ 30004 w 28575"/>
                  <a:gd name="connsiteY4" fmla="*/ 1857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30004" y="18574"/>
                    </a:moveTo>
                    <a:cubicBezTo>
                      <a:pt x="30004" y="12859"/>
                      <a:pt x="25241" y="7144"/>
                      <a:pt x="18574" y="7144"/>
                    </a:cubicBezTo>
                    <a:cubicBezTo>
                      <a:pt x="12859" y="7144"/>
                      <a:pt x="7144" y="11906"/>
                      <a:pt x="7144" y="18574"/>
                    </a:cubicBezTo>
                    <a:cubicBezTo>
                      <a:pt x="7144" y="24289"/>
                      <a:pt x="11906" y="30004"/>
                      <a:pt x="18574" y="30004"/>
                    </a:cubicBezTo>
                    <a:cubicBezTo>
                      <a:pt x="25241" y="30004"/>
                      <a:pt x="30004" y="25241"/>
                      <a:pt x="30004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F3627F75-98E4-465F-A96E-B2FB320B52A8}"/>
                  </a:ext>
                </a:extLst>
              </p:cNvPr>
              <p:cNvSpPr/>
              <p:nvPr/>
            </p:nvSpPr>
            <p:spPr>
              <a:xfrm>
                <a:off x="5951696" y="3265646"/>
                <a:ext cx="28575" cy="28575"/>
              </a:xfrm>
              <a:custGeom>
                <a:avLst/>
                <a:gdLst>
                  <a:gd name="connsiteX0" fmla="*/ 30004 w 28575"/>
                  <a:gd name="connsiteY0" fmla="*/ 18574 h 28575"/>
                  <a:gd name="connsiteX1" fmla="*/ 18574 w 28575"/>
                  <a:gd name="connsiteY1" fmla="*/ 7144 h 28575"/>
                  <a:gd name="connsiteX2" fmla="*/ 7144 w 28575"/>
                  <a:gd name="connsiteY2" fmla="*/ 18574 h 28575"/>
                  <a:gd name="connsiteX3" fmla="*/ 18574 w 28575"/>
                  <a:gd name="connsiteY3" fmla="*/ 30004 h 28575"/>
                  <a:gd name="connsiteX4" fmla="*/ 30004 w 28575"/>
                  <a:gd name="connsiteY4" fmla="*/ 1857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30004" y="18574"/>
                    </a:moveTo>
                    <a:cubicBezTo>
                      <a:pt x="30004" y="12859"/>
                      <a:pt x="25241" y="7144"/>
                      <a:pt x="18574" y="7144"/>
                    </a:cubicBezTo>
                    <a:cubicBezTo>
                      <a:pt x="12859" y="7144"/>
                      <a:pt x="7144" y="11906"/>
                      <a:pt x="7144" y="18574"/>
                    </a:cubicBezTo>
                    <a:cubicBezTo>
                      <a:pt x="7144" y="24289"/>
                      <a:pt x="11906" y="30004"/>
                      <a:pt x="18574" y="30004"/>
                    </a:cubicBezTo>
                    <a:cubicBezTo>
                      <a:pt x="25241" y="30004"/>
                      <a:pt x="30004" y="25241"/>
                      <a:pt x="30004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8C005081-D1EC-4280-AFE2-3B673E4245B1}"/>
                  </a:ext>
                </a:extLst>
              </p:cNvPr>
              <p:cNvSpPr/>
              <p:nvPr/>
            </p:nvSpPr>
            <p:spPr>
              <a:xfrm>
                <a:off x="5435441" y="3113246"/>
                <a:ext cx="28575" cy="28575"/>
              </a:xfrm>
              <a:custGeom>
                <a:avLst/>
                <a:gdLst>
                  <a:gd name="connsiteX0" fmla="*/ 18574 w 28575"/>
                  <a:gd name="connsiteY0" fmla="*/ 30004 h 28575"/>
                  <a:gd name="connsiteX1" fmla="*/ 30004 w 28575"/>
                  <a:gd name="connsiteY1" fmla="*/ 18574 h 28575"/>
                  <a:gd name="connsiteX2" fmla="*/ 18574 w 28575"/>
                  <a:gd name="connsiteY2" fmla="*/ 7144 h 28575"/>
                  <a:gd name="connsiteX3" fmla="*/ 7144 w 28575"/>
                  <a:gd name="connsiteY3" fmla="*/ 18574 h 28575"/>
                  <a:gd name="connsiteX4" fmla="*/ 18574 w 28575"/>
                  <a:gd name="connsiteY4" fmla="*/ 3000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8574" y="30004"/>
                    </a:moveTo>
                    <a:cubicBezTo>
                      <a:pt x="24289" y="30004"/>
                      <a:pt x="30004" y="25241"/>
                      <a:pt x="30004" y="18574"/>
                    </a:cubicBezTo>
                    <a:cubicBezTo>
                      <a:pt x="30004" y="12859"/>
                      <a:pt x="25241" y="7144"/>
                      <a:pt x="18574" y="7144"/>
                    </a:cubicBezTo>
                    <a:cubicBezTo>
                      <a:pt x="12859" y="7144"/>
                      <a:pt x="7144" y="11906"/>
                      <a:pt x="7144" y="18574"/>
                    </a:cubicBezTo>
                    <a:cubicBezTo>
                      <a:pt x="8096" y="25241"/>
                      <a:pt x="12859" y="30004"/>
                      <a:pt x="18574" y="300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36804D91-5A0B-4CB7-9792-1B892F9B65E6}"/>
                  </a:ext>
                </a:extLst>
              </p:cNvPr>
              <p:cNvSpPr/>
              <p:nvPr/>
            </p:nvSpPr>
            <p:spPr>
              <a:xfrm>
                <a:off x="6027896" y="3622834"/>
                <a:ext cx="28575" cy="28575"/>
              </a:xfrm>
              <a:custGeom>
                <a:avLst/>
                <a:gdLst>
                  <a:gd name="connsiteX0" fmla="*/ 16669 w 28575"/>
                  <a:gd name="connsiteY0" fmla="*/ 7144 h 28575"/>
                  <a:gd name="connsiteX1" fmla="*/ 7144 w 28575"/>
                  <a:gd name="connsiteY1" fmla="*/ 16669 h 28575"/>
                  <a:gd name="connsiteX2" fmla="*/ 16669 w 28575"/>
                  <a:gd name="connsiteY2" fmla="*/ 26194 h 28575"/>
                  <a:gd name="connsiteX3" fmla="*/ 26194 w 28575"/>
                  <a:gd name="connsiteY3" fmla="*/ 16669 h 28575"/>
                  <a:gd name="connsiteX4" fmla="*/ 16669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7144"/>
                    </a:moveTo>
                    <a:cubicBezTo>
                      <a:pt x="11906" y="7144"/>
                      <a:pt x="7144" y="10954"/>
                      <a:pt x="7144" y="16669"/>
                    </a:cubicBezTo>
                    <a:cubicBezTo>
                      <a:pt x="7144" y="22384"/>
                      <a:pt x="10954" y="26194"/>
                      <a:pt x="16669" y="26194"/>
                    </a:cubicBezTo>
                    <a:cubicBezTo>
                      <a:pt x="22384" y="26194"/>
                      <a:pt x="26194" y="22384"/>
                      <a:pt x="26194" y="16669"/>
                    </a:cubicBezTo>
                    <a:cubicBezTo>
                      <a:pt x="26194" y="10954"/>
                      <a:pt x="21431" y="7144"/>
                      <a:pt x="1666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4D873E1D-C603-4CC0-A1C2-243299E92E7A}"/>
                  </a:ext>
                </a:extLst>
              </p:cNvPr>
              <p:cNvSpPr/>
              <p:nvPr/>
            </p:nvSpPr>
            <p:spPr>
              <a:xfrm>
                <a:off x="5681186" y="2920841"/>
                <a:ext cx="66675" cy="66675"/>
              </a:xfrm>
              <a:custGeom>
                <a:avLst/>
                <a:gdLst>
                  <a:gd name="connsiteX0" fmla="*/ 35719 w 66675"/>
                  <a:gd name="connsiteY0" fmla="*/ 64294 h 66675"/>
                  <a:gd name="connsiteX1" fmla="*/ 64294 w 66675"/>
                  <a:gd name="connsiteY1" fmla="*/ 35719 h 66675"/>
                  <a:gd name="connsiteX2" fmla="*/ 35719 w 66675"/>
                  <a:gd name="connsiteY2" fmla="*/ 7144 h 66675"/>
                  <a:gd name="connsiteX3" fmla="*/ 7144 w 66675"/>
                  <a:gd name="connsiteY3" fmla="*/ 35719 h 66675"/>
                  <a:gd name="connsiteX4" fmla="*/ 35719 w 66675"/>
                  <a:gd name="connsiteY4" fmla="*/ 6429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35719" y="64294"/>
                    </a:moveTo>
                    <a:cubicBezTo>
                      <a:pt x="50959" y="64294"/>
                      <a:pt x="64294" y="51911"/>
                      <a:pt x="64294" y="35719"/>
                    </a:cubicBezTo>
                    <a:cubicBezTo>
                      <a:pt x="64294" y="19526"/>
                      <a:pt x="51911" y="7144"/>
                      <a:pt x="35719" y="7144"/>
                    </a:cubicBezTo>
                    <a:cubicBezTo>
                      <a:pt x="20479" y="7144"/>
                      <a:pt x="7144" y="19526"/>
                      <a:pt x="7144" y="35719"/>
                    </a:cubicBezTo>
                    <a:cubicBezTo>
                      <a:pt x="7144" y="51911"/>
                      <a:pt x="19526" y="64294"/>
                      <a:pt x="35719" y="642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F6447D3D-5002-461D-8A84-96A8899CCDE8}"/>
                  </a:ext>
                </a:extLst>
              </p:cNvPr>
              <p:cNvSpPr/>
              <p:nvPr/>
            </p:nvSpPr>
            <p:spPr>
              <a:xfrm>
                <a:off x="6041231" y="4157186"/>
                <a:ext cx="19050" cy="19050"/>
              </a:xfrm>
              <a:custGeom>
                <a:avLst/>
                <a:gdLst>
                  <a:gd name="connsiteX0" fmla="*/ 18574 w 19050"/>
                  <a:gd name="connsiteY0" fmla="*/ 12859 h 19050"/>
                  <a:gd name="connsiteX1" fmla="*/ 12859 w 19050"/>
                  <a:gd name="connsiteY1" fmla="*/ 7144 h 19050"/>
                  <a:gd name="connsiteX2" fmla="*/ 7144 w 19050"/>
                  <a:gd name="connsiteY2" fmla="*/ 12859 h 19050"/>
                  <a:gd name="connsiteX3" fmla="*/ 12859 w 19050"/>
                  <a:gd name="connsiteY3" fmla="*/ 18574 h 19050"/>
                  <a:gd name="connsiteX4" fmla="*/ 1857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8574" y="12859"/>
                    </a:move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6669" y="18574"/>
                      <a:pt x="18574" y="15716"/>
                      <a:pt x="1857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602EC40E-F8ED-4C3C-9234-BA5A2989617A}"/>
                  </a:ext>
                </a:extLst>
              </p:cNvPr>
              <p:cNvSpPr/>
              <p:nvPr/>
            </p:nvSpPr>
            <p:spPr>
              <a:xfrm>
                <a:off x="6189821" y="2763679"/>
                <a:ext cx="38100" cy="38100"/>
              </a:xfrm>
              <a:custGeom>
                <a:avLst/>
                <a:gdLst>
                  <a:gd name="connsiteX0" fmla="*/ 31909 w 38100"/>
                  <a:gd name="connsiteY0" fmla="*/ 19526 h 38100"/>
                  <a:gd name="connsiteX1" fmla="*/ 19526 w 38100"/>
                  <a:gd name="connsiteY1" fmla="*/ 7144 h 38100"/>
                  <a:gd name="connsiteX2" fmla="*/ 7144 w 38100"/>
                  <a:gd name="connsiteY2" fmla="*/ 19526 h 38100"/>
                  <a:gd name="connsiteX3" fmla="*/ 19526 w 38100"/>
                  <a:gd name="connsiteY3" fmla="*/ 31909 h 38100"/>
                  <a:gd name="connsiteX4" fmla="*/ 31909 w 38100"/>
                  <a:gd name="connsiteY4" fmla="*/ 1952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1909" y="19526"/>
                    </a:moveTo>
                    <a:cubicBezTo>
                      <a:pt x="31909" y="12859"/>
                      <a:pt x="26194" y="7144"/>
                      <a:pt x="19526" y="7144"/>
                    </a:cubicBezTo>
                    <a:cubicBezTo>
                      <a:pt x="12859" y="7144"/>
                      <a:pt x="7144" y="12859"/>
                      <a:pt x="7144" y="19526"/>
                    </a:cubicBezTo>
                    <a:cubicBezTo>
                      <a:pt x="7144" y="26194"/>
                      <a:pt x="12859" y="31909"/>
                      <a:pt x="19526" y="31909"/>
                    </a:cubicBezTo>
                    <a:cubicBezTo>
                      <a:pt x="26194" y="31909"/>
                      <a:pt x="31909" y="26194"/>
                      <a:pt x="31909" y="1952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D07DCA0C-E754-4444-9CC7-952E80F01784}"/>
                  </a:ext>
                </a:extLst>
              </p:cNvPr>
              <p:cNvSpPr/>
              <p:nvPr/>
            </p:nvSpPr>
            <p:spPr>
              <a:xfrm>
                <a:off x="5636419" y="3418046"/>
                <a:ext cx="28575" cy="28575"/>
              </a:xfrm>
              <a:custGeom>
                <a:avLst/>
                <a:gdLst>
                  <a:gd name="connsiteX0" fmla="*/ 18574 w 28575"/>
                  <a:gd name="connsiteY0" fmla="*/ 7144 h 28575"/>
                  <a:gd name="connsiteX1" fmla="*/ 7144 w 28575"/>
                  <a:gd name="connsiteY1" fmla="*/ 18574 h 28575"/>
                  <a:gd name="connsiteX2" fmla="*/ 18574 w 28575"/>
                  <a:gd name="connsiteY2" fmla="*/ 30004 h 28575"/>
                  <a:gd name="connsiteX3" fmla="*/ 30004 w 28575"/>
                  <a:gd name="connsiteY3" fmla="*/ 18574 h 28575"/>
                  <a:gd name="connsiteX4" fmla="*/ 18574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8574" y="7144"/>
                    </a:moveTo>
                    <a:cubicBezTo>
                      <a:pt x="11906" y="7144"/>
                      <a:pt x="7144" y="11906"/>
                      <a:pt x="7144" y="18574"/>
                    </a:cubicBezTo>
                    <a:cubicBezTo>
                      <a:pt x="7144" y="25241"/>
                      <a:pt x="11906" y="30004"/>
                      <a:pt x="18574" y="30004"/>
                    </a:cubicBezTo>
                    <a:cubicBezTo>
                      <a:pt x="25241" y="30004"/>
                      <a:pt x="30004" y="25241"/>
                      <a:pt x="30004" y="18574"/>
                    </a:cubicBezTo>
                    <a:cubicBezTo>
                      <a:pt x="30004" y="11906"/>
                      <a:pt x="25241" y="7144"/>
                      <a:pt x="18574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CFDFB5BA-246B-4861-8FD6-F790247D9CB5}"/>
                  </a:ext>
                </a:extLst>
              </p:cNvPr>
              <p:cNvSpPr/>
              <p:nvPr/>
            </p:nvSpPr>
            <p:spPr>
              <a:xfrm>
                <a:off x="5991701" y="4151471"/>
                <a:ext cx="28575" cy="28575"/>
              </a:xfrm>
              <a:custGeom>
                <a:avLst/>
                <a:gdLst>
                  <a:gd name="connsiteX0" fmla="*/ 7144 w 28575"/>
                  <a:gd name="connsiteY0" fmla="*/ 14764 h 28575"/>
                  <a:gd name="connsiteX1" fmla="*/ 14764 w 28575"/>
                  <a:gd name="connsiteY1" fmla="*/ 22384 h 28575"/>
                  <a:gd name="connsiteX2" fmla="*/ 22384 w 28575"/>
                  <a:gd name="connsiteY2" fmla="*/ 14764 h 28575"/>
                  <a:gd name="connsiteX3" fmla="*/ 14764 w 28575"/>
                  <a:gd name="connsiteY3" fmla="*/ 7144 h 28575"/>
                  <a:gd name="connsiteX4" fmla="*/ 7144 w 28575"/>
                  <a:gd name="connsiteY4" fmla="*/ 1476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7144" y="14764"/>
                    </a:moveTo>
                    <a:cubicBezTo>
                      <a:pt x="7144" y="18574"/>
                      <a:pt x="10001" y="22384"/>
                      <a:pt x="14764" y="22384"/>
                    </a:cubicBezTo>
                    <a:cubicBezTo>
                      <a:pt x="19526" y="22384"/>
                      <a:pt x="22384" y="19526"/>
                      <a:pt x="22384" y="14764"/>
                    </a:cubicBezTo>
                    <a:cubicBezTo>
                      <a:pt x="22384" y="10001"/>
                      <a:pt x="19526" y="7144"/>
                      <a:pt x="14764" y="7144"/>
                    </a:cubicBezTo>
                    <a:cubicBezTo>
                      <a:pt x="10001" y="7144"/>
                      <a:pt x="7144" y="10954"/>
                      <a:pt x="7144" y="147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D567EAA1-16A6-446E-9EF3-E1270C2E53D7}"/>
                  </a:ext>
                </a:extLst>
              </p:cNvPr>
              <p:cNvSpPr/>
              <p:nvPr/>
            </p:nvSpPr>
            <p:spPr>
              <a:xfrm>
                <a:off x="5809774" y="4265771"/>
                <a:ext cx="19050" cy="19050"/>
              </a:xfrm>
              <a:custGeom>
                <a:avLst/>
                <a:gdLst>
                  <a:gd name="connsiteX0" fmla="*/ 7144 w 19050"/>
                  <a:gd name="connsiteY0" fmla="*/ 13811 h 19050"/>
                  <a:gd name="connsiteX1" fmla="*/ 13811 w 19050"/>
                  <a:gd name="connsiteY1" fmla="*/ 20479 h 19050"/>
                  <a:gd name="connsiteX2" fmla="*/ 20479 w 19050"/>
                  <a:gd name="connsiteY2" fmla="*/ 13811 h 19050"/>
                  <a:gd name="connsiteX3" fmla="*/ 13811 w 19050"/>
                  <a:gd name="connsiteY3" fmla="*/ 7144 h 19050"/>
                  <a:gd name="connsiteX4" fmla="*/ 7144 w 19050"/>
                  <a:gd name="connsiteY4" fmla="*/ 13811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7144" y="13811"/>
                    </a:moveTo>
                    <a:cubicBezTo>
                      <a:pt x="7144" y="17621"/>
                      <a:pt x="10001" y="20479"/>
                      <a:pt x="13811" y="20479"/>
                    </a:cubicBezTo>
                    <a:cubicBezTo>
                      <a:pt x="17621" y="20479"/>
                      <a:pt x="20479" y="17621"/>
                      <a:pt x="20479" y="13811"/>
                    </a:cubicBez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0B2374CA-A86D-4043-9B23-8455AF8FD116}"/>
                  </a:ext>
                </a:extLst>
              </p:cNvPr>
              <p:cNvSpPr/>
              <p:nvPr/>
            </p:nvSpPr>
            <p:spPr>
              <a:xfrm>
                <a:off x="5965984" y="3198971"/>
                <a:ext cx="19050" cy="19050"/>
              </a:xfrm>
              <a:custGeom>
                <a:avLst/>
                <a:gdLst>
                  <a:gd name="connsiteX0" fmla="*/ 20479 w 19050"/>
                  <a:gd name="connsiteY0" fmla="*/ 13811 h 19050"/>
                  <a:gd name="connsiteX1" fmla="*/ 13811 w 19050"/>
                  <a:gd name="connsiteY1" fmla="*/ 7144 h 19050"/>
                  <a:gd name="connsiteX2" fmla="*/ 7144 w 19050"/>
                  <a:gd name="connsiteY2" fmla="*/ 13811 h 19050"/>
                  <a:gd name="connsiteX3" fmla="*/ 13811 w 19050"/>
                  <a:gd name="connsiteY3" fmla="*/ 20479 h 19050"/>
                  <a:gd name="connsiteX4" fmla="*/ 20479 w 19050"/>
                  <a:gd name="connsiteY4" fmla="*/ 13811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20479" y="13811"/>
                    </a:move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ubicBezTo>
                      <a:pt x="17621" y="19526"/>
                      <a:pt x="20479" y="16669"/>
                      <a:pt x="20479" y="138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BBF6987C-EFB0-4EEF-BF5C-0B1A2F4A8FD3}"/>
                  </a:ext>
                </a:extLst>
              </p:cNvPr>
              <p:cNvSpPr/>
              <p:nvPr/>
            </p:nvSpPr>
            <p:spPr>
              <a:xfrm>
                <a:off x="5540216" y="3513296"/>
                <a:ext cx="38100" cy="38100"/>
              </a:xfrm>
              <a:custGeom>
                <a:avLst/>
                <a:gdLst>
                  <a:gd name="connsiteX0" fmla="*/ 35719 w 38100"/>
                  <a:gd name="connsiteY0" fmla="*/ 21431 h 38100"/>
                  <a:gd name="connsiteX1" fmla="*/ 21431 w 38100"/>
                  <a:gd name="connsiteY1" fmla="*/ 7144 h 38100"/>
                  <a:gd name="connsiteX2" fmla="*/ 7144 w 38100"/>
                  <a:gd name="connsiteY2" fmla="*/ 21431 h 38100"/>
                  <a:gd name="connsiteX3" fmla="*/ 21431 w 38100"/>
                  <a:gd name="connsiteY3" fmla="*/ 35719 h 38100"/>
                  <a:gd name="connsiteX4" fmla="*/ 35719 w 38100"/>
                  <a:gd name="connsiteY4" fmla="*/ 21431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5719" y="21431"/>
                    </a:moveTo>
                    <a:cubicBezTo>
                      <a:pt x="35719" y="13811"/>
                      <a:pt x="29051" y="7144"/>
                      <a:pt x="21431" y="7144"/>
                    </a:cubicBez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29051"/>
                      <a:pt x="13811" y="35719"/>
                      <a:pt x="21431" y="35719"/>
                    </a:cubicBezTo>
                    <a:cubicBezTo>
                      <a:pt x="29051" y="35719"/>
                      <a:pt x="35719" y="29051"/>
                      <a:pt x="35719" y="2143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A76F792A-A0BC-4D31-8420-C7F90375C47E}"/>
                  </a:ext>
                </a:extLst>
              </p:cNvPr>
              <p:cNvSpPr/>
              <p:nvPr/>
            </p:nvSpPr>
            <p:spPr>
              <a:xfrm>
                <a:off x="5640229" y="3940016"/>
                <a:ext cx="19050" cy="19050"/>
              </a:xfrm>
              <a:custGeom>
                <a:avLst/>
                <a:gdLst>
                  <a:gd name="connsiteX0" fmla="*/ 12859 w 19050"/>
                  <a:gd name="connsiteY0" fmla="*/ 7144 h 19050"/>
                  <a:gd name="connsiteX1" fmla="*/ 7144 w 19050"/>
                  <a:gd name="connsiteY1" fmla="*/ 12859 h 19050"/>
                  <a:gd name="connsiteX2" fmla="*/ 12859 w 19050"/>
                  <a:gd name="connsiteY2" fmla="*/ 18574 h 19050"/>
                  <a:gd name="connsiteX3" fmla="*/ 18574 w 19050"/>
                  <a:gd name="connsiteY3" fmla="*/ 12859 h 19050"/>
                  <a:gd name="connsiteX4" fmla="*/ 12859 w 19050"/>
                  <a:gd name="connsiteY4" fmla="*/ 714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2859" y="7144"/>
                    </a:move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5716" y="18574"/>
                      <a:pt x="18574" y="15716"/>
                      <a:pt x="18574" y="12859"/>
                    </a:cubicBezTo>
                    <a:cubicBezTo>
                      <a:pt x="18574" y="10001"/>
                      <a:pt x="15716" y="7144"/>
                      <a:pt x="1285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45C72C2F-982B-4F14-88AB-4DEE7B514624}"/>
                  </a:ext>
                </a:extLst>
              </p:cNvPr>
              <p:cNvSpPr/>
              <p:nvPr/>
            </p:nvSpPr>
            <p:spPr>
              <a:xfrm>
                <a:off x="5954554" y="3885724"/>
                <a:ext cx="47625" cy="38100"/>
              </a:xfrm>
              <a:custGeom>
                <a:avLst/>
                <a:gdLst>
                  <a:gd name="connsiteX0" fmla="*/ 7144 w 47625"/>
                  <a:gd name="connsiteY0" fmla="*/ 17621 h 38100"/>
                  <a:gd name="connsiteX1" fmla="*/ 14764 w 47625"/>
                  <a:gd name="connsiteY1" fmla="*/ 25241 h 38100"/>
                  <a:gd name="connsiteX2" fmla="*/ 16669 w 47625"/>
                  <a:gd name="connsiteY2" fmla="*/ 25241 h 38100"/>
                  <a:gd name="connsiteX3" fmla="*/ 29051 w 47625"/>
                  <a:gd name="connsiteY3" fmla="*/ 33814 h 38100"/>
                  <a:gd name="connsiteX4" fmla="*/ 42386 w 47625"/>
                  <a:gd name="connsiteY4" fmla="*/ 20479 h 38100"/>
                  <a:gd name="connsiteX5" fmla="*/ 29051 w 47625"/>
                  <a:gd name="connsiteY5" fmla="*/ 7144 h 38100"/>
                  <a:gd name="connsiteX6" fmla="*/ 18574 w 47625"/>
                  <a:gd name="connsiteY6" fmla="*/ 11906 h 38100"/>
                  <a:gd name="connsiteX7" fmla="*/ 14764 w 47625"/>
                  <a:gd name="connsiteY7" fmla="*/ 10954 h 38100"/>
                  <a:gd name="connsiteX8" fmla="*/ 7144 w 47625"/>
                  <a:gd name="connsiteY8" fmla="*/ 17621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7625" h="38100">
                    <a:moveTo>
                      <a:pt x="7144" y="17621"/>
                    </a:moveTo>
                    <a:cubicBezTo>
                      <a:pt x="7144" y="21431"/>
                      <a:pt x="10001" y="25241"/>
                      <a:pt x="14764" y="25241"/>
                    </a:cubicBezTo>
                    <a:cubicBezTo>
                      <a:pt x="15716" y="25241"/>
                      <a:pt x="15716" y="25241"/>
                      <a:pt x="16669" y="25241"/>
                    </a:cubicBezTo>
                    <a:cubicBezTo>
                      <a:pt x="18574" y="30004"/>
                      <a:pt x="23336" y="33814"/>
                      <a:pt x="29051" y="33814"/>
                    </a:cubicBezTo>
                    <a:cubicBezTo>
                      <a:pt x="36671" y="33814"/>
                      <a:pt x="42386" y="28099"/>
                      <a:pt x="42386" y="20479"/>
                    </a:cubicBezTo>
                    <a:cubicBezTo>
                      <a:pt x="42386" y="12859"/>
                      <a:pt x="36671" y="7144"/>
                      <a:pt x="29051" y="7144"/>
                    </a:cubicBezTo>
                    <a:cubicBezTo>
                      <a:pt x="25241" y="7144"/>
                      <a:pt x="21431" y="9049"/>
                      <a:pt x="18574" y="11906"/>
                    </a:cubicBezTo>
                    <a:cubicBezTo>
                      <a:pt x="17621" y="10954"/>
                      <a:pt x="15716" y="10954"/>
                      <a:pt x="14764" y="10954"/>
                    </a:cubicBezTo>
                    <a:cubicBezTo>
                      <a:pt x="10954" y="10001"/>
                      <a:pt x="7144" y="13811"/>
                      <a:pt x="7144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23AB0B20-B639-45F2-AD68-B4462E2825C0}"/>
                  </a:ext>
                </a:extLst>
              </p:cNvPr>
              <p:cNvSpPr/>
              <p:nvPr/>
            </p:nvSpPr>
            <p:spPr>
              <a:xfrm>
                <a:off x="6050756" y="3398044"/>
                <a:ext cx="19050" cy="19050"/>
              </a:xfrm>
              <a:custGeom>
                <a:avLst/>
                <a:gdLst>
                  <a:gd name="connsiteX0" fmla="*/ 16669 w 19050"/>
                  <a:gd name="connsiteY0" fmla="*/ 11906 h 19050"/>
                  <a:gd name="connsiteX1" fmla="*/ 11906 w 19050"/>
                  <a:gd name="connsiteY1" fmla="*/ 7144 h 19050"/>
                  <a:gd name="connsiteX2" fmla="*/ 7144 w 19050"/>
                  <a:gd name="connsiteY2" fmla="*/ 11906 h 19050"/>
                  <a:gd name="connsiteX3" fmla="*/ 11906 w 19050"/>
                  <a:gd name="connsiteY3" fmla="*/ 16669 h 19050"/>
                  <a:gd name="connsiteX4" fmla="*/ 16669 w 19050"/>
                  <a:gd name="connsiteY4" fmla="*/ 11906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6669" y="11906"/>
                    </a:moveTo>
                    <a:cubicBezTo>
                      <a:pt x="16669" y="9049"/>
                      <a:pt x="14764" y="7144"/>
                      <a:pt x="11906" y="7144"/>
                    </a:cubicBezTo>
                    <a:cubicBezTo>
                      <a:pt x="9049" y="7144"/>
                      <a:pt x="7144" y="9049"/>
                      <a:pt x="7144" y="11906"/>
                    </a:cubicBezTo>
                    <a:cubicBezTo>
                      <a:pt x="7144" y="14764"/>
                      <a:pt x="9049" y="16669"/>
                      <a:pt x="11906" y="16669"/>
                    </a:cubicBezTo>
                    <a:cubicBezTo>
                      <a:pt x="14764" y="17621"/>
                      <a:pt x="16669" y="14764"/>
                      <a:pt x="16669" y="1190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4" name="Freeform: Shape 133">
                <a:extLst>
                  <a:ext uri="{FF2B5EF4-FFF2-40B4-BE49-F238E27FC236}">
                    <a16:creationId xmlns:a16="http://schemas.microsoft.com/office/drawing/2014/main" id="{77A11A1E-8668-4F38-B7F3-1D2A7EB22124}"/>
                  </a:ext>
                </a:extLst>
              </p:cNvPr>
              <p:cNvSpPr/>
              <p:nvPr/>
            </p:nvSpPr>
            <p:spPr>
              <a:xfrm>
                <a:off x="5799296" y="4277201"/>
                <a:ext cx="142875" cy="123825"/>
              </a:xfrm>
              <a:custGeom>
                <a:avLst/>
                <a:gdLst>
                  <a:gd name="connsiteX0" fmla="*/ 109061 w 142875"/>
                  <a:gd name="connsiteY0" fmla="*/ 26194 h 123825"/>
                  <a:gd name="connsiteX1" fmla="*/ 95726 w 142875"/>
                  <a:gd name="connsiteY1" fmla="*/ 29051 h 123825"/>
                  <a:gd name="connsiteX2" fmla="*/ 81439 w 142875"/>
                  <a:gd name="connsiteY2" fmla="*/ 25241 h 123825"/>
                  <a:gd name="connsiteX3" fmla="*/ 79534 w 142875"/>
                  <a:gd name="connsiteY3" fmla="*/ 25241 h 123825"/>
                  <a:gd name="connsiteX4" fmla="*/ 82391 w 142875"/>
                  <a:gd name="connsiteY4" fmla="*/ 17621 h 123825"/>
                  <a:gd name="connsiteX5" fmla="*/ 71914 w 142875"/>
                  <a:gd name="connsiteY5" fmla="*/ 7144 h 123825"/>
                  <a:gd name="connsiteX6" fmla="*/ 61436 w 142875"/>
                  <a:gd name="connsiteY6" fmla="*/ 17621 h 123825"/>
                  <a:gd name="connsiteX7" fmla="*/ 69056 w 142875"/>
                  <a:gd name="connsiteY7" fmla="*/ 28099 h 123825"/>
                  <a:gd name="connsiteX8" fmla="*/ 52864 w 142875"/>
                  <a:gd name="connsiteY8" fmla="*/ 47149 h 123825"/>
                  <a:gd name="connsiteX9" fmla="*/ 49054 w 142875"/>
                  <a:gd name="connsiteY9" fmla="*/ 46196 h 123825"/>
                  <a:gd name="connsiteX10" fmla="*/ 48101 w 142875"/>
                  <a:gd name="connsiteY10" fmla="*/ 45244 h 123825"/>
                  <a:gd name="connsiteX11" fmla="*/ 55721 w 142875"/>
                  <a:gd name="connsiteY11" fmla="*/ 30956 h 123825"/>
                  <a:gd name="connsiteX12" fmla="*/ 39529 w 142875"/>
                  <a:gd name="connsiteY12" fmla="*/ 14764 h 123825"/>
                  <a:gd name="connsiteX13" fmla="*/ 23336 w 142875"/>
                  <a:gd name="connsiteY13" fmla="*/ 30956 h 123825"/>
                  <a:gd name="connsiteX14" fmla="*/ 23336 w 142875"/>
                  <a:gd name="connsiteY14" fmla="*/ 34766 h 123825"/>
                  <a:gd name="connsiteX15" fmla="*/ 7144 w 142875"/>
                  <a:gd name="connsiteY15" fmla="*/ 55721 h 123825"/>
                  <a:gd name="connsiteX16" fmla="*/ 25241 w 142875"/>
                  <a:gd name="connsiteY16" fmla="*/ 76676 h 123825"/>
                  <a:gd name="connsiteX17" fmla="*/ 34766 w 142875"/>
                  <a:gd name="connsiteY17" fmla="*/ 87154 h 123825"/>
                  <a:gd name="connsiteX18" fmla="*/ 34766 w 142875"/>
                  <a:gd name="connsiteY18" fmla="*/ 90011 h 123825"/>
                  <a:gd name="connsiteX19" fmla="*/ 58579 w 142875"/>
                  <a:gd name="connsiteY19" fmla="*/ 113824 h 123825"/>
                  <a:gd name="connsiteX20" fmla="*/ 81439 w 142875"/>
                  <a:gd name="connsiteY20" fmla="*/ 94774 h 123825"/>
                  <a:gd name="connsiteX21" fmla="*/ 82391 w 142875"/>
                  <a:gd name="connsiteY21" fmla="*/ 94774 h 123825"/>
                  <a:gd name="connsiteX22" fmla="*/ 80486 w 142875"/>
                  <a:gd name="connsiteY22" fmla="*/ 100489 h 123825"/>
                  <a:gd name="connsiteX23" fmla="*/ 79534 w 142875"/>
                  <a:gd name="connsiteY23" fmla="*/ 104299 h 123825"/>
                  <a:gd name="connsiteX24" fmla="*/ 80486 w 142875"/>
                  <a:gd name="connsiteY24" fmla="*/ 109061 h 123825"/>
                  <a:gd name="connsiteX25" fmla="*/ 99536 w 142875"/>
                  <a:gd name="connsiteY25" fmla="*/ 123349 h 123825"/>
                  <a:gd name="connsiteX26" fmla="*/ 119539 w 142875"/>
                  <a:gd name="connsiteY26" fmla="*/ 103346 h 123825"/>
                  <a:gd name="connsiteX27" fmla="*/ 110014 w 142875"/>
                  <a:gd name="connsiteY27" fmla="*/ 87154 h 123825"/>
                  <a:gd name="connsiteX28" fmla="*/ 139541 w 142875"/>
                  <a:gd name="connsiteY28" fmla="*/ 56674 h 123825"/>
                  <a:gd name="connsiteX29" fmla="*/ 109061 w 142875"/>
                  <a:gd name="connsiteY29" fmla="*/ 26194 h 123825"/>
                  <a:gd name="connsiteX30" fmla="*/ 94774 w 142875"/>
                  <a:gd name="connsiteY30" fmla="*/ 85249 h 123825"/>
                  <a:gd name="connsiteX31" fmla="*/ 94774 w 142875"/>
                  <a:gd name="connsiteY31" fmla="*/ 84296 h 123825"/>
                  <a:gd name="connsiteX32" fmla="*/ 96679 w 142875"/>
                  <a:gd name="connsiteY32" fmla="*/ 85249 h 123825"/>
                  <a:gd name="connsiteX33" fmla="*/ 94774 w 142875"/>
                  <a:gd name="connsiteY33" fmla="*/ 85249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42875" h="123825">
                    <a:moveTo>
                      <a:pt x="109061" y="26194"/>
                    </a:moveTo>
                    <a:cubicBezTo>
                      <a:pt x="104299" y="26194"/>
                      <a:pt x="99536" y="27146"/>
                      <a:pt x="95726" y="29051"/>
                    </a:cubicBezTo>
                    <a:cubicBezTo>
                      <a:pt x="91916" y="27146"/>
                      <a:pt x="87154" y="25241"/>
                      <a:pt x="81439" y="25241"/>
                    </a:cubicBezTo>
                    <a:cubicBezTo>
                      <a:pt x="80486" y="25241"/>
                      <a:pt x="79534" y="25241"/>
                      <a:pt x="79534" y="25241"/>
                    </a:cubicBezTo>
                    <a:cubicBezTo>
                      <a:pt x="81439" y="23336"/>
                      <a:pt x="82391" y="20479"/>
                      <a:pt x="82391" y="17621"/>
                    </a:cubicBezTo>
                    <a:cubicBezTo>
                      <a:pt x="82391" y="11906"/>
                      <a:pt x="77629" y="7144"/>
                      <a:pt x="71914" y="7144"/>
                    </a:cubicBezTo>
                    <a:cubicBezTo>
                      <a:pt x="66199" y="7144"/>
                      <a:pt x="61436" y="11906"/>
                      <a:pt x="61436" y="17621"/>
                    </a:cubicBezTo>
                    <a:cubicBezTo>
                      <a:pt x="61436" y="22384"/>
                      <a:pt x="65246" y="26194"/>
                      <a:pt x="69056" y="28099"/>
                    </a:cubicBezTo>
                    <a:cubicBezTo>
                      <a:pt x="61436" y="31909"/>
                      <a:pt x="55721" y="38576"/>
                      <a:pt x="52864" y="47149"/>
                    </a:cubicBezTo>
                    <a:cubicBezTo>
                      <a:pt x="51911" y="47149"/>
                      <a:pt x="50006" y="46196"/>
                      <a:pt x="49054" y="46196"/>
                    </a:cubicBezTo>
                    <a:cubicBezTo>
                      <a:pt x="49054" y="46196"/>
                      <a:pt x="49054" y="45244"/>
                      <a:pt x="48101" y="45244"/>
                    </a:cubicBezTo>
                    <a:cubicBezTo>
                      <a:pt x="52864" y="42386"/>
                      <a:pt x="55721" y="37624"/>
                      <a:pt x="55721" y="30956"/>
                    </a:cubicBezTo>
                    <a:cubicBezTo>
                      <a:pt x="55721" y="22384"/>
                      <a:pt x="48101" y="14764"/>
                      <a:pt x="39529" y="14764"/>
                    </a:cubicBezTo>
                    <a:cubicBezTo>
                      <a:pt x="30956" y="14764"/>
                      <a:pt x="23336" y="22384"/>
                      <a:pt x="23336" y="30956"/>
                    </a:cubicBezTo>
                    <a:cubicBezTo>
                      <a:pt x="23336" y="31909"/>
                      <a:pt x="23336" y="33814"/>
                      <a:pt x="23336" y="34766"/>
                    </a:cubicBezTo>
                    <a:cubicBezTo>
                      <a:pt x="13811" y="36671"/>
                      <a:pt x="7144" y="45244"/>
                      <a:pt x="7144" y="55721"/>
                    </a:cubicBezTo>
                    <a:cubicBezTo>
                      <a:pt x="7144" y="66199"/>
                      <a:pt x="14764" y="75724"/>
                      <a:pt x="25241" y="76676"/>
                    </a:cubicBezTo>
                    <a:cubicBezTo>
                      <a:pt x="27146" y="81439"/>
                      <a:pt x="30004" y="85249"/>
                      <a:pt x="34766" y="87154"/>
                    </a:cubicBezTo>
                    <a:cubicBezTo>
                      <a:pt x="34766" y="88106"/>
                      <a:pt x="34766" y="89059"/>
                      <a:pt x="34766" y="90011"/>
                    </a:cubicBezTo>
                    <a:cubicBezTo>
                      <a:pt x="34766" y="103346"/>
                      <a:pt x="45244" y="113824"/>
                      <a:pt x="58579" y="113824"/>
                    </a:cubicBezTo>
                    <a:cubicBezTo>
                      <a:pt x="70009" y="113824"/>
                      <a:pt x="79534" y="105251"/>
                      <a:pt x="81439" y="94774"/>
                    </a:cubicBezTo>
                    <a:cubicBezTo>
                      <a:pt x="81439" y="94774"/>
                      <a:pt x="82391" y="94774"/>
                      <a:pt x="82391" y="94774"/>
                    </a:cubicBezTo>
                    <a:cubicBezTo>
                      <a:pt x="81439" y="96679"/>
                      <a:pt x="80486" y="98584"/>
                      <a:pt x="80486" y="100489"/>
                    </a:cubicBezTo>
                    <a:cubicBezTo>
                      <a:pt x="79534" y="101441"/>
                      <a:pt x="79534" y="102394"/>
                      <a:pt x="79534" y="104299"/>
                    </a:cubicBezTo>
                    <a:cubicBezTo>
                      <a:pt x="79534" y="106204"/>
                      <a:pt x="80486" y="107156"/>
                      <a:pt x="80486" y="109061"/>
                    </a:cubicBezTo>
                    <a:cubicBezTo>
                      <a:pt x="82391" y="117634"/>
                      <a:pt x="90011" y="123349"/>
                      <a:pt x="99536" y="123349"/>
                    </a:cubicBezTo>
                    <a:cubicBezTo>
                      <a:pt x="110014" y="123349"/>
                      <a:pt x="119539" y="114776"/>
                      <a:pt x="119539" y="103346"/>
                    </a:cubicBezTo>
                    <a:cubicBezTo>
                      <a:pt x="119539" y="96679"/>
                      <a:pt x="115729" y="90011"/>
                      <a:pt x="110014" y="87154"/>
                    </a:cubicBezTo>
                    <a:cubicBezTo>
                      <a:pt x="126206" y="86201"/>
                      <a:pt x="139541" y="72866"/>
                      <a:pt x="139541" y="56674"/>
                    </a:cubicBezTo>
                    <a:cubicBezTo>
                      <a:pt x="140494" y="40481"/>
                      <a:pt x="126206" y="26194"/>
                      <a:pt x="109061" y="26194"/>
                    </a:cubicBezTo>
                    <a:close/>
                    <a:moveTo>
                      <a:pt x="94774" y="85249"/>
                    </a:moveTo>
                    <a:cubicBezTo>
                      <a:pt x="94774" y="85249"/>
                      <a:pt x="94774" y="84296"/>
                      <a:pt x="94774" y="84296"/>
                    </a:cubicBezTo>
                    <a:cubicBezTo>
                      <a:pt x="95726" y="84296"/>
                      <a:pt x="95726" y="85249"/>
                      <a:pt x="96679" y="85249"/>
                    </a:cubicBezTo>
                    <a:cubicBezTo>
                      <a:pt x="95726" y="85249"/>
                      <a:pt x="95726" y="85249"/>
                      <a:pt x="94774" y="852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5" name="Freeform: Shape 134">
                <a:extLst>
                  <a:ext uri="{FF2B5EF4-FFF2-40B4-BE49-F238E27FC236}">
                    <a16:creationId xmlns:a16="http://schemas.microsoft.com/office/drawing/2014/main" id="{5EFE919F-ECB2-4DF2-B268-42A81035A446}"/>
                  </a:ext>
                </a:extLst>
              </p:cNvPr>
              <p:cNvSpPr/>
              <p:nvPr/>
            </p:nvSpPr>
            <p:spPr>
              <a:xfrm>
                <a:off x="5920160" y="3238976"/>
                <a:ext cx="28575" cy="28575"/>
              </a:xfrm>
              <a:custGeom>
                <a:avLst/>
                <a:gdLst>
                  <a:gd name="connsiteX0" fmla="*/ 18678 w 28575"/>
                  <a:gd name="connsiteY0" fmla="*/ 30004 h 28575"/>
                  <a:gd name="connsiteX1" fmla="*/ 30108 w 28575"/>
                  <a:gd name="connsiteY1" fmla="*/ 18574 h 28575"/>
                  <a:gd name="connsiteX2" fmla="*/ 18678 w 28575"/>
                  <a:gd name="connsiteY2" fmla="*/ 7144 h 28575"/>
                  <a:gd name="connsiteX3" fmla="*/ 7248 w 28575"/>
                  <a:gd name="connsiteY3" fmla="*/ 18574 h 28575"/>
                  <a:gd name="connsiteX4" fmla="*/ 18678 w 28575"/>
                  <a:gd name="connsiteY4" fmla="*/ 3000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8678" y="30004"/>
                    </a:moveTo>
                    <a:cubicBezTo>
                      <a:pt x="25345" y="30004"/>
                      <a:pt x="30108" y="25241"/>
                      <a:pt x="30108" y="18574"/>
                    </a:cubicBezTo>
                    <a:cubicBezTo>
                      <a:pt x="30108" y="11906"/>
                      <a:pt x="25345" y="7144"/>
                      <a:pt x="18678" y="7144"/>
                    </a:cubicBezTo>
                    <a:cubicBezTo>
                      <a:pt x="12010" y="7144"/>
                      <a:pt x="7248" y="11906"/>
                      <a:pt x="7248" y="18574"/>
                    </a:cubicBezTo>
                    <a:cubicBezTo>
                      <a:pt x="6295" y="24289"/>
                      <a:pt x="12010" y="30004"/>
                      <a:pt x="18678" y="300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6" name="Freeform: Shape 135">
                <a:extLst>
                  <a:ext uri="{FF2B5EF4-FFF2-40B4-BE49-F238E27FC236}">
                    <a16:creationId xmlns:a16="http://schemas.microsoft.com/office/drawing/2014/main" id="{61C552B6-20FB-4164-B02F-9F7296634698}"/>
                  </a:ext>
                </a:extLst>
              </p:cNvPr>
              <p:cNvSpPr/>
              <p:nvPr/>
            </p:nvSpPr>
            <p:spPr>
              <a:xfrm>
                <a:off x="5753576" y="3219926"/>
                <a:ext cx="19050" cy="19050"/>
              </a:xfrm>
              <a:custGeom>
                <a:avLst/>
                <a:gdLst>
                  <a:gd name="connsiteX0" fmla="*/ 18574 w 19050"/>
                  <a:gd name="connsiteY0" fmla="*/ 12859 h 19050"/>
                  <a:gd name="connsiteX1" fmla="*/ 12859 w 19050"/>
                  <a:gd name="connsiteY1" fmla="*/ 7144 h 19050"/>
                  <a:gd name="connsiteX2" fmla="*/ 7144 w 19050"/>
                  <a:gd name="connsiteY2" fmla="*/ 12859 h 19050"/>
                  <a:gd name="connsiteX3" fmla="*/ 12859 w 19050"/>
                  <a:gd name="connsiteY3" fmla="*/ 18574 h 19050"/>
                  <a:gd name="connsiteX4" fmla="*/ 1857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8574" y="12859"/>
                    </a:move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5716" y="18574"/>
                      <a:pt x="18574" y="16669"/>
                      <a:pt x="1857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BFDFA48E-28A3-47EE-88D3-A1B3A0350F99}"/>
                  </a:ext>
                </a:extLst>
              </p:cNvPr>
              <p:cNvSpPr/>
              <p:nvPr/>
            </p:nvSpPr>
            <p:spPr>
              <a:xfrm>
                <a:off x="6035516" y="2895124"/>
                <a:ext cx="38100" cy="38100"/>
              </a:xfrm>
              <a:custGeom>
                <a:avLst/>
                <a:gdLst>
                  <a:gd name="connsiteX0" fmla="*/ 21431 w 38100"/>
                  <a:gd name="connsiteY0" fmla="*/ 7144 h 38100"/>
                  <a:gd name="connsiteX1" fmla="*/ 7144 w 38100"/>
                  <a:gd name="connsiteY1" fmla="*/ 21431 h 38100"/>
                  <a:gd name="connsiteX2" fmla="*/ 21431 w 38100"/>
                  <a:gd name="connsiteY2" fmla="*/ 35719 h 38100"/>
                  <a:gd name="connsiteX3" fmla="*/ 35719 w 38100"/>
                  <a:gd name="connsiteY3" fmla="*/ 21431 h 38100"/>
                  <a:gd name="connsiteX4" fmla="*/ 21431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1431" y="7144"/>
                    </a:move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29051"/>
                      <a:pt x="13811" y="35719"/>
                      <a:pt x="21431" y="35719"/>
                    </a:cubicBezTo>
                    <a:cubicBezTo>
                      <a:pt x="29051" y="35719"/>
                      <a:pt x="35719" y="29051"/>
                      <a:pt x="35719" y="21431"/>
                    </a:cubicBezTo>
                    <a:cubicBezTo>
                      <a:pt x="36671" y="13811"/>
                      <a:pt x="30004" y="7144"/>
                      <a:pt x="2143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05C80387-3C62-4353-922D-D20F3B695D51}"/>
                  </a:ext>
                </a:extLst>
              </p:cNvPr>
              <p:cNvSpPr/>
              <p:nvPr/>
            </p:nvSpPr>
            <p:spPr>
              <a:xfrm>
                <a:off x="5612606" y="3429476"/>
                <a:ext cx="171450" cy="190500"/>
              </a:xfrm>
              <a:custGeom>
                <a:avLst/>
                <a:gdLst>
                  <a:gd name="connsiteX0" fmla="*/ 60484 w 171450"/>
                  <a:gd name="connsiteY0" fmla="*/ 172879 h 190500"/>
                  <a:gd name="connsiteX1" fmla="*/ 75724 w 171450"/>
                  <a:gd name="connsiteY1" fmla="*/ 188119 h 190500"/>
                  <a:gd name="connsiteX2" fmla="*/ 90964 w 171450"/>
                  <a:gd name="connsiteY2" fmla="*/ 172879 h 190500"/>
                  <a:gd name="connsiteX3" fmla="*/ 88106 w 171450"/>
                  <a:gd name="connsiteY3" fmla="*/ 164306 h 190500"/>
                  <a:gd name="connsiteX4" fmla="*/ 110966 w 171450"/>
                  <a:gd name="connsiteY4" fmla="*/ 131921 h 190500"/>
                  <a:gd name="connsiteX5" fmla="*/ 103346 w 171450"/>
                  <a:gd name="connsiteY5" fmla="*/ 110966 h 190500"/>
                  <a:gd name="connsiteX6" fmla="*/ 104299 w 171450"/>
                  <a:gd name="connsiteY6" fmla="*/ 102394 h 190500"/>
                  <a:gd name="connsiteX7" fmla="*/ 103346 w 171450"/>
                  <a:gd name="connsiteY7" fmla="*/ 94774 h 190500"/>
                  <a:gd name="connsiteX8" fmla="*/ 107156 w 171450"/>
                  <a:gd name="connsiteY8" fmla="*/ 94774 h 190500"/>
                  <a:gd name="connsiteX9" fmla="*/ 137636 w 171450"/>
                  <a:gd name="connsiteY9" fmla="*/ 70009 h 190500"/>
                  <a:gd name="connsiteX10" fmla="*/ 146209 w 171450"/>
                  <a:gd name="connsiteY10" fmla="*/ 71914 h 190500"/>
                  <a:gd name="connsiteX11" fmla="*/ 172879 w 171450"/>
                  <a:gd name="connsiteY11" fmla="*/ 45244 h 190500"/>
                  <a:gd name="connsiteX12" fmla="*/ 146209 w 171450"/>
                  <a:gd name="connsiteY12" fmla="*/ 18574 h 190500"/>
                  <a:gd name="connsiteX13" fmla="*/ 139541 w 171450"/>
                  <a:gd name="connsiteY13" fmla="*/ 19526 h 190500"/>
                  <a:gd name="connsiteX14" fmla="*/ 124301 w 171450"/>
                  <a:gd name="connsiteY14" fmla="*/ 7144 h 190500"/>
                  <a:gd name="connsiteX15" fmla="*/ 108109 w 171450"/>
                  <a:gd name="connsiteY15" fmla="*/ 23336 h 190500"/>
                  <a:gd name="connsiteX16" fmla="*/ 111919 w 171450"/>
                  <a:gd name="connsiteY16" fmla="*/ 33814 h 190500"/>
                  <a:gd name="connsiteX17" fmla="*/ 106204 w 171450"/>
                  <a:gd name="connsiteY17" fmla="*/ 32861 h 190500"/>
                  <a:gd name="connsiteX18" fmla="*/ 90964 w 171450"/>
                  <a:gd name="connsiteY18" fmla="*/ 36671 h 190500"/>
                  <a:gd name="connsiteX19" fmla="*/ 63341 w 171450"/>
                  <a:gd name="connsiteY19" fmla="*/ 19526 h 190500"/>
                  <a:gd name="connsiteX20" fmla="*/ 31909 w 171450"/>
                  <a:gd name="connsiteY20" fmla="*/ 50959 h 190500"/>
                  <a:gd name="connsiteX21" fmla="*/ 39529 w 171450"/>
                  <a:gd name="connsiteY21" fmla="*/ 70961 h 190500"/>
                  <a:gd name="connsiteX22" fmla="*/ 24289 w 171450"/>
                  <a:gd name="connsiteY22" fmla="*/ 101441 h 190500"/>
                  <a:gd name="connsiteX23" fmla="*/ 24289 w 171450"/>
                  <a:gd name="connsiteY23" fmla="*/ 105251 h 190500"/>
                  <a:gd name="connsiteX24" fmla="*/ 18574 w 171450"/>
                  <a:gd name="connsiteY24" fmla="*/ 103346 h 190500"/>
                  <a:gd name="connsiteX25" fmla="*/ 7144 w 171450"/>
                  <a:gd name="connsiteY25" fmla="*/ 114776 h 190500"/>
                  <a:gd name="connsiteX26" fmla="*/ 18574 w 171450"/>
                  <a:gd name="connsiteY26" fmla="*/ 126206 h 190500"/>
                  <a:gd name="connsiteX27" fmla="*/ 26194 w 171450"/>
                  <a:gd name="connsiteY27" fmla="*/ 123349 h 190500"/>
                  <a:gd name="connsiteX28" fmla="*/ 41434 w 171450"/>
                  <a:gd name="connsiteY28" fmla="*/ 140494 h 190500"/>
                  <a:gd name="connsiteX29" fmla="*/ 62389 w 171450"/>
                  <a:gd name="connsiteY29" fmla="*/ 164306 h 190500"/>
                  <a:gd name="connsiteX30" fmla="*/ 60484 w 171450"/>
                  <a:gd name="connsiteY30" fmla="*/ 172879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71450" h="190500">
                    <a:moveTo>
                      <a:pt x="60484" y="172879"/>
                    </a:moveTo>
                    <a:cubicBezTo>
                      <a:pt x="60484" y="181451"/>
                      <a:pt x="67151" y="188119"/>
                      <a:pt x="75724" y="188119"/>
                    </a:cubicBezTo>
                    <a:cubicBezTo>
                      <a:pt x="84296" y="188119"/>
                      <a:pt x="90964" y="181451"/>
                      <a:pt x="90964" y="172879"/>
                    </a:cubicBezTo>
                    <a:cubicBezTo>
                      <a:pt x="90964" y="169069"/>
                      <a:pt x="90011" y="166211"/>
                      <a:pt x="88106" y="164306"/>
                    </a:cubicBezTo>
                    <a:cubicBezTo>
                      <a:pt x="101441" y="159544"/>
                      <a:pt x="110966" y="147161"/>
                      <a:pt x="110966" y="131921"/>
                    </a:cubicBezTo>
                    <a:cubicBezTo>
                      <a:pt x="110966" y="124301"/>
                      <a:pt x="108109" y="116681"/>
                      <a:pt x="103346" y="110966"/>
                    </a:cubicBezTo>
                    <a:cubicBezTo>
                      <a:pt x="104299" y="108109"/>
                      <a:pt x="104299" y="105251"/>
                      <a:pt x="104299" y="102394"/>
                    </a:cubicBezTo>
                    <a:cubicBezTo>
                      <a:pt x="104299" y="99536"/>
                      <a:pt x="104299" y="97631"/>
                      <a:pt x="103346" y="94774"/>
                    </a:cubicBezTo>
                    <a:cubicBezTo>
                      <a:pt x="104299" y="94774"/>
                      <a:pt x="106204" y="94774"/>
                      <a:pt x="107156" y="94774"/>
                    </a:cubicBezTo>
                    <a:cubicBezTo>
                      <a:pt x="122396" y="94774"/>
                      <a:pt x="134779" y="84296"/>
                      <a:pt x="137636" y="70009"/>
                    </a:cubicBezTo>
                    <a:cubicBezTo>
                      <a:pt x="140494" y="70961"/>
                      <a:pt x="143351" y="71914"/>
                      <a:pt x="146209" y="71914"/>
                    </a:cubicBezTo>
                    <a:cubicBezTo>
                      <a:pt x="161449" y="71914"/>
                      <a:pt x="172879" y="59531"/>
                      <a:pt x="172879" y="45244"/>
                    </a:cubicBezTo>
                    <a:cubicBezTo>
                      <a:pt x="172879" y="30956"/>
                      <a:pt x="160496" y="18574"/>
                      <a:pt x="146209" y="18574"/>
                    </a:cubicBezTo>
                    <a:cubicBezTo>
                      <a:pt x="144304" y="18574"/>
                      <a:pt x="141446" y="18574"/>
                      <a:pt x="139541" y="19526"/>
                    </a:cubicBezTo>
                    <a:cubicBezTo>
                      <a:pt x="138589" y="11906"/>
                      <a:pt x="131921" y="7144"/>
                      <a:pt x="124301" y="7144"/>
                    </a:cubicBezTo>
                    <a:cubicBezTo>
                      <a:pt x="115729" y="7144"/>
                      <a:pt x="108109" y="13811"/>
                      <a:pt x="108109" y="23336"/>
                    </a:cubicBezTo>
                    <a:cubicBezTo>
                      <a:pt x="108109" y="27146"/>
                      <a:pt x="110014" y="30956"/>
                      <a:pt x="111919" y="33814"/>
                    </a:cubicBezTo>
                    <a:cubicBezTo>
                      <a:pt x="110014" y="33814"/>
                      <a:pt x="108109" y="32861"/>
                      <a:pt x="106204" y="32861"/>
                    </a:cubicBezTo>
                    <a:cubicBezTo>
                      <a:pt x="100489" y="32861"/>
                      <a:pt x="95726" y="34766"/>
                      <a:pt x="90964" y="36671"/>
                    </a:cubicBezTo>
                    <a:cubicBezTo>
                      <a:pt x="85249" y="27146"/>
                      <a:pt x="75724" y="19526"/>
                      <a:pt x="63341" y="19526"/>
                    </a:cubicBezTo>
                    <a:cubicBezTo>
                      <a:pt x="46196" y="19526"/>
                      <a:pt x="31909" y="33814"/>
                      <a:pt x="31909" y="50959"/>
                    </a:cubicBezTo>
                    <a:cubicBezTo>
                      <a:pt x="31909" y="58579"/>
                      <a:pt x="34766" y="65246"/>
                      <a:pt x="39529" y="70961"/>
                    </a:cubicBezTo>
                    <a:cubicBezTo>
                      <a:pt x="30004" y="78581"/>
                      <a:pt x="24289" y="89059"/>
                      <a:pt x="24289" y="101441"/>
                    </a:cubicBezTo>
                    <a:cubicBezTo>
                      <a:pt x="24289" y="103346"/>
                      <a:pt x="24289" y="104299"/>
                      <a:pt x="24289" y="105251"/>
                    </a:cubicBezTo>
                    <a:cubicBezTo>
                      <a:pt x="22384" y="104299"/>
                      <a:pt x="20479" y="103346"/>
                      <a:pt x="18574" y="103346"/>
                    </a:cubicBezTo>
                    <a:cubicBezTo>
                      <a:pt x="12859" y="103346"/>
                      <a:pt x="7144" y="108109"/>
                      <a:pt x="7144" y="114776"/>
                    </a:cubicBezTo>
                    <a:cubicBezTo>
                      <a:pt x="7144" y="120491"/>
                      <a:pt x="11906" y="126206"/>
                      <a:pt x="18574" y="126206"/>
                    </a:cubicBezTo>
                    <a:cubicBezTo>
                      <a:pt x="21431" y="126206"/>
                      <a:pt x="24289" y="125254"/>
                      <a:pt x="26194" y="123349"/>
                    </a:cubicBezTo>
                    <a:cubicBezTo>
                      <a:pt x="28099" y="130969"/>
                      <a:pt x="33814" y="137636"/>
                      <a:pt x="41434" y="140494"/>
                    </a:cubicBezTo>
                    <a:cubicBezTo>
                      <a:pt x="44291" y="151924"/>
                      <a:pt x="51911" y="160496"/>
                      <a:pt x="62389" y="164306"/>
                    </a:cubicBezTo>
                    <a:cubicBezTo>
                      <a:pt x="61436" y="166211"/>
                      <a:pt x="60484" y="169069"/>
                      <a:pt x="60484" y="1728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E312E3F1-EB06-4A69-82B4-4FF9E3EECBD4}"/>
                  </a:ext>
                </a:extLst>
              </p:cNvPr>
              <p:cNvSpPr/>
              <p:nvPr/>
            </p:nvSpPr>
            <p:spPr>
              <a:xfrm>
                <a:off x="5805011" y="4197191"/>
                <a:ext cx="66675" cy="57150"/>
              </a:xfrm>
              <a:custGeom>
                <a:avLst/>
                <a:gdLst>
                  <a:gd name="connsiteX0" fmla="*/ 39529 w 66675"/>
                  <a:gd name="connsiteY0" fmla="*/ 50959 h 57150"/>
                  <a:gd name="connsiteX1" fmla="*/ 61436 w 66675"/>
                  <a:gd name="connsiteY1" fmla="*/ 29051 h 57150"/>
                  <a:gd name="connsiteX2" fmla="*/ 39529 w 66675"/>
                  <a:gd name="connsiteY2" fmla="*/ 7144 h 57150"/>
                  <a:gd name="connsiteX3" fmla="*/ 20479 w 66675"/>
                  <a:gd name="connsiteY3" fmla="*/ 17621 h 57150"/>
                  <a:gd name="connsiteX4" fmla="*/ 19526 w 66675"/>
                  <a:gd name="connsiteY4" fmla="*/ 17621 h 57150"/>
                  <a:gd name="connsiteX5" fmla="*/ 7144 w 66675"/>
                  <a:gd name="connsiteY5" fmla="*/ 30004 h 57150"/>
                  <a:gd name="connsiteX6" fmla="*/ 19526 w 66675"/>
                  <a:gd name="connsiteY6" fmla="*/ 42386 h 57150"/>
                  <a:gd name="connsiteX7" fmla="*/ 22384 w 66675"/>
                  <a:gd name="connsiteY7" fmla="*/ 41434 h 57150"/>
                  <a:gd name="connsiteX8" fmla="*/ 39529 w 66675"/>
                  <a:gd name="connsiteY8" fmla="*/ 50959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6675" h="57150">
                    <a:moveTo>
                      <a:pt x="39529" y="50959"/>
                    </a:moveTo>
                    <a:cubicBezTo>
                      <a:pt x="51911" y="50959"/>
                      <a:pt x="61436" y="41434"/>
                      <a:pt x="61436" y="29051"/>
                    </a:cubicBezTo>
                    <a:cubicBezTo>
                      <a:pt x="61436" y="16669"/>
                      <a:pt x="51911" y="7144"/>
                      <a:pt x="39529" y="7144"/>
                    </a:cubicBezTo>
                    <a:cubicBezTo>
                      <a:pt x="31909" y="7144"/>
                      <a:pt x="24289" y="11906"/>
                      <a:pt x="20479" y="17621"/>
                    </a:cubicBezTo>
                    <a:cubicBezTo>
                      <a:pt x="20479" y="17621"/>
                      <a:pt x="20479" y="17621"/>
                      <a:pt x="19526" y="17621"/>
                    </a:cubicBezTo>
                    <a:cubicBezTo>
                      <a:pt x="12859" y="17621"/>
                      <a:pt x="7144" y="23336"/>
                      <a:pt x="7144" y="30004"/>
                    </a:cubicBezTo>
                    <a:cubicBezTo>
                      <a:pt x="7144" y="36671"/>
                      <a:pt x="12859" y="42386"/>
                      <a:pt x="19526" y="42386"/>
                    </a:cubicBezTo>
                    <a:cubicBezTo>
                      <a:pt x="20479" y="42386"/>
                      <a:pt x="21431" y="42386"/>
                      <a:pt x="22384" y="41434"/>
                    </a:cubicBezTo>
                    <a:cubicBezTo>
                      <a:pt x="27146" y="48101"/>
                      <a:pt x="32861" y="50959"/>
                      <a:pt x="39529" y="509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E84F926E-1985-4734-88C3-3B51A1D2977B}"/>
                  </a:ext>
                </a:extLst>
              </p:cNvPr>
              <p:cNvSpPr/>
              <p:nvPr/>
            </p:nvSpPr>
            <p:spPr>
              <a:xfrm>
                <a:off x="5743099" y="3115151"/>
                <a:ext cx="66675" cy="76200"/>
              </a:xfrm>
              <a:custGeom>
                <a:avLst/>
                <a:gdLst>
                  <a:gd name="connsiteX0" fmla="*/ 18574 w 66675"/>
                  <a:gd name="connsiteY0" fmla="*/ 56674 h 76200"/>
                  <a:gd name="connsiteX1" fmla="*/ 10954 w 66675"/>
                  <a:gd name="connsiteY1" fmla="*/ 67151 h 76200"/>
                  <a:gd name="connsiteX2" fmla="*/ 21431 w 66675"/>
                  <a:gd name="connsiteY2" fmla="*/ 77629 h 76200"/>
                  <a:gd name="connsiteX3" fmla="*/ 31909 w 66675"/>
                  <a:gd name="connsiteY3" fmla="*/ 67151 h 76200"/>
                  <a:gd name="connsiteX4" fmla="*/ 30956 w 66675"/>
                  <a:gd name="connsiteY4" fmla="*/ 62389 h 76200"/>
                  <a:gd name="connsiteX5" fmla="*/ 34766 w 66675"/>
                  <a:gd name="connsiteY5" fmla="*/ 62389 h 76200"/>
                  <a:gd name="connsiteX6" fmla="*/ 62389 w 66675"/>
                  <a:gd name="connsiteY6" fmla="*/ 34766 h 76200"/>
                  <a:gd name="connsiteX7" fmla="*/ 34766 w 66675"/>
                  <a:gd name="connsiteY7" fmla="*/ 7144 h 76200"/>
                  <a:gd name="connsiteX8" fmla="*/ 7144 w 66675"/>
                  <a:gd name="connsiteY8" fmla="*/ 34766 h 76200"/>
                  <a:gd name="connsiteX9" fmla="*/ 18574 w 66675"/>
                  <a:gd name="connsiteY9" fmla="*/ 5667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6675" h="76200">
                    <a:moveTo>
                      <a:pt x="18574" y="56674"/>
                    </a:moveTo>
                    <a:cubicBezTo>
                      <a:pt x="13811" y="57626"/>
                      <a:pt x="10954" y="62389"/>
                      <a:pt x="10954" y="67151"/>
                    </a:cubicBezTo>
                    <a:cubicBezTo>
                      <a:pt x="10954" y="72866"/>
                      <a:pt x="15716" y="77629"/>
                      <a:pt x="21431" y="77629"/>
                    </a:cubicBezTo>
                    <a:cubicBezTo>
                      <a:pt x="27146" y="77629"/>
                      <a:pt x="31909" y="72866"/>
                      <a:pt x="31909" y="67151"/>
                    </a:cubicBezTo>
                    <a:cubicBezTo>
                      <a:pt x="31909" y="65246"/>
                      <a:pt x="30956" y="63341"/>
                      <a:pt x="30956" y="62389"/>
                    </a:cubicBezTo>
                    <a:cubicBezTo>
                      <a:pt x="31909" y="62389"/>
                      <a:pt x="33814" y="62389"/>
                      <a:pt x="34766" y="62389"/>
                    </a:cubicBezTo>
                    <a:cubicBezTo>
                      <a:pt x="50006" y="62389"/>
                      <a:pt x="62389" y="50006"/>
                      <a:pt x="62389" y="34766"/>
                    </a:cubicBezTo>
                    <a:cubicBezTo>
                      <a:pt x="62389" y="19526"/>
                      <a:pt x="50006" y="7144"/>
                      <a:pt x="34766" y="7144"/>
                    </a:cubicBezTo>
                    <a:cubicBezTo>
                      <a:pt x="19526" y="7144"/>
                      <a:pt x="7144" y="19526"/>
                      <a:pt x="7144" y="34766"/>
                    </a:cubicBezTo>
                    <a:cubicBezTo>
                      <a:pt x="7144" y="44291"/>
                      <a:pt x="11906" y="51911"/>
                      <a:pt x="18574" y="566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7074AE5E-2655-4AD5-B49B-3CBF0460C7AD}"/>
                  </a:ext>
                </a:extLst>
              </p:cNvPr>
              <p:cNvSpPr/>
              <p:nvPr/>
            </p:nvSpPr>
            <p:spPr>
              <a:xfrm>
                <a:off x="5561171" y="3656171"/>
                <a:ext cx="28575" cy="28575"/>
              </a:xfrm>
              <a:custGeom>
                <a:avLst/>
                <a:gdLst>
                  <a:gd name="connsiteX0" fmla="*/ 17621 w 28575"/>
                  <a:gd name="connsiteY0" fmla="*/ 7144 h 28575"/>
                  <a:gd name="connsiteX1" fmla="*/ 7144 w 28575"/>
                  <a:gd name="connsiteY1" fmla="*/ 17621 h 28575"/>
                  <a:gd name="connsiteX2" fmla="*/ 17621 w 28575"/>
                  <a:gd name="connsiteY2" fmla="*/ 28099 h 28575"/>
                  <a:gd name="connsiteX3" fmla="*/ 28099 w 28575"/>
                  <a:gd name="connsiteY3" fmla="*/ 17621 h 28575"/>
                  <a:gd name="connsiteX4" fmla="*/ 17621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7621" y="7144"/>
                    </a:moveTo>
                    <a:cubicBezTo>
                      <a:pt x="11906" y="7144"/>
                      <a:pt x="7144" y="11906"/>
                      <a:pt x="7144" y="17621"/>
                    </a:cubicBezTo>
                    <a:cubicBezTo>
                      <a:pt x="7144" y="23336"/>
                      <a:pt x="11906" y="28099"/>
                      <a:pt x="17621" y="28099"/>
                    </a:cubicBezTo>
                    <a:cubicBezTo>
                      <a:pt x="23336" y="28099"/>
                      <a:pt x="28099" y="23336"/>
                      <a:pt x="28099" y="17621"/>
                    </a:cubicBezTo>
                    <a:cubicBezTo>
                      <a:pt x="27146" y="11906"/>
                      <a:pt x="23336" y="7144"/>
                      <a:pt x="1762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C42794B9-B7BF-4A9C-A4EF-876E14808839}"/>
                  </a:ext>
                </a:extLst>
              </p:cNvPr>
              <p:cNvSpPr/>
              <p:nvPr/>
            </p:nvSpPr>
            <p:spPr>
              <a:xfrm>
                <a:off x="5945981" y="3291038"/>
                <a:ext cx="47625" cy="38100"/>
              </a:xfrm>
              <a:custGeom>
                <a:avLst/>
                <a:gdLst>
                  <a:gd name="connsiteX0" fmla="*/ 7144 w 47625"/>
                  <a:gd name="connsiteY0" fmla="*/ 21757 h 38100"/>
                  <a:gd name="connsiteX1" fmla="*/ 23336 w 47625"/>
                  <a:gd name="connsiteY1" fmla="*/ 37950 h 38100"/>
                  <a:gd name="connsiteX2" fmla="*/ 37624 w 47625"/>
                  <a:gd name="connsiteY2" fmla="*/ 28425 h 38100"/>
                  <a:gd name="connsiteX3" fmla="*/ 47149 w 47625"/>
                  <a:gd name="connsiteY3" fmla="*/ 17947 h 38100"/>
                  <a:gd name="connsiteX4" fmla="*/ 36671 w 47625"/>
                  <a:gd name="connsiteY4" fmla="*/ 7470 h 38100"/>
                  <a:gd name="connsiteX5" fmla="*/ 30956 w 47625"/>
                  <a:gd name="connsiteY5" fmla="*/ 9375 h 38100"/>
                  <a:gd name="connsiteX6" fmla="*/ 23336 w 47625"/>
                  <a:gd name="connsiteY6" fmla="*/ 7470 h 38100"/>
                  <a:gd name="connsiteX7" fmla="*/ 7144 w 47625"/>
                  <a:gd name="connsiteY7" fmla="*/ 21757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7625" h="38100">
                    <a:moveTo>
                      <a:pt x="7144" y="21757"/>
                    </a:moveTo>
                    <a:cubicBezTo>
                      <a:pt x="7144" y="30330"/>
                      <a:pt x="13811" y="37950"/>
                      <a:pt x="23336" y="37950"/>
                    </a:cubicBezTo>
                    <a:cubicBezTo>
                      <a:pt x="30004" y="37950"/>
                      <a:pt x="35719" y="34140"/>
                      <a:pt x="37624" y="28425"/>
                    </a:cubicBezTo>
                    <a:cubicBezTo>
                      <a:pt x="43339" y="27472"/>
                      <a:pt x="47149" y="23662"/>
                      <a:pt x="47149" y="17947"/>
                    </a:cubicBezTo>
                    <a:cubicBezTo>
                      <a:pt x="47149" y="12232"/>
                      <a:pt x="42386" y="7470"/>
                      <a:pt x="36671" y="7470"/>
                    </a:cubicBezTo>
                    <a:cubicBezTo>
                      <a:pt x="34766" y="7470"/>
                      <a:pt x="32861" y="8422"/>
                      <a:pt x="30956" y="9375"/>
                    </a:cubicBezTo>
                    <a:cubicBezTo>
                      <a:pt x="29051" y="8422"/>
                      <a:pt x="26194" y="7470"/>
                      <a:pt x="23336" y="7470"/>
                    </a:cubicBezTo>
                    <a:cubicBezTo>
                      <a:pt x="14764" y="5565"/>
                      <a:pt x="7144" y="12232"/>
                      <a:pt x="7144" y="2175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3" name="Freeform: Shape 142">
                <a:extLst>
                  <a:ext uri="{FF2B5EF4-FFF2-40B4-BE49-F238E27FC236}">
                    <a16:creationId xmlns:a16="http://schemas.microsoft.com/office/drawing/2014/main" id="{ECA5C001-B79E-4A68-B6F4-91C0CD156BF0}"/>
                  </a:ext>
                </a:extLst>
              </p:cNvPr>
              <p:cNvSpPr/>
              <p:nvPr/>
            </p:nvSpPr>
            <p:spPr>
              <a:xfrm>
                <a:off x="5442109" y="3480911"/>
                <a:ext cx="19050" cy="19050"/>
              </a:xfrm>
              <a:custGeom>
                <a:avLst/>
                <a:gdLst>
                  <a:gd name="connsiteX0" fmla="*/ 18574 w 19050"/>
                  <a:gd name="connsiteY0" fmla="*/ 12859 h 19050"/>
                  <a:gd name="connsiteX1" fmla="*/ 12859 w 19050"/>
                  <a:gd name="connsiteY1" fmla="*/ 7144 h 19050"/>
                  <a:gd name="connsiteX2" fmla="*/ 7144 w 19050"/>
                  <a:gd name="connsiteY2" fmla="*/ 12859 h 19050"/>
                  <a:gd name="connsiteX3" fmla="*/ 12859 w 19050"/>
                  <a:gd name="connsiteY3" fmla="*/ 18574 h 19050"/>
                  <a:gd name="connsiteX4" fmla="*/ 1857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8574" y="12859"/>
                    </a:move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5716" y="18574"/>
                      <a:pt x="18574" y="15716"/>
                      <a:pt x="1857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4" name="Freeform: Shape 143">
                <a:extLst>
                  <a:ext uri="{FF2B5EF4-FFF2-40B4-BE49-F238E27FC236}">
                    <a16:creationId xmlns:a16="http://schemas.microsoft.com/office/drawing/2014/main" id="{617F78D5-68DE-4EF3-9B18-BF7FC6130097}"/>
                  </a:ext>
                </a:extLst>
              </p:cNvPr>
              <p:cNvSpPr/>
              <p:nvPr/>
            </p:nvSpPr>
            <p:spPr>
              <a:xfrm>
                <a:off x="5835491" y="2999899"/>
                <a:ext cx="47625" cy="38100"/>
              </a:xfrm>
              <a:custGeom>
                <a:avLst/>
                <a:gdLst>
                  <a:gd name="connsiteX0" fmla="*/ 15716 w 47625"/>
                  <a:gd name="connsiteY0" fmla="*/ 15716 h 38100"/>
                  <a:gd name="connsiteX1" fmla="*/ 7144 w 47625"/>
                  <a:gd name="connsiteY1" fmla="*/ 24289 h 38100"/>
                  <a:gd name="connsiteX2" fmla="*/ 15716 w 47625"/>
                  <a:gd name="connsiteY2" fmla="*/ 32861 h 38100"/>
                  <a:gd name="connsiteX3" fmla="*/ 21431 w 47625"/>
                  <a:gd name="connsiteY3" fmla="*/ 30956 h 38100"/>
                  <a:gd name="connsiteX4" fmla="*/ 33814 w 47625"/>
                  <a:gd name="connsiteY4" fmla="*/ 37624 h 38100"/>
                  <a:gd name="connsiteX5" fmla="*/ 49054 w 47625"/>
                  <a:gd name="connsiteY5" fmla="*/ 22384 h 38100"/>
                  <a:gd name="connsiteX6" fmla="*/ 33814 w 47625"/>
                  <a:gd name="connsiteY6" fmla="*/ 7144 h 38100"/>
                  <a:gd name="connsiteX7" fmla="*/ 18574 w 47625"/>
                  <a:gd name="connsiteY7" fmla="*/ 17621 h 38100"/>
                  <a:gd name="connsiteX8" fmla="*/ 15716 w 47625"/>
                  <a:gd name="connsiteY8" fmla="*/ 15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7625" h="38100">
                    <a:moveTo>
                      <a:pt x="15716" y="15716"/>
                    </a:moveTo>
                    <a:cubicBezTo>
                      <a:pt x="10954" y="15716"/>
                      <a:pt x="7144" y="19526"/>
                      <a:pt x="7144" y="24289"/>
                    </a:cubicBezTo>
                    <a:cubicBezTo>
                      <a:pt x="7144" y="29051"/>
                      <a:pt x="10954" y="32861"/>
                      <a:pt x="15716" y="32861"/>
                    </a:cubicBezTo>
                    <a:cubicBezTo>
                      <a:pt x="17621" y="32861"/>
                      <a:pt x="19526" y="31909"/>
                      <a:pt x="21431" y="30956"/>
                    </a:cubicBezTo>
                    <a:cubicBezTo>
                      <a:pt x="24289" y="34766"/>
                      <a:pt x="29051" y="37624"/>
                      <a:pt x="33814" y="37624"/>
                    </a:cubicBezTo>
                    <a:cubicBezTo>
                      <a:pt x="42386" y="37624"/>
                      <a:pt x="49054" y="30956"/>
                      <a:pt x="49054" y="22384"/>
                    </a:cubicBezTo>
                    <a:cubicBezTo>
                      <a:pt x="49054" y="13811"/>
                      <a:pt x="42386" y="7144"/>
                      <a:pt x="33814" y="7144"/>
                    </a:cubicBezTo>
                    <a:cubicBezTo>
                      <a:pt x="27146" y="7144"/>
                      <a:pt x="21431" y="11906"/>
                      <a:pt x="18574" y="17621"/>
                    </a:cubicBezTo>
                    <a:cubicBezTo>
                      <a:pt x="17621" y="15716"/>
                      <a:pt x="16669" y="15716"/>
                      <a:pt x="15716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A163E4C1-E447-4A7D-A6E3-7B369DE270B7}"/>
                  </a:ext>
                </a:extLst>
              </p:cNvPr>
              <p:cNvSpPr/>
              <p:nvPr/>
            </p:nvSpPr>
            <p:spPr>
              <a:xfrm>
                <a:off x="5748814" y="3547586"/>
                <a:ext cx="57150" cy="57150"/>
              </a:xfrm>
              <a:custGeom>
                <a:avLst/>
                <a:gdLst>
                  <a:gd name="connsiteX0" fmla="*/ 7144 w 57150"/>
                  <a:gd name="connsiteY0" fmla="*/ 30956 h 57150"/>
                  <a:gd name="connsiteX1" fmla="*/ 30956 w 57150"/>
                  <a:gd name="connsiteY1" fmla="*/ 54769 h 57150"/>
                  <a:gd name="connsiteX2" fmla="*/ 54769 w 57150"/>
                  <a:gd name="connsiteY2" fmla="*/ 30956 h 57150"/>
                  <a:gd name="connsiteX3" fmla="*/ 30956 w 57150"/>
                  <a:gd name="connsiteY3" fmla="*/ 7144 h 57150"/>
                  <a:gd name="connsiteX4" fmla="*/ 7144 w 57150"/>
                  <a:gd name="connsiteY4" fmla="*/ 30956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7144" y="30956"/>
                    </a:moveTo>
                    <a:cubicBezTo>
                      <a:pt x="7144" y="44291"/>
                      <a:pt x="17621" y="54769"/>
                      <a:pt x="30956" y="54769"/>
                    </a:cubicBezTo>
                    <a:cubicBezTo>
                      <a:pt x="44291" y="54769"/>
                      <a:pt x="54769" y="44291"/>
                      <a:pt x="54769" y="30956"/>
                    </a:cubicBezTo>
                    <a:cubicBezTo>
                      <a:pt x="54769" y="17621"/>
                      <a:pt x="44291" y="7144"/>
                      <a:pt x="30956" y="7144"/>
                    </a:cubicBezTo>
                    <a:cubicBezTo>
                      <a:pt x="17621" y="7144"/>
                      <a:pt x="7144" y="17621"/>
                      <a:pt x="7144" y="3095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6" name="Freeform: Shape 145">
                <a:extLst>
                  <a:ext uri="{FF2B5EF4-FFF2-40B4-BE49-F238E27FC236}">
                    <a16:creationId xmlns:a16="http://schemas.microsoft.com/office/drawing/2014/main" id="{F344D6E2-1683-4BCB-AFB5-02420C030787}"/>
                  </a:ext>
                </a:extLst>
              </p:cNvPr>
              <p:cNvSpPr/>
              <p:nvPr/>
            </p:nvSpPr>
            <p:spPr>
              <a:xfrm>
                <a:off x="6052661" y="2749336"/>
                <a:ext cx="57150" cy="57150"/>
              </a:xfrm>
              <a:custGeom>
                <a:avLst/>
                <a:gdLst>
                  <a:gd name="connsiteX0" fmla="*/ 7144 w 57150"/>
                  <a:gd name="connsiteY0" fmla="*/ 31012 h 57150"/>
                  <a:gd name="connsiteX1" fmla="*/ 30956 w 57150"/>
                  <a:gd name="connsiteY1" fmla="*/ 54824 h 57150"/>
                  <a:gd name="connsiteX2" fmla="*/ 54769 w 57150"/>
                  <a:gd name="connsiteY2" fmla="*/ 31012 h 57150"/>
                  <a:gd name="connsiteX3" fmla="*/ 30956 w 57150"/>
                  <a:gd name="connsiteY3" fmla="*/ 7199 h 57150"/>
                  <a:gd name="connsiteX4" fmla="*/ 7144 w 57150"/>
                  <a:gd name="connsiteY4" fmla="*/ 31012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7144" y="31012"/>
                    </a:moveTo>
                    <a:cubicBezTo>
                      <a:pt x="7144" y="44347"/>
                      <a:pt x="17621" y="54824"/>
                      <a:pt x="30956" y="54824"/>
                    </a:cubicBezTo>
                    <a:cubicBezTo>
                      <a:pt x="44291" y="54824"/>
                      <a:pt x="54769" y="44347"/>
                      <a:pt x="54769" y="31012"/>
                    </a:cubicBezTo>
                    <a:cubicBezTo>
                      <a:pt x="54769" y="17677"/>
                      <a:pt x="44291" y="7199"/>
                      <a:pt x="30956" y="7199"/>
                    </a:cubicBezTo>
                    <a:cubicBezTo>
                      <a:pt x="17621" y="6247"/>
                      <a:pt x="7144" y="17677"/>
                      <a:pt x="7144" y="3101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id="{700609A4-DCEF-48E7-88F0-DC5E92F8471B}"/>
                  </a:ext>
                </a:extLst>
              </p:cNvPr>
              <p:cNvSpPr/>
              <p:nvPr/>
            </p:nvSpPr>
            <p:spPr>
              <a:xfrm>
                <a:off x="5403056" y="3395186"/>
                <a:ext cx="38100" cy="38100"/>
              </a:xfrm>
              <a:custGeom>
                <a:avLst/>
                <a:gdLst>
                  <a:gd name="connsiteX0" fmla="*/ 37624 w 38100"/>
                  <a:gd name="connsiteY0" fmla="*/ 22384 h 38100"/>
                  <a:gd name="connsiteX1" fmla="*/ 22384 w 38100"/>
                  <a:gd name="connsiteY1" fmla="*/ 37624 h 38100"/>
                  <a:gd name="connsiteX2" fmla="*/ 7144 w 38100"/>
                  <a:gd name="connsiteY2" fmla="*/ 22384 h 38100"/>
                  <a:gd name="connsiteX3" fmla="*/ 22384 w 38100"/>
                  <a:gd name="connsiteY3" fmla="*/ 7144 h 38100"/>
                  <a:gd name="connsiteX4" fmla="*/ 37624 w 38100"/>
                  <a:gd name="connsiteY4" fmla="*/ 2238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7624" y="22384"/>
                    </a:moveTo>
                    <a:cubicBezTo>
                      <a:pt x="37624" y="30801"/>
                      <a:pt x="30801" y="37624"/>
                      <a:pt x="22384" y="37624"/>
                    </a:cubicBezTo>
                    <a:cubicBezTo>
                      <a:pt x="13967" y="37624"/>
                      <a:pt x="7144" y="30801"/>
                      <a:pt x="7144" y="22384"/>
                    </a:cubicBezTo>
                    <a:cubicBezTo>
                      <a:pt x="7144" y="13967"/>
                      <a:pt x="13967" y="7144"/>
                      <a:pt x="22384" y="7144"/>
                    </a:cubicBezTo>
                    <a:cubicBezTo>
                      <a:pt x="30801" y="7144"/>
                      <a:pt x="37624" y="13967"/>
                      <a:pt x="3762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8" name="Freeform: Shape 147">
                <a:extLst>
                  <a:ext uri="{FF2B5EF4-FFF2-40B4-BE49-F238E27FC236}">
                    <a16:creationId xmlns:a16="http://schemas.microsoft.com/office/drawing/2014/main" id="{A842D0B0-40C1-4CD2-BDF8-00EF192D3251}"/>
                  </a:ext>
                </a:extLst>
              </p:cNvPr>
              <p:cNvSpPr/>
              <p:nvPr/>
            </p:nvSpPr>
            <p:spPr>
              <a:xfrm>
                <a:off x="5899309" y="3254216"/>
                <a:ext cx="28575" cy="28575"/>
              </a:xfrm>
              <a:custGeom>
                <a:avLst/>
                <a:gdLst>
                  <a:gd name="connsiteX0" fmla="*/ 16669 w 28575"/>
                  <a:gd name="connsiteY0" fmla="*/ 26194 h 28575"/>
                  <a:gd name="connsiteX1" fmla="*/ 26194 w 28575"/>
                  <a:gd name="connsiteY1" fmla="*/ 16669 h 28575"/>
                  <a:gd name="connsiteX2" fmla="*/ 16669 w 28575"/>
                  <a:gd name="connsiteY2" fmla="*/ 7144 h 28575"/>
                  <a:gd name="connsiteX3" fmla="*/ 7144 w 28575"/>
                  <a:gd name="connsiteY3" fmla="*/ 16669 h 28575"/>
                  <a:gd name="connsiteX4" fmla="*/ 16669 w 28575"/>
                  <a:gd name="connsiteY4" fmla="*/ 2619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26194"/>
                    </a:moveTo>
                    <a:cubicBezTo>
                      <a:pt x="22384" y="26194"/>
                      <a:pt x="26194" y="22384"/>
                      <a:pt x="26194" y="16669"/>
                    </a:cubicBezTo>
                    <a:cubicBezTo>
                      <a:pt x="26194" y="10954"/>
                      <a:pt x="22384" y="7144"/>
                      <a:pt x="16669" y="7144"/>
                    </a:cubicBezTo>
                    <a:cubicBezTo>
                      <a:pt x="10954" y="7144"/>
                      <a:pt x="7144" y="10954"/>
                      <a:pt x="7144" y="16669"/>
                    </a:cubicBezTo>
                    <a:cubicBezTo>
                      <a:pt x="7144" y="22384"/>
                      <a:pt x="10954" y="26194"/>
                      <a:pt x="16669" y="261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9" name="Freeform: Shape 148">
                <a:extLst>
                  <a:ext uri="{FF2B5EF4-FFF2-40B4-BE49-F238E27FC236}">
                    <a16:creationId xmlns:a16="http://schemas.microsoft.com/office/drawing/2014/main" id="{A4E4E510-8FCC-4B94-B207-6D3192A74736}"/>
                  </a:ext>
                </a:extLst>
              </p:cNvPr>
              <p:cNvSpPr/>
              <p:nvPr/>
            </p:nvSpPr>
            <p:spPr>
              <a:xfrm>
                <a:off x="5721191" y="4040029"/>
                <a:ext cx="38100" cy="38100"/>
              </a:xfrm>
              <a:custGeom>
                <a:avLst/>
                <a:gdLst>
                  <a:gd name="connsiteX0" fmla="*/ 39529 w 38100"/>
                  <a:gd name="connsiteY0" fmla="*/ 23336 h 38100"/>
                  <a:gd name="connsiteX1" fmla="*/ 23336 w 38100"/>
                  <a:gd name="connsiteY1" fmla="*/ 7144 h 38100"/>
                  <a:gd name="connsiteX2" fmla="*/ 7144 w 38100"/>
                  <a:gd name="connsiteY2" fmla="*/ 23336 h 38100"/>
                  <a:gd name="connsiteX3" fmla="*/ 23336 w 38100"/>
                  <a:gd name="connsiteY3" fmla="*/ 39529 h 38100"/>
                  <a:gd name="connsiteX4" fmla="*/ 39529 w 38100"/>
                  <a:gd name="connsiteY4" fmla="*/ 2333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9529" y="23336"/>
                    </a:moveTo>
                    <a:cubicBezTo>
                      <a:pt x="39529" y="14764"/>
                      <a:pt x="31909" y="7144"/>
                      <a:pt x="23336" y="7144"/>
                    </a:cubicBezTo>
                    <a:cubicBezTo>
                      <a:pt x="14764" y="7144"/>
                      <a:pt x="7144" y="14764"/>
                      <a:pt x="7144" y="23336"/>
                    </a:cubicBezTo>
                    <a:cubicBezTo>
                      <a:pt x="7144" y="31909"/>
                      <a:pt x="14764" y="39529"/>
                      <a:pt x="23336" y="39529"/>
                    </a:cubicBezTo>
                    <a:cubicBezTo>
                      <a:pt x="31909" y="39529"/>
                      <a:pt x="39529" y="31909"/>
                      <a:pt x="39529" y="233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7F2F02FC-DB61-49B5-BA26-4ECA647BA5A6}"/>
                  </a:ext>
                </a:extLst>
              </p:cNvPr>
              <p:cNvSpPr/>
              <p:nvPr/>
            </p:nvSpPr>
            <p:spPr>
              <a:xfrm>
                <a:off x="5850731" y="3401854"/>
                <a:ext cx="28575" cy="28575"/>
              </a:xfrm>
              <a:custGeom>
                <a:avLst/>
                <a:gdLst>
                  <a:gd name="connsiteX0" fmla="*/ 28099 w 28575"/>
                  <a:gd name="connsiteY0" fmla="*/ 17621 h 28575"/>
                  <a:gd name="connsiteX1" fmla="*/ 17621 w 28575"/>
                  <a:gd name="connsiteY1" fmla="*/ 28099 h 28575"/>
                  <a:gd name="connsiteX2" fmla="*/ 7144 w 28575"/>
                  <a:gd name="connsiteY2" fmla="*/ 17621 h 28575"/>
                  <a:gd name="connsiteX3" fmla="*/ 17621 w 28575"/>
                  <a:gd name="connsiteY3" fmla="*/ 7144 h 28575"/>
                  <a:gd name="connsiteX4" fmla="*/ 28099 w 28575"/>
                  <a:gd name="connsiteY4" fmla="*/ 17621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8099" y="17621"/>
                    </a:moveTo>
                    <a:cubicBezTo>
                      <a:pt x="28099" y="23408"/>
                      <a:pt x="23408" y="28099"/>
                      <a:pt x="17621" y="28099"/>
                    </a:cubicBezTo>
                    <a:cubicBezTo>
                      <a:pt x="11835" y="28099"/>
                      <a:pt x="7144" y="23408"/>
                      <a:pt x="7144" y="17621"/>
                    </a:cubicBezTo>
                    <a:cubicBezTo>
                      <a:pt x="7144" y="11835"/>
                      <a:pt x="11835" y="7144"/>
                      <a:pt x="17621" y="7144"/>
                    </a:cubicBezTo>
                    <a:cubicBezTo>
                      <a:pt x="23408" y="7144"/>
                      <a:pt x="28099" y="11835"/>
                      <a:pt x="28099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58CA6A97-8110-46C6-9413-6571D0C83ABB}"/>
                  </a:ext>
                </a:extLst>
              </p:cNvPr>
              <p:cNvSpPr/>
              <p:nvPr/>
            </p:nvSpPr>
            <p:spPr>
              <a:xfrm>
                <a:off x="5676424" y="2450306"/>
                <a:ext cx="1247775" cy="1857375"/>
              </a:xfrm>
              <a:custGeom>
                <a:avLst/>
                <a:gdLst>
                  <a:gd name="connsiteX0" fmla="*/ 1172051 w 1247775"/>
                  <a:gd name="connsiteY0" fmla="*/ 974884 h 1857375"/>
                  <a:gd name="connsiteX1" fmla="*/ 1037749 w 1247775"/>
                  <a:gd name="connsiteY1" fmla="*/ 787241 h 1857375"/>
                  <a:gd name="connsiteX2" fmla="*/ 1026319 w 1247775"/>
                  <a:gd name="connsiteY2" fmla="*/ 764381 h 1857375"/>
                  <a:gd name="connsiteX3" fmla="*/ 1023461 w 1247775"/>
                  <a:gd name="connsiteY3" fmla="*/ 751046 h 1857375"/>
                  <a:gd name="connsiteX4" fmla="*/ 1024414 w 1247775"/>
                  <a:gd name="connsiteY4" fmla="*/ 750094 h 1857375"/>
                  <a:gd name="connsiteX5" fmla="*/ 1025366 w 1247775"/>
                  <a:gd name="connsiteY5" fmla="*/ 744379 h 1857375"/>
                  <a:gd name="connsiteX6" fmla="*/ 1022509 w 1247775"/>
                  <a:gd name="connsiteY6" fmla="*/ 731996 h 1857375"/>
                  <a:gd name="connsiteX7" fmla="*/ 1037749 w 1247775"/>
                  <a:gd name="connsiteY7" fmla="*/ 609124 h 1857375"/>
                  <a:gd name="connsiteX8" fmla="*/ 1025366 w 1247775"/>
                  <a:gd name="connsiteY8" fmla="*/ 473869 h 1857375"/>
                  <a:gd name="connsiteX9" fmla="*/ 1025366 w 1247775"/>
                  <a:gd name="connsiteY9" fmla="*/ 472916 h 1857375"/>
                  <a:gd name="connsiteX10" fmla="*/ 1023461 w 1247775"/>
                  <a:gd name="connsiteY10" fmla="*/ 463391 h 1857375"/>
                  <a:gd name="connsiteX11" fmla="*/ 1020604 w 1247775"/>
                  <a:gd name="connsiteY11" fmla="*/ 450056 h 1857375"/>
                  <a:gd name="connsiteX12" fmla="*/ 1021556 w 1247775"/>
                  <a:gd name="connsiteY12" fmla="*/ 442436 h 1857375"/>
                  <a:gd name="connsiteX13" fmla="*/ 1014889 w 1247775"/>
                  <a:gd name="connsiteY13" fmla="*/ 424339 h 1857375"/>
                  <a:gd name="connsiteX14" fmla="*/ 1000601 w 1247775"/>
                  <a:gd name="connsiteY14" fmla="*/ 362426 h 1857375"/>
                  <a:gd name="connsiteX15" fmla="*/ 996791 w 1247775"/>
                  <a:gd name="connsiteY15" fmla="*/ 347186 h 1857375"/>
                  <a:gd name="connsiteX16" fmla="*/ 994886 w 1247775"/>
                  <a:gd name="connsiteY16" fmla="*/ 339566 h 1857375"/>
                  <a:gd name="connsiteX17" fmla="*/ 892969 w 1247775"/>
                  <a:gd name="connsiteY17" fmla="*/ 148114 h 1857375"/>
                  <a:gd name="connsiteX18" fmla="*/ 891064 w 1247775"/>
                  <a:gd name="connsiteY18" fmla="*/ 144304 h 1857375"/>
                  <a:gd name="connsiteX19" fmla="*/ 891064 w 1247775"/>
                  <a:gd name="connsiteY19" fmla="*/ 144304 h 1857375"/>
                  <a:gd name="connsiteX20" fmla="*/ 886301 w 1247775"/>
                  <a:gd name="connsiteY20" fmla="*/ 137636 h 1857375"/>
                  <a:gd name="connsiteX21" fmla="*/ 842486 w 1247775"/>
                  <a:gd name="connsiteY21" fmla="*/ 97631 h 1857375"/>
                  <a:gd name="connsiteX22" fmla="*/ 821531 w 1247775"/>
                  <a:gd name="connsiteY22" fmla="*/ 103346 h 1857375"/>
                  <a:gd name="connsiteX23" fmla="*/ 803434 w 1247775"/>
                  <a:gd name="connsiteY23" fmla="*/ 80486 h 1857375"/>
                  <a:gd name="connsiteX24" fmla="*/ 784384 w 1247775"/>
                  <a:gd name="connsiteY24" fmla="*/ 63341 h 1857375"/>
                  <a:gd name="connsiteX25" fmla="*/ 751046 w 1247775"/>
                  <a:gd name="connsiteY25" fmla="*/ 40481 h 1857375"/>
                  <a:gd name="connsiteX26" fmla="*/ 719614 w 1247775"/>
                  <a:gd name="connsiteY26" fmla="*/ 58579 h 1857375"/>
                  <a:gd name="connsiteX27" fmla="*/ 708184 w 1247775"/>
                  <a:gd name="connsiteY27" fmla="*/ 55721 h 1857375"/>
                  <a:gd name="connsiteX28" fmla="*/ 704374 w 1247775"/>
                  <a:gd name="connsiteY28" fmla="*/ 55721 h 1857375"/>
                  <a:gd name="connsiteX29" fmla="*/ 698659 w 1247775"/>
                  <a:gd name="connsiteY29" fmla="*/ 48101 h 1857375"/>
                  <a:gd name="connsiteX30" fmla="*/ 703421 w 1247775"/>
                  <a:gd name="connsiteY30" fmla="*/ 37624 h 1857375"/>
                  <a:gd name="connsiteX31" fmla="*/ 688181 w 1247775"/>
                  <a:gd name="connsiteY31" fmla="*/ 22384 h 1857375"/>
                  <a:gd name="connsiteX32" fmla="*/ 679609 w 1247775"/>
                  <a:gd name="connsiteY32" fmla="*/ 25241 h 1857375"/>
                  <a:gd name="connsiteX33" fmla="*/ 667226 w 1247775"/>
                  <a:gd name="connsiteY33" fmla="*/ 16669 h 1857375"/>
                  <a:gd name="connsiteX34" fmla="*/ 667226 w 1247775"/>
                  <a:gd name="connsiteY34" fmla="*/ 16669 h 1857375"/>
                  <a:gd name="connsiteX35" fmla="*/ 652939 w 1247775"/>
                  <a:gd name="connsiteY35" fmla="*/ 7144 h 1857375"/>
                  <a:gd name="connsiteX36" fmla="*/ 637699 w 1247775"/>
                  <a:gd name="connsiteY36" fmla="*/ 22384 h 1857375"/>
                  <a:gd name="connsiteX37" fmla="*/ 652939 w 1247775"/>
                  <a:gd name="connsiteY37" fmla="*/ 37624 h 1857375"/>
                  <a:gd name="connsiteX38" fmla="*/ 658654 w 1247775"/>
                  <a:gd name="connsiteY38" fmla="*/ 36671 h 1857375"/>
                  <a:gd name="connsiteX39" fmla="*/ 667226 w 1247775"/>
                  <a:gd name="connsiteY39" fmla="*/ 40481 h 1857375"/>
                  <a:gd name="connsiteX40" fmla="*/ 671989 w 1247775"/>
                  <a:gd name="connsiteY40" fmla="*/ 39529 h 1857375"/>
                  <a:gd name="connsiteX41" fmla="*/ 673894 w 1247775"/>
                  <a:gd name="connsiteY41" fmla="*/ 45244 h 1857375"/>
                  <a:gd name="connsiteX42" fmla="*/ 667226 w 1247775"/>
                  <a:gd name="connsiteY42" fmla="*/ 50006 h 1857375"/>
                  <a:gd name="connsiteX43" fmla="*/ 652939 w 1247775"/>
                  <a:gd name="connsiteY43" fmla="*/ 65246 h 1857375"/>
                  <a:gd name="connsiteX44" fmla="*/ 664369 w 1247775"/>
                  <a:gd name="connsiteY44" fmla="*/ 80486 h 1857375"/>
                  <a:gd name="connsiteX45" fmla="*/ 666274 w 1247775"/>
                  <a:gd name="connsiteY45" fmla="*/ 83344 h 1857375"/>
                  <a:gd name="connsiteX46" fmla="*/ 661511 w 1247775"/>
                  <a:gd name="connsiteY46" fmla="*/ 94774 h 1857375"/>
                  <a:gd name="connsiteX47" fmla="*/ 662464 w 1247775"/>
                  <a:gd name="connsiteY47" fmla="*/ 101441 h 1857375"/>
                  <a:gd name="connsiteX48" fmla="*/ 661511 w 1247775"/>
                  <a:gd name="connsiteY48" fmla="*/ 101441 h 1857375"/>
                  <a:gd name="connsiteX49" fmla="*/ 640556 w 1247775"/>
                  <a:gd name="connsiteY49" fmla="*/ 122396 h 1857375"/>
                  <a:gd name="connsiteX50" fmla="*/ 651034 w 1247775"/>
                  <a:gd name="connsiteY50" fmla="*/ 140494 h 1857375"/>
                  <a:gd name="connsiteX51" fmla="*/ 649129 w 1247775"/>
                  <a:gd name="connsiteY51" fmla="*/ 146209 h 1857375"/>
                  <a:gd name="connsiteX52" fmla="*/ 659606 w 1247775"/>
                  <a:gd name="connsiteY52" fmla="*/ 156686 h 1857375"/>
                  <a:gd name="connsiteX53" fmla="*/ 670084 w 1247775"/>
                  <a:gd name="connsiteY53" fmla="*/ 146209 h 1857375"/>
                  <a:gd name="connsiteX54" fmla="*/ 669131 w 1247775"/>
                  <a:gd name="connsiteY54" fmla="*/ 142399 h 1857375"/>
                  <a:gd name="connsiteX55" fmla="*/ 672941 w 1247775"/>
                  <a:gd name="connsiteY55" fmla="*/ 140494 h 1857375"/>
                  <a:gd name="connsiteX56" fmla="*/ 671989 w 1247775"/>
                  <a:gd name="connsiteY56" fmla="*/ 145256 h 1857375"/>
                  <a:gd name="connsiteX57" fmla="*/ 685324 w 1247775"/>
                  <a:gd name="connsiteY57" fmla="*/ 158591 h 1857375"/>
                  <a:gd name="connsiteX58" fmla="*/ 698659 w 1247775"/>
                  <a:gd name="connsiteY58" fmla="*/ 145256 h 1857375"/>
                  <a:gd name="connsiteX59" fmla="*/ 685324 w 1247775"/>
                  <a:gd name="connsiteY59" fmla="*/ 131921 h 1857375"/>
                  <a:gd name="connsiteX60" fmla="*/ 679609 w 1247775"/>
                  <a:gd name="connsiteY60" fmla="*/ 132874 h 1857375"/>
                  <a:gd name="connsiteX61" fmla="*/ 681514 w 1247775"/>
                  <a:gd name="connsiteY61" fmla="*/ 125254 h 1857375"/>
                  <a:gd name="connsiteX62" fmla="*/ 682466 w 1247775"/>
                  <a:gd name="connsiteY62" fmla="*/ 125254 h 1857375"/>
                  <a:gd name="connsiteX63" fmla="*/ 699611 w 1247775"/>
                  <a:gd name="connsiteY63" fmla="*/ 110014 h 1857375"/>
                  <a:gd name="connsiteX64" fmla="*/ 706279 w 1247775"/>
                  <a:gd name="connsiteY64" fmla="*/ 111919 h 1857375"/>
                  <a:gd name="connsiteX65" fmla="*/ 706279 w 1247775"/>
                  <a:gd name="connsiteY65" fmla="*/ 113824 h 1857375"/>
                  <a:gd name="connsiteX66" fmla="*/ 711994 w 1247775"/>
                  <a:gd name="connsiteY66" fmla="*/ 122396 h 1857375"/>
                  <a:gd name="connsiteX67" fmla="*/ 738664 w 1247775"/>
                  <a:gd name="connsiteY67" fmla="*/ 146209 h 1857375"/>
                  <a:gd name="connsiteX68" fmla="*/ 763429 w 1247775"/>
                  <a:gd name="connsiteY68" fmla="*/ 130969 h 1857375"/>
                  <a:gd name="connsiteX69" fmla="*/ 770096 w 1247775"/>
                  <a:gd name="connsiteY69" fmla="*/ 132874 h 1857375"/>
                  <a:gd name="connsiteX70" fmla="*/ 778669 w 1247775"/>
                  <a:gd name="connsiteY70" fmla="*/ 140494 h 1857375"/>
                  <a:gd name="connsiteX71" fmla="*/ 773906 w 1247775"/>
                  <a:gd name="connsiteY71" fmla="*/ 145256 h 1857375"/>
                  <a:gd name="connsiteX72" fmla="*/ 765334 w 1247775"/>
                  <a:gd name="connsiteY72" fmla="*/ 138589 h 1857375"/>
                  <a:gd name="connsiteX73" fmla="*/ 756761 w 1247775"/>
                  <a:gd name="connsiteY73" fmla="*/ 147161 h 1857375"/>
                  <a:gd name="connsiteX74" fmla="*/ 761524 w 1247775"/>
                  <a:gd name="connsiteY74" fmla="*/ 154781 h 1857375"/>
                  <a:gd name="connsiteX75" fmla="*/ 757714 w 1247775"/>
                  <a:gd name="connsiteY75" fmla="*/ 161449 h 1857375"/>
                  <a:gd name="connsiteX76" fmla="*/ 759619 w 1247775"/>
                  <a:gd name="connsiteY76" fmla="*/ 167164 h 1857375"/>
                  <a:gd name="connsiteX77" fmla="*/ 759619 w 1247775"/>
                  <a:gd name="connsiteY77" fmla="*/ 169069 h 1857375"/>
                  <a:gd name="connsiteX78" fmla="*/ 738664 w 1247775"/>
                  <a:gd name="connsiteY78" fmla="*/ 155734 h 1857375"/>
                  <a:gd name="connsiteX79" fmla="*/ 735806 w 1247775"/>
                  <a:gd name="connsiteY79" fmla="*/ 155734 h 1857375"/>
                  <a:gd name="connsiteX80" fmla="*/ 729139 w 1247775"/>
                  <a:gd name="connsiteY80" fmla="*/ 152876 h 1857375"/>
                  <a:gd name="connsiteX81" fmla="*/ 719614 w 1247775"/>
                  <a:gd name="connsiteY81" fmla="*/ 162401 h 1857375"/>
                  <a:gd name="connsiteX82" fmla="*/ 720566 w 1247775"/>
                  <a:gd name="connsiteY82" fmla="*/ 165259 h 1857375"/>
                  <a:gd name="connsiteX83" fmla="*/ 716756 w 1247775"/>
                  <a:gd name="connsiteY83" fmla="*/ 173831 h 1857375"/>
                  <a:gd name="connsiteX84" fmla="*/ 711994 w 1247775"/>
                  <a:gd name="connsiteY84" fmla="*/ 172879 h 1857375"/>
                  <a:gd name="connsiteX85" fmla="*/ 691991 w 1247775"/>
                  <a:gd name="connsiteY85" fmla="*/ 178594 h 1857375"/>
                  <a:gd name="connsiteX86" fmla="*/ 680561 w 1247775"/>
                  <a:gd name="connsiteY86" fmla="*/ 175736 h 1857375"/>
                  <a:gd name="connsiteX87" fmla="*/ 673894 w 1247775"/>
                  <a:gd name="connsiteY87" fmla="*/ 176689 h 1857375"/>
                  <a:gd name="connsiteX88" fmla="*/ 675799 w 1247775"/>
                  <a:gd name="connsiteY88" fmla="*/ 172879 h 1857375"/>
                  <a:gd name="connsiteX89" fmla="*/ 668179 w 1247775"/>
                  <a:gd name="connsiteY89" fmla="*/ 165259 h 1857375"/>
                  <a:gd name="connsiteX90" fmla="*/ 660559 w 1247775"/>
                  <a:gd name="connsiteY90" fmla="*/ 172879 h 1857375"/>
                  <a:gd name="connsiteX91" fmla="*/ 667226 w 1247775"/>
                  <a:gd name="connsiteY91" fmla="*/ 180499 h 1857375"/>
                  <a:gd name="connsiteX92" fmla="*/ 657701 w 1247775"/>
                  <a:gd name="connsiteY92" fmla="*/ 199549 h 1857375"/>
                  <a:gd name="connsiteX93" fmla="*/ 659606 w 1247775"/>
                  <a:gd name="connsiteY93" fmla="*/ 207169 h 1857375"/>
                  <a:gd name="connsiteX94" fmla="*/ 654844 w 1247775"/>
                  <a:gd name="connsiteY94" fmla="*/ 208121 h 1857375"/>
                  <a:gd name="connsiteX95" fmla="*/ 648176 w 1247775"/>
                  <a:gd name="connsiteY95" fmla="*/ 205264 h 1857375"/>
                  <a:gd name="connsiteX96" fmla="*/ 639604 w 1247775"/>
                  <a:gd name="connsiteY96" fmla="*/ 213836 h 1857375"/>
                  <a:gd name="connsiteX97" fmla="*/ 640556 w 1247775"/>
                  <a:gd name="connsiteY97" fmla="*/ 217646 h 1857375"/>
                  <a:gd name="connsiteX98" fmla="*/ 634841 w 1247775"/>
                  <a:gd name="connsiteY98" fmla="*/ 226219 h 1857375"/>
                  <a:gd name="connsiteX99" fmla="*/ 627221 w 1247775"/>
                  <a:gd name="connsiteY99" fmla="*/ 223361 h 1857375"/>
                  <a:gd name="connsiteX100" fmla="*/ 613886 w 1247775"/>
                  <a:gd name="connsiteY100" fmla="*/ 205264 h 1857375"/>
                  <a:gd name="connsiteX101" fmla="*/ 623411 w 1247775"/>
                  <a:gd name="connsiteY101" fmla="*/ 203359 h 1857375"/>
                  <a:gd name="connsiteX102" fmla="*/ 632936 w 1247775"/>
                  <a:gd name="connsiteY102" fmla="*/ 209074 h 1857375"/>
                  <a:gd name="connsiteX103" fmla="*/ 644366 w 1247775"/>
                  <a:gd name="connsiteY103" fmla="*/ 197644 h 1857375"/>
                  <a:gd name="connsiteX104" fmla="*/ 640556 w 1247775"/>
                  <a:gd name="connsiteY104" fmla="*/ 189071 h 1857375"/>
                  <a:gd name="connsiteX105" fmla="*/ 646271 w 1247775"/>
                  <a:gd name="connsiteY105" fmla="*/ 170021 h 1857375"/>
                  <a:gd name="connsiteX106" fmla="*/ 619601 w 1247775"/>
                  <a:gd name="connsiteY106" fmla="*/ 135731 h 1857375"/>
                  <a:gd name="connsiteX107" fmla="*/ 612934 w 1247775"/>
                  <a:gd name="connsiteY107" fmla="*/ 132874 h 1857375"/>
                  <a:gd name="connsiteX108" fmla="*/ 607219 w 1247775"/>
                  <a:gd name="connsiteY108" fmla="*/ 134779 h 1857375"/>
                  <a:gd name="connsiteX109" fmla="*/ 600551 w 1247775"/>
                  <a:gd name="connsiteY109" fmla="*/ 135731 h 1857375"/>
                  <a:gd name="connsiteX110" fmla="*/ 601504 w 1247775"/>
                  <a:gd name="connsiteY110" fmla="*/ 129064 h 1857375"/>
                  <a:gd name="connsiteX111" fmla="*/ 607219 w 1247775"/>
                  <a:gd name="connsiteY111" fmla="*/ 130969 h 1857375"/>
                  <a:gd name="connsiteX112" fmla="*/ 616744 w 1247775"/>
                  <a:gd name="connsiteY112" fmla="*/ 121444 h 1857375"/>
                  <a:gd name="connsiteX113" fmla="*/ 607219 w 1247775"/>
                  <a:gd name="connsiteY113" fmla="*/ 111919 h 1857375"/>
                  <a:gd name="connsiteX114" fmla="*/ 599599 w 1247775"/>
                  <a:gd name="connsiteY114" fmla="*/ 116681 h 1857375"/>
                  <a:gd name="connsiteX115" fmla="*/ 591979 w 1247775"/>
                  <a:gd name="connsiteY115" fmla="*/ 107156 h 1857375"/>
                  <a:gd name="connsiteX116" fmla="*/ 598646 w 1247775"/>
                  <a:gd name="connsiteY116" fmla="*/ 108109 h 1857375"/>
                  <a:gd name="connsiteX117" fmla="*/ 626269 w 1247775"/>
                  <a:gd name="connsiteY117" fmla="*/ 84296 h 1857375"/>
                  <a:gd name="connsiteX118" fmla="*/ 631031 w 1247775"/>
                  <a:gd name="connsiteY118" fmla="*/ 85249 h 1857375"/>
                  <a:gd name="connsiteX119" fmla="*/ 644366 w 1247775"/>
                  <a:gd name="connsiteY119" fmla="*/ 71914 h 1857375"/>
                  <a:gd name="connsiteX120" fmla="*/ 631031 w 1247775"/>
                  <a:gd name="connsiteY120" fmla="*/ 58579 h 1857375"/>
                  <a:gd name="connsiteX121" fmla="*/ 620554 w 1247775"/>
                  <a:gd name="connsiteY121" fmla="*/ 64294 h 1857375"/>
                  <a:gd name="connsiteX122" fmla="*/ 598646 w 1247775"/>
                  <a:gd name="connsiteY122" fmla="*/ 53816 h 1857375"/>
                  <a:gd name="connsiteX123" fmla="*/ 578644 w 1247775"/>
                  <a:gd name="connsiteY123" fmla="*/ 62389 h 1857375"/>
                  <a:gd name="connsiteX124" fmla="*/ 578644 w 1247775"/>
                  <a:gd name="connsiteY124" fmla="*/ 58579 h 1857375"/>
                  <a:gd name="connsiteX125" fmla="*/ 557689 w 1247775"/>
                  <a:gd name="connsiteY125" fmla="*/ 37624 h 1857375"/>
                  <a:gd name="connsiteX126" fmla="*/ 536734 w 1247775"/>
                  <a:gd name="connsiteY126" fmla="*/ 58579 h 1857375"/>
                  <a:gd name="connsiteX127" fmla="*/ 557689 w 1247775"/>
                  <a:gd name="connsiteY127" fmla="*/ 79534 h 1857375"/>
                  <a:gd name="connsiteX128" fmla="*/ 571024 w 1247775"/>
                  <a:gd name="connsiteY128" fmla="*/ 74771 h 1857375"/>
                  <a:gd name="connsiteX129" fmla="*/ 570071 w 1247775"/>
                  <a:gd name="connsiteY129" fmla="*/ 83344 h 1857375"/>
                  <a:gd name="connsiteX130" fmla="*/ 582454 w 1247775"/>
                  <a:gd name="connsiteY130" fmla="*/ 106204 h 1857375"/>
                  <a:gd name="connsiteX131" fmla="*/ 577691 w 1247775"/>
                  <a:gd name="connsiteY131" fmla="*/ 105251 h 1857375"/>
                  <a:gd name="connsiteX132" fmla="*/ 559594 w 1247775"/>
                  <a:gd name="connsiteY132" fmla="*/ 113824 h 1857375"/>
                  <a:gd name="connsiteX133" fmla="*/ 541496 w 1247775"/>
                  <a:gd name="connsiteY133" fmla="*/ 103346 h 1857375"/>
                  <a:gd name="connsiteX134" fmla="*/ 519589 w 1247775"/>
                  <a:gd name="connsiteY134" fmla="*/ 125254 h 1857375"/>
                  <a:gd name="connsiteX135" fmla="*/ 541496 w 1247775"/>
                  <a:gd name="connsiteY135" fmla="*/ 147161 h 1857375"/>
                  <a:gd name="connsiteX136" fmla="*/ 556736 w 1247775"/>
                  <a:gd name="connsiteY136" fmla="*/ 140494 h 1857375"/>
                  <a:gd name="connsiteX137" fmla="*/ 578644 w 1247775"/>
                  <a:gd name="connsiteY137" fmla="*/ 153829 h 1857375"/>
                  <a:gd name="connsiteX138" fmla="*/ 581501 w 1247775"/>
                  <a:gd name="connsiteY138" fmla="*/ 153829 h 1857375"/>
                  <a:gd name="connsiteX139" fmla="*/ 576739 w 1247775"/>
                  <a:gd name="connsiteY139" fmla="*/ 170974 h 1857375"/>
                  <a:gd name="connsiteX140" fmla="*/ 577691 w 1247775"/>
                  <a:gd name="connsiteY140" fmla="*/ 176689 h 1857375"/>
                  <a:gd name="connsiteX141" fmla="*/ 557689 w 1247775"/>
                  <a:gd name="connsiteY141" fmla="*/ 170974 h 1857375"/>
                  <a:gd name="connsiteX142" fmla="*/ 526256 w 1247775"/>
                  <a:gd name="connsiteY142" fmla="*/ 186214 h 1857375"/>
                  <a:gd name="connsiteX143" fmla="*/ 512921 w 1247775"/>
                  <a:gd name="connsiteY143" fmla="*/ 177641 h 1857375"/>
                  <a:gd name="connsiteX144" fmla="*/ 497681 w 1247775"/>
                  <a:gd name="connsiteY144" fmla="*/ 192881 h 1857375"/>
                  <a:gd name="connsiteX145" fmla="*/ 512921 w 1247775"/>
                  <a:gd name="connsiteY145" fmla="*/ 208121 h 1857375"/>
                  <a:gd name="connsiteX146" fmla="*/ 518636 w 1247775"/>
                  <a:gd name="connsiteY146" fmla="*/ 207169 h 1857375"/>
                  <a:gd name="connsiteX147" fmla="*/ 518636 w 1247775"/>
                  <a:gd name="connsiteY147" fmla="*/ 210026 h 1857375"/>
                  <a:gd name="connsiteX148" fmla="*/ 532924 w 1247775"/>
                  <a:gd name="connsiteY148" fmla="*/ 239554 h 1857375"/>
                  <a:gd name="connsiteX149" fmla="*/ 530066 w 1247775"/>
                  <a:gd name="connsiteY149" fmla="*/ 249079 h 1857375"/>
                  <a:gd name="connsiteX150" fmla="*/ 530066 w 1247775"/>
                  <a:gd name="connsiteY150" fmla="*/ 250984 h 1857375"/>
                  <a:gd name="connsiteX151" fmla="*/ 514826 w 1247775"/>
                  <a:gd name="connsiteY151" fmla="*/ 270034 h 1857375"/>
                  <a:gd name="connsiteX152" fmla="*/ 503396 w 1247775"/>
                  <a:gd name="connsiteY152" fmla="*/ 291941 h 1857375"/>
                  <a:gd name="connsiteX153" fmla="*/ 531019 w 1247775"/>
                  <a:gd name="connsiteY153" fmla="*/ 319564 h 1857375"/>
                  <a:gd name="connsiteX154" fmla="*/ 540544 w 1247775"/>
                  <a:gd name="connsiteY154" fmla="*/ 317659 h 1857375"/>
                  <a:gd name="connsiteX155" fmla="*/ 549116 w 1247775"/>
                  <a:gd name="connsiteY155" fmla="*/ 318611 h 1857375"/>
                  <a:gd name="connsiteX156" fmla="*/ 582454 w 1247775"/>
                  <a:gd name="connsiteY156" fmla="*/ 295751 h 1857375"/>
                  <a:gd name="connsiteX157" fmla="*/ 584359 w 1247775"/>
                  <a:gd name="connsiteY157" fmla="*/ 294799 h 1857375"/>
                  <a:gd name="connsiteX158" fmla="*/ 585311 w 1247775"/>
                  <a:gd name="connsiteY158" fmla="*/ 294799 h 1857375"/>
                  <a:gd name="connsiteX159" fmla="*/ 596741 w 1247775"/>
                  <a:gd name="connsiteY159" fmla="*/ 310991 h 1857375"/>
                  <a:gd name="connsiteX160" fmla="*/ 596741 w 1247775"/>
                  <a:gd name="connsiteY160" fmla="*/ 311944 h 1857375"/>
                  <a:gd name="connsiteX161" fmla="*/ 596741 w 1247775"/>
                  <a:gd name="connsiteY161" fmla="*/ 313849 h 1857375"/>
                  <a:gd name="connsiteX162" fmla="*/ 595789 w 1247775"/>
                  <a:gd name="connsiteY162" fmla="*/ 321469 h 1857375"/>
                  <a:gd name="connsiteX163" fmla="*/ 603409 w 1247775"/>
                  <a:gd name="connsiteY163" fmla="*/ 337661 h 1857375"/>
                  <a:gd name="connsiteX164" fmla="*/ 603409 w 1247775"/>
                  <a:gd name="connsiteY164" fmla="*/ 339566 h 1857375"/>
                  <a:gd name="connsiteX165" fmla="*/ 614839 w 1247775"/>
                  <a:gd name="connsiteY165" fmla="*/ 354806 h 1857375"/>
                  <a:gd name="connsiteX166" fmla="*/ 611029 w 1247775"/>
                  <a:gd name="connsiteY166" fmla="*/ 363379 h 1857375"/>
                  <a:gd name="connsiteX167" fmla="*/ 586264 w 1247775"/>
                  <a:gd name="connsiteY167" fmla="*/ 352901 h 1857375"/>
                  <a:gd name="connsiteX168" fmla="*/ 551974 w 1247775"/>
                  <a:gd name="connsiteY168" fmla="*/ 387191 h 1857375"/>
                  <a:gd name="connsiteX169" fmla="*/ 552926 w 1247775"/>
                  <a:gd name="connsiteY169" fmla="*/ 395764 h 1857375"/>
                  <a:gd name="connsiteX170" fmla="*/ 541496 w 1247775"/>
                  <a:gd name="connsiteY170" fmla="*/ 385286 h 1857375"/>
                  <a:gd name="connsiteX171" fmla="*/ 527209 w 1247775"/>
                  <a:gd name="connsiteY171" fmla="*/ 375761 h 1857375"/>
                  <a:gd name="connsiteX172" fmla="*/ 511969 w 1247775"/>
                  <a:gd name="connsiteY172" fmla="*/ 391001 h 1857375"/>
                  <a:gd name="connsiteX173" fmla="*/ 511969 w 1247775"/>
                  <a:gd name="connsiteY173" fmla="*/ 392906 h 1857375"/>
                  <a:gd name="connsiteX174" fmla="*/ 506254 w 1247775"/>
                  <a:gd name="connsiteY174" fmla="*/ 409099 h 1857375"/>
                  <a:gd name="connsiteX175" fmla="*/ 511969 w 1247775"/>
                  <a:gd name="connsiteY175" fmla="*/ 425291 h 1857375"/>
                  <a:gd name="connsiteX176" fmla="*/ 511016 w 1247775"/>
                  <a:gd name="connsiteY176" fmla="*/ 430054 h 1857375"/>
                  <a:gd name="connsiteX177" fmla="*/ 524351 w 1247775"/>
                  <a:gd name="connsiteY177" fmla="*/ 443389 h 1857375"/>
                  <a:gd name="connsiteX178" fmla="*/ 537686 w 1247775"/>
                  <a:gd name="connsiteY178" fmla="*/ 433864 h 1857375"/>
                  <a:gd name="connsiteX179" fmla="*/ 537686 w 1247775"/>
                  <a:gd name="connsiteY179" fmla="*/ 433864 h 1857375"/>
                  <a:gd name="connsiteX180" fmla="*/ 539591 w 1247775"/>
                  <a:gd name="connsiteY180" fmla="*/ 441484 h 1857375"/>
                  <a:gd name="connsiteX181" fmla="*/ 531971 w 1247775"/>
                  <a:gd name="connsiteY181" fmla="*/ 450056 h 1857375"/>
                  <a:gd name="connsiteX182" fmla="*/ 540544 w 1247775"/>
                  <a:gd name="connsiteY182" fmla="*/ 458629 h 1857375"/>
                  <a:gd name="connsiteX183" fmla="*/ 549116 w 1247775"/>
                  <a:gd name="connsiteY183" fmla="*/ 451009 h 1857375"/>
                  <a:gd name="connsiteX184" fmla="*/ 557689 w 1247775"/>
                  <a:gd name="connsiteY184" fmla="*/ 452914 h 1857375"/>
                  <a:gd name="connsiteX185" fmla="*/ 563404 w 1247775"/>
                  <a:gd name="connsiteY185" fmla="*/ 451961 h 1857375"/>
                  <a:gd name="connsiteX186" fmla="*/ 565309 w 1247775"/>
                  <a:gd name="connsiteY186" fmla="*/ 454819 h 1857375"/>
                  <a:gd name="connsiteX187" fmla="*/ 560546 w 1247775"/>
                  <a:gd name="connsiteY187" fmla="*/ 464344 h 1857375"/>
                  <a:gd name="connsiteX188" fmla="*/ 560546 w 1247775"/>
                  <a:gd name="connsiteY188" fmla="*/ 467201 h 1857375"/>
                  <a:gd name="connsiteX189" fmla="*/ 551974 w 1247775"/>
                  <a:gd name="connsiteY189" fmla="*/ 487204 h 1857375"/>
                  <a:gd name="connsiteX190" fmla="*/ 551974 w 1247775"/>
                  <a:gd name="connsiteY190" fmla="*/ 488156 h 1857375"/>
                  <a:gd name="connsiteX191" fmla="*/ 548164 w 1247775"/>
                  <a:gd name="connsiteY191" fmla="*/ 499586 h 1857375"/>
                  <a:gd name="connsiteX192" fmla="*/ 566261 w 1247775"/>
                  <a:gd name="connsiteY192" fmla="*/ 517684 h 1857375"/>
                  <a:gd name="connsiteX193" fmla="*/ 573881 w 1247775"/>
                  <a:gd name="connsiteY193" fmla="*/ 515779 h 1857375"/>
                  <a:gd name="connsiteX194" fmla="*/ 571024 w 1247775"/>
                  <a:gd name="connsiteY194" fmla="*/ 523399 h 1857375"/>
                  <a:gd name="connsiteX195" fmla="*/ 574834 w 1247775"/>
                  <a:gd name="connsiteY195" fmla="*/ 531971 h 1857375"/>
                  <a:gd name="connsiteX196" fmla="*/ 574834 w 1247775"/>
                  <a:gd name="connsiteY196" fmla="*/ 532924 h 1857375"/>
                  <a:gd name="connsiteX197" fmla="*/ 586264 w 1247775"/>
                  <a:gd name="connsiteY197" fmla="*/ 544354 h 1857375"/>
                  <a:gd name="connsiteX198" fmla="*/ 596741 w 1247775"/>
                  <a:gd name="connsiteY198" fmla="*/ 537686 h 1857375"/>
                  <a:gd name="connsiteX199" fmla="*/ 598646 w 1247775"/>
                  <a:gd name="connsiteY199" fmla="*/ 536734 h 1857375"/>
                  <a:gd name="connsiteX200" fmla="*/ 611981 w 1247775"/>
                  <a:gd name="connsiteY200" fmla="*/ 542449 h 1857375"/>
                  <a:gd name="connsiteX201" fmla="*/ 631984 w 1247775"/>
                  <a:gd name="connsiteY201" fmla="*/ 522446 h 1857375"/>
                  <a:gd name="connsiteX202" fmla="*/ 643414 w 1247775"/>
                  <a:gd name="connsiteY202" fmla="*/ 525304 h 1857375"/>
                  <a:gd name="connsiteX203" fmla="*/ 632936 w 1247775"/>
                  <a:gd name="connsiteY203" fmla="*/ 538639 h 1857375"/>
                  <a:gd name="connsiteX204" fmla="*/ 633889 w 1247775"/>
                  <a:gd name="connsiteY204" fmla="*/ 542449 h 1857375"/>
                  <a:gd name="connsiteX205" fmla="*/ 626269 w 1247775"/>
                  <a:gd name="connsiteY205" fmla="*/ 554831 h 1857375"/>
                  <a:gd name="connsiteX206" fmla="*/ 626269 w 1247775"/>
                  <a:gd name="connsiteY206" fmla="*/ 555784 h 1857375"/>
                  <a:gd name="connsiteX207" fmla="*/ 614839 w 1247775"/>
                  <a:gd name="connsiteY207" fmla="*/ 548164 h 1857375"/>
                  <a:gd name="connsiteX208" fmla="*/ 602456 w 1247775"/>
                  <a:gd name="connsiteY208" fmla="*/ 560546 h 1857375"/>
                  <a:gd name="connsiteX209" fmla="*/ 614839 w 1247775"/>
                  <a:gd name="connsiteY209" fmla="*/ 572929 h 1857375"/>
                  <a:gd name="connsiteX210" fmla="*/ 627221 w 1247775"/>
                  <a:gd name="connsiteY210" fmla="*/ 560546 h 1857375"/>
                  <a:gd name="connsiteX211" fmla="*/ 627221 w 1247775"/>
                  <a:gd name="connsiteY211" fmla="*/ 560546 h 1857375"/>
                  <a:gd name="connsiteX212" fmla="*/ 631031 w 1247775"/>
                  <a:gd name="connsiteY212" fmla="*/ 566261 h 1857375"/>
                  <a:gd name="connsiteX213" fmla="*/ 628174 w 1247775"/>
                  <a:gd name="connsiteY213" fmla="*/ 571024 h 1857375"/>
                  <a:gd name="connsiteX214" fmla="*/ 633889 w 1247775"/>
                  <a:gd name="connsiteY214" fmla="*/ 576739 h 1857375"/>
                  <a:gd name="connsiteX215" fmla="*/ 639604 w 1247775"/>
                  <a:gd name="connsiteY215" fmla="*/ 571024 h 1857375"/>
                  <a:gd name="connsiteX216" fmla="*/ 639604 w 1247775"/>
                  <a:gd name="connsiteY216" fmla="*/ 569119 h 1857375"/>
                  <a:gd name="connsiteX217" fmla="*/ 640556 w 1247775"/>
                  <a:gd name="connsiteY217" fmla="*/ 569119 h 1857375"/>
                  <a:gd name="connsiteX218" fmla="*/ 646271 w 1247775"/>
                  <a:gd name="connsiteY218" fmla="*/ 568166 h 1857375"/>
                  <a:gd name="connsiteX219" fmla="*/ 648176 w 1247775"/>
                  <a:gd name="connsiteY219" fmla="*/ 570071 h 1857375"/>
                  <a:gd name="connsiteX220" fmla="*/ 647224 w 1247775"/>
                  <a:gd name="connsiteY220" fmla="*/ 573881 h 1857375"/>
                  <a:gd name="connsiteX221" fmla="*/ 650081 w 1247775"/>
                  <a:gd name="connsiteY221" fmla="*/ 579596 h 1857375"/>
                  <a:gd name="connsiteX222" fmla="*/ 642461 w 1247775"/>
                  <a:gd name="connsiteY222" fmla="*/ 589121 h 1857375"/>
                  <a:gd name="connsiteX223" fmla="*/ 648176 w 1247775"/>
                  <a:gd name="connsiteY223" fmla="*/ 597694 h 1857375"/>
                  <a:gd name="connsiteX224" fmla="*/ 656749 w 1247775"/>
                  <a:gd name="connsiteY224" fmla="*/ 605314 h 1857375"/>
                  <a:gd name="connsiteX225" fmla="*/ 656749 w 1247775"/>
                  <a:gd name="connsiteY225" fmla="*/ 608171 h 1857375"/>
                  <a:gd name="connsiteX226" fmla="*/ 647224 w 1247775"/>
                  <a:gd name="connsiteY226" fmla="*/ 603409 h 1857375"/>
                  <a:gd name="connsiteX227" fmla="*/ 635794 w 1247775"/>
                  <a:gd name="connsiteY227" fmla="*/ 614839 h 1857375"/>
                  <a:gd name="connsiteX228" fmla="*/ 636746 w 1247775"/>
                  <a:gd name="connsiteY228" fmla="*/ 617696 h 1857375"/>
                  <a:gd name="connsiteX229" fmla="*/ 634841 w 1247775"/>
                  <a:gd name="connsiteY229" fmla="*/ 617696 h 1857375"/>
                  <a:gd name="connsiteX230" fmla="*/ 614839 w 1247775"/>
                  <a:gd name="connsiteY230" fmla="*/ 623411 h 1857375"/>
                  <a:gd name="connsiteX231" fmla="*/ 613886 w 1247775"/>
                  <a:gd name="connsiteY231" fmla="*/ 623411 h 1857375"/>
                  <a:gd name="connsiteX232" fmla="*/ 609124 w 1247775"/>
                  <a:gd name="connsiteY232" fmla="*/ 624364 h 1857375"/>
                  <a:gd name="connsiteX233" fmla="*/ 609124 w 1247775"/>
                  <a:gd name="connsiteY233" fmla="*/ 624364 h 1857375"/>
                  <a:gd name="connsiteX234" fmla="*/ 596741 w 1247775"/>
                  <a:gd name="connsiteY234" fmla="*/ 611981 h 1857375"/>
                  <a:gd name="connsiteX235" fmla="*/ 587216 w 1247775"/>
                  <a:gd name="connsiteY235" fmla="*/ 617696 h 1857375"/>
                  <a:gd name="connsiteX236" fmla="*/ 564356 w 1247775"/>
                  <a:gd name="connsiteY236" fmla="*/ 605314 h 1857375"/>
                  <a:gd name="connsiteX237" fmla="*/ 542449 w 1247775"/>
                  <a:gd name="connsiteY237" fmla="*/ 616744 h 1857375"/>
                  <a:gd name="connsiteX238" fmla="*/ 540544 w 1247775"/>
                  <a:gd name="connsiteY238" fmla="*/ 615791 h 1857375"/>
                  <a:gd name="connsiteX239" fmla="*/ 536734 w 1247775"/>
                  <a:gd name="connsiteY239" fmla="*/ 609124 h 1857375"/>
                  <a:gd name="connsiteX240" fmla="*/ 556736 w 1247775"/>
                  <a:gd name="connsiteY240" fmla="*/ 593884 h 1857375"/>
                  <a:gd name="connsiteX241" fmla="*/ 563404 w 1247775"/>
                  <a:gd name="connsiteY241" fmla="*/ 579596 h 1857375"/>
                  <a:gd name="connsiteX242" fmla="*/ 563404 w 1247775"/>
                  <a:gd name="connsiteY242" fmla="*/ 575786 h 1857375"/>
                  <a:gd name="connsiteX243" fmla="*/ 564356 w 1247775"/>
                  <a:gd name="connsiteY243" fmla="*/ 575786 h 1857375"/>
                  <a:gd name="connsiteX244" fmla="*/ 572929 w 1247775"/>
                  <a:gd name="connsiteY244" fmla="*/ 573881 h 1857375"/>
                  <a:gd name="connsiteX245" fmla="*/ 569119 w 1247775"/>
                  <a:gd name="connsiteY245" fmla="*/ 585311 h 1857375"/>
                  <a:gd name="connsiteX246" fmla="*/ 591026 w 1247775"/>
                  <a:gd name="connsiteY246" fmla="*/ 607219 h 1857375"/>
                  <a:gd name="connsiteX247" fmla="*/ 612934 w 1247775"/>
                  <a:gd name="connsiteY247" fmla="*/ 585311 h 1857375"/>
                  <a:gd name="connsiteX248" fmla="*/ 591026 w 1247775"/>
                  <a:gd name="connsiteY248" fmla="*/ 563404 h 1857375"/>
                  <a:gd name="connsiteX249" fmla="*/ 579596 w 1247775"/>
                  <a:gd name="connsiteY249" fmla="*/ 567214 h 1857375"/>
                  <a:gd name="connsiteX250" fmla="*/ 581501 w 1247775"/>
                  <a:gd name="connsiteY250" fmla="*/ 558641 h 1857375"/>
                  <a:gd name="connsiteX251" fmla="*/ 564356 w 1247775"/>
                  <a:gd name="connsiteY251" fmla="*/ 541496 h 1857375"/>
                  <a:gd name="connsiteX252" fmla="*/ 547211 w 1247775"/>
                  <a:gd name="connsiteY252" fmla="*/ 558641 h 1857375"/>
                  <a:gd name="connsiteX253" fmla="*/ 547211 w 1247775"/>
                  <a:gd name="connsiteY253" fmla="*/ 560546 h 1857375"/>
                  <a:gd name="connsiteX254" fmla="*/ 543401 w 1247775"/>
                  <a:gd name="connsiteY254" fmla="*/ 560546 h 1857375"/>
                  <a:gd name="connsiteX255" fmla="*/ 528161 w 1247775"/>
                  <a:gd name="connsiteY255" fmla="*/ 567214 h 1857375"/>
                  <a:gd name="connsiteX256" fmla="*/ 526256 w 1247775"/>
                  <a:gd name="connsiteY256" fmla="*/ 568166 h 1857375"/>
                  <a:gd name="connsiteX257" fmla="*/ 526256 w 1247775"/>
                  <a:gd name="connsiteY257" fmla="*/ 566261 h 1857375"/>
                  <a:gd name="connsiteX258" fmla="*/ 508159 w 1247775"/>
                  <a:gd name="connsiteY258" fmla="*/ 548164 h 1857375"/>
                  <a:gd name="connsiteX259" fmla="*/ 490061 w 1247775"/>
                  <a:gd name="connsiteY259" fmla="*/ 566261 h 1857375"/>
                  <a:gd name="connsiteX260" fmla="*/ 508159 w 1247775"/>
                  <a:gd name="connsiteY260" fmla="*/ 584359 h 1857375"/>
                  <a:gd name="connsiteX261" fmla="*/ 513874 w 1247775"/>
                  <a:gd name="connsiteY261" fmla="*/ 583406 h 1857375"/>
                  <a:gd name="connsiteX262" fmla="*/ 512921 w 1247775"/>
                  <a:gd name="connsiteY262" fmla="*/ 588169 h 1857375"/>
                  <a:gd name="connsiteX263" fmla="*/ 515779 w 1247775"/>
                  <a:gd name="connsiteY263" fmla="*/ 599599 h 1857375"/>
                  <a:gd name="connsiteX264" fmla="*/ 511969 w 1247775"/>
                  <a:gd name="connsiteY264" fmla="*/ 599599 h 1857375"/>
                  <a:gd name="connsiteX265" fmla="*/ 506254 w 1247775"/>
                  <a:gd name="connsiteY265" fmla="*/ 600551 h 1857375"/>
                  <a:gd name="connsiteX266" fmla="*/ 497681 w 1247775"/>
                  <a:gd name="connsiteY266" fmla="*/ 594836 h 1857375"/>
                  <a:gd name="connsiteX267" fmla="*/ 489109 w 1247775"/>
                  <a:gd name="connsiteY267" fmla="*/ 602456 h 1857375"/>
                  <a:gd name="connsiteX268" fmla="*/ 487204 w 1247775"/>
                  <a:gd name="connsiteY268" fmla="*/ 603409 h 1857375"/>
                  <a:gd name="connsiteX269" fmla="*/ 475774 w 1247775"/>
                  <a:gd name="connsiteY269" fmla="*/ 599599 h 1857375"/>
                  <a:gd name="connsiteX270" fmla="*/ 454819 w 1247775"/>
                  <a:gd name="connsiteY270" fmla="*/ 620554 h 1857375"/>
                  <a:gd name="connsiteX271" fmla="*/ 455771 w 1247775"/>
                  <a:gd name="connsiteY271" fmla="*/ 625316 h 1857375"/>
                  <a:gd name="connsiteX272" fmla="*/ 450056 w 1247775"/>
                  <a:gd name="connsiteY272" fmla="*/ 633889 h 1857375"/>
                  <a:gd name="connsiteX273" fmla="*/ 459581 w 1247775"/>
                  <a:gd name="connsiteY273" fmla="*/ 643414 h 1857375"/>
                  <a:gd name="connsiteX274" fmla="*/ 484346 w 1247775"/>
                  <a:gd name="connsiteY274" fmla="*/ 668179 h 1857375"/>
                  <a:gd name="connsiteX275" fmla="*/ 498634 w 1247775"/>
                  <a:gd name="connsiteY275" fmla="*/ 663416 h 1857375"/>
                  <a:gd name="connsiteX276" fmla="*/ 503396 w 1247775"/>
                  <a:gd name="connsiteY276" fmla="*/ 662464 h 1857375"/>
                  <a:gd name="connsiteX277" fmla="*/ 511016 w 1247775"/>
                  <a:gd name="connsiteY277" fmla="*/ 664369 h 1857375"/>
                  <a:gd name="connsiteX278" fmla="*/ 511969 w 1247775"/>
                  <a:gd name="connsiteY278" fmla="*/ 667226 h 1857375"/>
                  <a:gd name="connsiteX279" fmla="*/ 511969 w 1247775"/>
                  <a:gd name="connsiteY279" fmla="*/ 668179 h 1857375"/>
                  <a:gd name="connsiteX280" fmla="*/ 513874 w 1247775"/>
                  <a:gd name="connsiteY280" fmla="*/ 677704 h 1857375"/>
                  <a:gd name="connsiteX281" fmla="*/ 511969 w 1247775"/>
                  <a:gd name="connsiteY281" fmla="*/ 678656 h 1857375"/>
                  <a:gd name="connsiteX282" fmla="*/ 498634 w 1247775"/>
                  <a:gd name="connsiteY282" fmla="*/ 671036 h 1857375"/>
                  <a:gd name="connsiteX283" fmla="*/ 487204 w 1247775"/>
                  <a:gd name="connsiteY283" fmla="*/ 675799 h 1857375"/>
                  <a:gd name="connsiteX284" fmla="*/ 481489 w 1247775"/>
                  <a:gd name="connsiteY284" fmla="*/ 673894 h 1857375"/>
                  <a:gd name="connsiteX285" fmla="*/ 470059 w 1247775"/>
                  <a:gd name="connsiteY285" fmla="*/ 685324 h 1857375"/>
                  <a:gd name="connsiteX286" fmla="*/ 481489 w 1247775"/>
                  <a:gd name="connsiteY286" fmla="*/ 696754 h 1857375"/>
                  <a:gd name="connsiteX287" fmla="*/ 484346 w 1247775"/>
                  <a:gd name="connsiteY287" fmla="*/ 695801 h 1857375"/>
                  <a:gd name="connsiteX288" fmla="*/ 488156 w 1247775"/>
                  <a:gd name="connsiteY288" fmla="*/ 700564 h 1857375"/>
                  <a:gd name="connsiteX289" fmla="*/ 486251 w 1247775"/>
                  <a:gd name="connsiteY289" fmla="*/ 712946 h 1857375"/>
                  <a:gd name="connsiteX290" fmla="*/ 486251 w 1247775"/>
                  <a:gd name="connsiteY290" fmla="*/ 715804 h 1857375"/>
                  <a:gd name="connsiteX291" fmla="*/ 460534 w 1247775"/>
                  <a:gd name="connsiteY291" fmla="*/ 701516 h 1857375"/>
                  <a:gd name="connsiteX292" fmla="*/ 435769 w 1247775"/>
                  <a:gd name="connsiteY292" fmla="*/ 714851 h 1857375"/>
                  <a:gd name="connsiteX293" fmla="*/ 426244 w 1247775"/>
                  <a:gd name="connsiteY293" fmla="*/ 711041 h 1857375"/>
                  <a:gd name="connsiteX294" fmla="*/ 432911 w 1247775"/>
                  <a:gd name="connsiteY294" fmla="*/ 701516 h 1857375"/>
                  <a:gd name="connsiteX295" fmla="*/ 437674 w 1247775"/>
                  <a:gd name="connsiteY295" fmla="*/ 691039 h 1857375"/>
                  <a:gd name="connsiteX296" fmla="*/ 431006 w 1247775"/>
                  <a:gd name="connsiteY296" fmla="*/ 679609 h 1857375"/>
                  <a:gd name="connsiteX297" fmla="*/ 410051 w 1247775"/>
                  <a:gd name="connsiteY297" fmla="*/ 668179 h 1857375"/>
                  <a:gd name="connsiteX298" fmla="*/ 404336 w 1247775"/>
                  <a:gd name="connsiteY298" fmla="*/ 669131 h 1857375"/>
                  <a:gd name="connsiteX299" fmla="*/ 401479 w 1247775"/>
                  <a:gd name="connsiteY299" fmla="*/ 661511 h 1857375"/>
                  <a:gd name="connsiteX300" fmla="*/ 409099 w 1247775"/>
                  <a:gd name="connsiteY300" fmla="*/ 650081 h 1857375"/>
                  <a:gd name="connsiteX301" fmla="*/ 410051 w 1247775"/>
                  <a:gd name="connsiteY301" fmla="*/ 647224 h 1857375"/>
                  <a:gd name="connsiteX302" fmla="*/ 410051 w 1247775"/>
                  <a:gd name="connsiteY302" fmla="*/ 647224 h 1857375"/>
                  <a:gd name="connsiteX303" fmla="*/ 411956 w 1247775"/>
                  <a:gd name="connsiteY303" fmla="*/ 634841 h 1857375"/>
                  <a:gd name="connsiteX304" fmla="*/ 370046 w 1247775"/>
                  <a:gd name="connsiteY304" fmla="*/ 592931 h 1857375"/>
                  <a:gd name="connsiteX305" fmla="*/ 360521 w 1247775"/>
                  <a:gd name="connsiteY305" fmla="*/ 593884 h 1857375"/>
                  <a:gd name="connsiteX306" fmla="*/ 362426 w 1247775"/>
                  <a:gd name="connsiteY306" fmla="*/ 588169 h 1857375"/>
                  <a:gd name="connsiteX307" fmla="*/ 350996 w 1247775"/>
                  <a:gd name="connsiteY307" fmla="*/ 576739 h 1857375"/>
                  <a:gd name="connsiteX308" fmla="*/ 342424 w 1247775"/>
                  <a:gd name="connsiteY308" fmla="*/ 580549 h 1857375"/>
                  <a:gd name="connsiteX309" fmla="*/ 335756 w 1247775"/>
                  <a:gd name="connsiteY309" fmla="*/ 578644 h 1857375"/>
                  <a:gd name="connsiteX310" fmla="*/ 324326 w 1247775"/>
                  <a:gd name="connsiteY310" fmla="*/ 590074 h 1857375"/>
                  <a:gd name="connsiteX311" fmla="*/ 335756 w 1247775"/>
                  <a:gd name="connsiteY311" fmla="*/ 601504 h 1857375"/>
                  <a:gd name="connsiteX312" fmla="*/ 344329 w 1247775"/>
                  <a:gd name="connsiteY312" fmla="*/ 597694 h 1857375"/>
                  <a:gd name="connsiteX313" fmla="*/ 348139 w 1247775"/>
                  <a:gd name="connsiteY313" fmla="*/ 599599 h 1857375"/>
                  <a:gd name="connsiteX314" fmla="*/ 324326 w 1247775"/>
                  <a:gd name="connsiteY314" fmla="*/ 625316 h 1857375"/>
                  <a:gd name="connsiteX315" fmla="*/ 324326 w 1247775"/>
                  <a:gd name="connsiteY315" fmla="*/ 627221 h 1857375"/>
                  <a:gd name="connsiteX316" fmla="*/ 316706 w 1247775"/>
                  <a:gd name="connsiteY316" fmla="*/ 633889 h 1857375"/>
                  <a:gd name="connsiteX317" fmla="*/ 316706 w 1247775"/>
                  <a:gd name="connsiteY317" fmla="*/ 633889 h 1857375"/>
                  <a:gd name="connsiteX318" fmla="*/ 316706 w 1247775"/>
                  <a:gd name="connsiteY318" fmla="*/ 631031 h 1857375"/>
                  <a:gd name="connsiteX319" fmla="*/ 310039 w 1247775"/>
                  <a:gd name="connsiteY319" fmla="*/ 616744 h 1857375"/>
                  <a:gd name="connsiteX320" fmla="*/ 294799 w 1247775"/>
                  <a:gd name="connsiteY320" fmla="*/ 602456 h 1857375"/>
                  <a:gd name="connsiteX321" fmla="*/ 279559 w 1247775"/>
                  <a:gd name="connsiteY321" fmla="*/ 617696 h 1857375"/>
                  <a:gd name="connsiteX322" fmla="*/ 280511 w 1247775"/>
                  <a:gd name="connsiteY322" fmla="*/ 623411 h 1857375"/>
                  <a:gd name="connsiteX323" fmla="*/ 278606 w 1247775"/>
                  <a:gd name="connsiteY323" fmla="*/ 631031 h 1857375"/>
                  <a:gd name="connsiteX324" fmla="*/ 297656 w 1247775"/>
                  <a:gd name="connsiteY324" fmla="*/ 650081 h 1857375"/>
                  <a:gd name="connsiteX325" fmla="*/ 310039 w 1247775"/>
                  <a:gd name="connsiteY325" fmla="*/ 645319 h 1857375"/>
                  <a:gd name="connsiteX326" fmla="*/ 310991 w 1247775"/>
                  <a:gd name="connsiteY326" fmla="*/ 645319 h 1857375"/>
                  <a:gd name="connsiteX327" fmla="*/ 310039 w 1247775"/>
                  <a:gd name="connsiteY327" fmla="*/ 652939 h 1857375"/>
                  <a:gd name="connsiteX328" fmla="*/ 312896 w 1247775"/>
                  <a:gd name="connsiteY328" fmla="*/ 666274 h 1857375"/>
                  <a:gd name="connsiteX329" fmla="*/ 308134 w 1247775"/>
                  <a:gd name="connsiteY329" fmla="*/ 665321 h 1857375"/>
                  <a:gd name="connsiteX330" fmla="*/ 304324 w 1247775"/>
                  <a:gd name="connsiteY330" fmla="*/ 666274 h 1857375"/>
                  <a:gd name="connsiteX331" fmla="*/ 304324 w 1247775"/>
                  <a:gd name="connsiteY331" fmla="*/ 664369 h 1857375"/>
                  <a:gd name="connsiteX332" fmla="*/ 290036 w 1247775"/>
                  <a:gd name="connsiteY332" fmla="*/ 650081 h 1857375"/>
                  <a:gd name="connsiteX333" fmla="*/ 275749 w 1247775"/>
                  <a:gd name="connsiteY333" fmla="*/ 664369 h 1857375"/>
                  <a:gd name="connsiteX334" fmla="*/ 290036 w 1247775"/>
                  <a:gd name="connsiteY334" fmla="*/ 678656 h 1857375"/>
                  <a:gd name="connsiteX335" fmla="*/ 289084 w 1247775"/>
                  <a:gd name="connsiteY335" fmla="*/ 685324 h 1857375"/>
                  <a:gd name="connsiteX336" fmla="*/ 309086 w 1247775"/>
                  <a:gd name="connsiteY336" fmla="*/ 705326 h 1857375"/>
                  <a:gd name="connsiteX337" fmla="*/ 329089 w 1247775"/>
                  <a:gd name="connsiteY337" fmla="*/ 685324 h 1857375"/>
                  <a:gd name="connsiteX338" fmla="*/ 328136 w 1247775"/>
                  <a:gd name="connsiteY338" fmla="*/ 679609 h 1857375"/>
                  <a:gd name="connsiteX339" fmla="*/ 337661 w 1247775"/>
                  <a:gd name="connsiteY339" fmla="*/ 682466 h 1857375"/>
                  <a:gd name="connsiteX340" fmla="*/ 342424 w 1247775"/>
                  <a:gd name="connsiteY340" fmla="*/ 690086 h 1857375"/>
                  <a:gd name="connsiteX341" fmla="*/ 345281 w 1247775"/>
                  <a:gd name="connsiteY341" fmla="*/ 698659 h 1857375"/>
                  <a:gd name="connsiteX342" fmla="*/ 344329 w 1247775"/>
                  <a:gd name="connsiteY342" fmla="*/ 698659 h 1857375"/>
                  <a:gd name="connsiteX343" fmla="*/ 329089 w 1247775"/>
                  <a:gd name="connsiteY343" fmla="*/ 713899 h 1857375"/>
                  <a:gd name="connsiteX344" fmla="*/ 329089 w 1247775"/>
                  <a:gd name="connsiteY344" fmla="*/ 715804 h 1857375"/>
                  <a:gd name="connsiteX345" fmla="*/ 327184 w 1247775"/>
                  <a:gd name="connsiteY345" fmla="*/ 719614 h 1857375"/>
                  <a:gd name="connsiteX346" fmla="*/ 316706 w 1247775"/>
                  <a:gd name="connsiteY346" fmla="*/ 715804 h 1857375"/>
                  <a:gd name="connsiteX347" fmla="*/ 300514 w 1247775"/>
                  <a:gd name="connsiteY347" fmla="*/ 731996 h 1857375"/>
                  <a:gd name="connsiteX348" fmla="*/ 316706 w 1247775"/>
                  <a:gd name="connsiteY348" fmla="*/ 748189 h 1857375"/>
                  <a:gd name="connsiteX349" fmla="*/ 328136 w 1247775"/>
                  <a:gd name="connsiteY349" fmla="*/ 743426 h 1857375"/>
                  <a:gd name="connsiteX350" fmla="*/ 333851 w 1247775"/>
                  <a:gd name="connsiteY350" fmla="*/ 750094 h 1857375"/>
                  <a:gd name="connsiteX351" fmla="*/ 333851 w 1247775"/>
                  <a:gd name="connsiteY351" fmla="*/ 750094 h 1857375"/>
                  <a:gd name="connsiteX352" fmla="*/ 324326 w 1247775"/>
                  <a:gd name="connsiteY352" fmla="*/ 759619 h 1857375"/>
                  <a:gd name="connsiteX353" fmla="*/ 333851 w 1247775"/>
                  <a:gd name="connsiteY353" fmla="*/ 769144 h 1857375"/>
                  <a:gd name="connsiteX354" fmla="*/ 341471 w 1247775"/>
                  <a:gd name="connsiteY354" fmla="*/ 765334 h 1857375"/>
                  <a:gd name="connsiteX355" fmla="*/ 339566 w 1247775"/>
                  <a:gd name="connsiteY355" fmla="*/ 774859 h 1857375"/>
                  <a:gd name="connsiteX356" fmla="*/ 342424 w 1247775"/>
                  <a:gd name="connsiteY356" fmla="*/ 788194 h 1857375"/>
                  <a:gd name="connsiteX357" fmla="*/ 332899 w 1247775"/>
                  <a:gd name="connsiteY357" fmla="*/ 794861 h 1857375"/>
                  <a:gd name="connsiteX358" fmla="*/ 332899 w 1247775"/>
                  <a:gd name="connsiteY358" fmla="*/ 792956 h 1857375"/>
                  <a:gd name="connsiteX359" fmla="*/ 313849 w 1247775"/>
                  <a:gd name="connsiteY359" fmla="*/ 772954 h 1857375"/>
                  <a:gd name="connsiteX360" fmla="*/ 309086 w 1247775"/>
                  <a:gd name="connsiteY360" fmla="*/ 772001 h 1857375"/>
                  <a:gd name="connsiteX361" fmla="*/ 299561 w 1247775"/>
                  <a:gd name="connsiteY361" fmla="*/ 777716 h 1857375"/>
                  <a:gd name="connsiteX362" fmla="*/ 292894 w 1247775"/>
                  <a:gd name="connsiteY362" fmla="*/ 792956 h 1857375"/>
                  <a:gd name="connsiteX363" fmla="*/ 312896 w 1247775"/>
                  <a:gd name="connsiteY363" fmla="*/ 812959 h 1857375"/>
                  <a:gd name="connsiteX364" fmla="*/ 328136 w 1247775"/>
                  <a:gd name="connsiteY364" fmla="*/ 806291 h 1857375"/>
                  <a:gd name="connsiteX365" fmla="*/ 328136 w 1247775"/>
                  <a:gd name="connsiteY365" fmla="*/ 808196 h 1857375"/>
                  <a:gd name="connsiteX366" fmla="*/ 331946 w 1247775"/>
                  <a:gd name="connsiteY366" fmla="*/ 820579 h 1857375"/>
                  <a:gd name="connsiteX367" fmla="*/ 314801 w 1247775"/>
                  <a:gd name="connsiteY367" fmla="*/ 844391 h 1857375"/>
                  <a:gd name="connsiteX368" fmla="*/ 340519 w 1247775"/>
                  <a:gd name="connsiteY368" fmla="*/ 870109 h 1857375"/>
                  <a:gd name="connsiteX369" fmla="*/ 351949 w 1247775"/>
                  <a:gd name="connsiteY369" fmla="*/ 867251 h 1857375"/>
                  <a:gd name="connsiteX370" fmla="*/ 353854 w 1247775"/>
                  <a:gd name="connsiteY370" fmla="*/ 867251 h 1857375"/>
                  <a:gd name="connsiteX371" fmla="*/ 352901 w 1247775"/>
                  <a:gd name="connsiteY371" fmla="*/ 871061 h 1857375"/>
                  <a:gd name="connsiteX372" fmla="*/ 367189 w 1247775"/>
                  <a:gd name="connsiteY372" fmla="*/ 885349 h 1857375"/>
                  <a:gd name="connsiteX373" fmla="*/ 368141 w 1247775"/>
                  <a:gd name="connsiteY373" fmla="*/ 885349 h 1857375"/>
                  <a:gd name="connsiteX374" fmla="*/ 371951 w 1247775"/>
                  <a:gd name="connsiteY374" fmla="*/ 890111 h 1857375"/>
                  <a:gd name="connsiteX375" fmla="*/ 372904 w 1247775"/>
                  <a:gd name="connsiteY375" fmla="*/ 892016 h 1857375"/>
                  <a:gd name="connsiteX376" fmla="*/ 367189 w 1247775"/>
                  <a:gd name="connsiteY376" fmla="*/ 890111 h 1857375"/>
                  <a:gd name="connsiteX377" fmla="*/ 358616 w 1247775"/>
                  <a:gd name="connsiteY377" fmla="*/ 898684 h 1857375"/>
                  <a:gd name="connsiteX378" fmla="*/ 367189 w 1247775"/>
                  <a:gd name="connsiteY378" fmla="*/ 907256 h 1857375"/>
                  <a:gd name="connsiteX379" fmla="*/ 375761 w 1247775"/>
                  <a:gd name="connsiteY379" fmla="*/ 898684 h 1857375"/>
                  <a:gd name="connsiteX380" fmla="*/ 373856 w 1247775"/>
                  <a:gd name="connsiteY380" fmla="*/ 892969 h 1857375"/>
                  <a:gd name="connsiteX381" fmla="*/ 386239 w 1247775"/>
                  <a:gd name="connsiteY381" fmla="*/ 899636 h 1857375"/>
                  <a:gd name="connsiteX382" fmla="*/ 386239 w 1247775"/>
                  <a:gd name="connsiteY382" fmla="*/ 899636 h 1857375"/>
                  <a:gd name="connsiteX383" fmla="*/ 417671 w 1247775"/>
                  <a:gd name="connsiteY383" fmla="*/ 920591 h 1857375"/>
                  <a:gd name="connsiteX384" fmla="*/ 417671 w 1247775"/>
                  <a:gd name="connsiteY384" fmla="*/ 920591 h 1857375"/>
                  <a:gd name="connsiteX385" fmla="*/ 425291 w 1247775"/>
                  <a:gd name="connsiteY385" fmla="*/ 926306 h 1857375"/>
                  <a:gd name="connsiteX386" fmla="*/ 431006 w 1247775"/>
                  <a:gd name="connsiteY386" fmla="*/ 923449 h 1857375"/>
                  <a:gd name="connsiteX387" fmla="*/ 435769 w 1247775"/>
                  <a:gd name="connsiteY387" fmla="*/ 924401 h 1857375"/>
                  <a:gd name="connsiteX388" fmla="*/ 447199 w 1247775"/>
                  <a:gd name="connsiteY388" fmla="*/ 916781 h 1857375"/>
                  <a:gd name="connsiteX389" fmla="*/ 450056 w 1247775"/>
                  <a:gd name="connsiteY389" fmla="*/ 917734 h 1857375"/>
                  <a:gd name="connsiteX390" fmla="*/ 449104 w 1247775"/>
                  <a:gd name="connsiteY390" fmla="*/ 922496 h 1857375"/>
                  <a:gd name="connsiteX391" fmla="*/ 454819 w 1247775"/>
                  <a:gd name="connsiteY391" fmla="*/ 935831 h 1857375"/>
                  <a:gd name="connsiteX392" fmla="*/ 454819 w 1247775"/>
                  <a:gd name="connsiteY392" fmla="*/ 935831 h 1857375"/>
                  <a:gd name="connsiteX393" fmla="*/ 449104 w 1247775"/>
                  <a:gd name="connsiteY393" fmla="*/ 936784 h 1857375"/>
                  <a:gd name="connsiteX394" fmla="*/ 438626 w 1247775"/>
                  <a:gd name="connsiteY394" fmla="*/ 934879 h 1857375"/>
                  <a:gd name="connsiteX395" fmla="*/ 415766 w 1247775"/>
                  <a:gd name="connsiteY395" fmla="*/ 942499 h 1857375"/>
                  <a:gd name="connsiteX396" fmla="*/ 415766 w 1247775"/>
                  <a:gd name="connsiteY396" fmla="*/ 939641 h 1857375"/>
                  <a:gd name="connsiteX397" fmla="*/ 401479 w 1247775"/>
                  <a:gd name="connsiteY397" fmla="*/ 925354 h 1857375"/>
                  <a:gd name="connsiteX398" fmla="*/ 387191 w 1247775"/>
                  <a:gd name="connsiteY398" fmla="*/ 939641 h 1857375"/>
                  <a:gd name="connsiteX399" fmla="*/ 401479 w 1247775"/>
                  <a:gd name="connsiteY399" fmla="*/ 953929 h 1857375"/>
                  <a:gd name="connsiteX400" fmla="*/ 405289 w 1247775"/>
                  <a:gd name="connsiteY400" fmla="*/ 953929 h 1857375"/>
                  <a:gd name="connsiteX401" fmla="*/ 399574 w 1247775"/>
                  <a:gd name="connsiteY401" fmla="*/ 973931 h 1857375"/>
                  <a:gd name="connsiteX402" fmla="*/ 392906 w 1247775"/>
                  <a:gd name="connsiteY402" fmla="*/ 972979 h 1857375"/>
                  <a:gd name="connsiteX403" fmla="*/ 359569 w 1247775"/>
                  <a:gd name="connsiteY403" fmla="*/ 1006316 h 1857375"/>
                  <a:gd name="connsiteX404" fmla="*/ 392906 w 1247775"/>
                  <a:gd name="connsiteY404" fmla="*/ 1039654 h 1857375"/>
                  <a:gd name="connsiteX405" fmla="*/ 404336 w 1247775"/>
                  <a:gd name="connsiteY405" fmla="*/ 1037749 h 1857375"/>
                  <a:gd name="connsiteX406" fmla="*/ 409099 w 1247775"/>
                  <a:gd name="connsiteY406" fmla="*/ 1038701 h 1857375"/>
                  <a:gd name="connsiteX407" fmla="*/ 418624 w 1247775"/>
                  <a:gd name="connsiteY407" fmla="*/ 1029176 h 1857375"/>
                  <a:gd name="connsiteX408" fmla="*/ 418624 w 1247775"/>
                  <a:gd name="connsiteY408" fmla="*/ 1028224 h 1857375"/>
                  <a:gd name="connsiteX409" fmla="*/ 421481 w 1247775"/>
                  <a:gd name="connsiteY409" fmla="*/ 1024414 h 1857375"/>
                  <a:gd name="connsiteX410" fmla="*/ 424339 w 1247775"/>
                  <a:gd name="connsiteY410" fmla="*/ 1026319 h 1857375"/>
                  <a:gd name="connsiteX411" fmla="*/ 432911 w 1247775"/>
                  <a:gd name="connsiteY411" fmla="*/ 1035844 h 1857375"/>
                  <a:gd name="connsiteX412" fmla="*/ 429101 w 1247775"/>
                  <a:gd name="connsiteY412" fmla="*/ 1042511 h 1857375"/>
                  <a:gd name="connsiteX413" fmla="*/ 436721 w 1247775"/>
                  <a:gd name="connsiteY413" fmla="*/ 1050131 h 1857375"/>
                  <a:gd name="connsiteX414" fmla="*/ 444341 w 1247775"/>
                  <a:gd name="connsiteY414" fmla="*/ 1042511 h 1857375"/>
                  <a:gd name="connsiteX415" fmla="*/ 442436 w 1247775"/>
                  <a:gd name="connsiteY415" fmla="*/ 1037749 h 1857375"/>
                  <a:gd name="connsiteX416" fmla="*/ 447199 w 1247775"/>
                  <a:gd name="connsiteY416" fmla="*/ 1036796 h 1857375"/>
                  <a:gd name="connsiteX417" fmla="*/ 452914 w 1247775"/>
                  <a:gd name="connsiteY417" fmla="*/ 1042511 h 1857375"/>
                  <a:gd name="connsiteX418" fmla="*/ 447199 w 1247775"/>
                  <a:gd name="connsiteY418" fmla="*/ 1048226 h 1857375"/>
                  <a:gd name="connsiteX419" fmla="*/ 447199 w 1247775"/>
                  <a:gd name="connsiteY419" fmla="*/ 1048226 h 1857375"/>
                  <a:gd name="connsiteX420" fmla="*/ 424339 w 1247775"/>
                  <a:gd name="connsiteY420" fmla="*/ 1071086 h 1857375"/>
                  <a:gd name="connsiteX421" fmla="*/ 425291 w 1247775"/>
                  <a:gd name="connsiteY421" fmla="*/ 1076801 h 1857375"/>
                  <a:gd name="connsiteX422" fmla="*/ 412909 w 1247775"/>
                  <a:gd name="connsiteY422" fmla="*/ 1072991 h 1857375"/>
                  <a:gd name="connsiteX423" fmla="*/ 389096 w 1247775"/>
                  <a:gd name="connsiteY423" fmla="*/ 1096804 h 1857375"/>
                  <a:gd name="connsiteX424" fmla="*/ 389096 w 1247775"/>
                  <a:gd name="connsiteY424" fmla="*/ 1098709 h 1857375"/>
                  <a:gd name="connsiteX425" fmla="*/ 389096 w 1247775"/>
                  <a:gd name="connsiteY425" fmla="*/ 1098709 h 1857375"/>
                  <a:gd name="connsiteX426" fmla="*/ 377666 w 1247775"/>
                  <a:gd name="connsiteY426" fmla="*/ 1091089 h 1857375"/>
                  <a:gd name="connsiteX427" fmla="*/ 371951 w 1247775"/>
                  <a:gd name="connsiteY427" fmla="*/ 1092994 h 1857375"/>
                  <a:gd name="connsiteX428" fmla="*/ 374809 w 1247775"/>
                  <a:gd name="connsiteY428" fmla="*/ 1082516 h 1857375"/>
                  <a:gd name="connsiteX429" fmla="*/ 371951 w 1247775"/>
                  <a:gd name="connsiteY429" fmla="*/ 1072039 h 1857375"/>
                  <a:gd name="connsiteX430" fmla="*/ 375761 w 1247775"/>
                  <a:gd name="connsiteY430" fmla="*/ 1072991 h 1857375"/>
                  <a:gd name="connsiteX431" fmla="*/ 388144 w 1247775"/>
                  <a:gd name="connsiteY431" fmla="*/ 1060609 h 1857375"/>
                  <a:gd name="connsiteX432" fmla="*/ 388144 w 1247775"/>
                  <a:gd name="connsiteY432" fmla="*/ 1060609 h 1857375"/>
                  <a:gd name="connsiteX433" fmla="*/ 390049 w 1247775"/>
                  <a:gd name="connsiteY433" fmla="*/ 1054894 h 1857375"/>
                  <a:gd name="connsiteX434" fmla="*/ 381476 w 1247775"/>
                  <a:gd name="connsiteY434" fmla="*/ 1046321 h 1857375"/>
                  <a:gd name="connsiteX435" fmla="*/ 375761 w 1247775"/>
                  <a:gd name="connsiteY435" fmla="*/ 1048226 h 1857375"/>
                  <a:gd name="connsiteX436" fmla="*/ 374809 w 1247775"/>
                  <a:gd name="connsiteY436" fmla="*/ 1048226 h 1857375"/>
                  <a:gd name="connsiteX437" fmla="*/ 362426 w 1247775"/>
                  <a:gd name="connsiteY437" fmla="*/ 1060609 h 1857375"/>
                  <a:gd name="connsiteX438" fmla="*/ 363379 w 1247775"/>
                  <a:gd name="connsiteY438" fmla="*/ 1065371 h 1857375"/>
                  <a:gd name="connsiteX439" fmla="*/ 353854 w 1247775"/>
                  <a:gd name="connsiteY439" fmla="*/ 1062514 h 1857375"/>
                  <a:gd name="connsiteX440" fmla="*/ 333851 w 1247775"/>
                  <a:gd name="connsiteY440" fmla="*/ 1082516 h 1857375"/>
                  <a:gd name="connsiteX441" fmla="*/ 338614 w 1247775"/>
                  <a:gd name="connsiteY441" fmla="*/ 1094899 h 1857375"/>
                  <a:gd name="connsiteX442" fmla="*/ 336709 w 1247775"/>
                  <a:gd name="connsiteY442" fmla="*/ 1094899 h 1857375"/>
                  <a:gd name="connsiteX443" fmla="*/ 327184 w 1247775"/>
                  <a:gd name="connsiteY443" fmla="*/ 1104424 h 1857375"/>
                  <a:gd name="connsiteX444" fmla="*/ 328136 w 1247775"/>
                  <a:gd name="connsiteY444" fmla="*/ 1107281 h 1857375"/>
                  <a:gd name="connsiteX445" fmla="*/ 324326 w 1247775"/>
                  <a:gd name="connsiteY445" fmla="*/ 1108234 h 1857375"/>
                  <a:gd name="connsiteX446" fmla="*/ 324326 w 1247775"/>
                  <a:gd name="connsiteY446" fmla="*/ 1108234 h 1857375"/>
                  <a:gd name="connsiteX447" fmla="*/ 323374 w 1247775"/>
                  <a:gd name="connsiteY447" fmla="*/ 1108234 h 1857375"/>
                  <a:gd name="connsiteX448" fmla="*/ 326231 w 1247775"/>
                  <a:gd name="connsiteY448" fmla="*/ 1100614 h 1857375"/>
                  <a:gd name="connsiteX449" fmla="*/ 311944 w 1247775"/>
                  <a:gd name="connsiteY449" fmla="*/ 1086326 h 1857375"/>
                  <a:gd name="connsiteX450" fmla="*/ 307181 w 1247775"/>
                  <a:gd name="connsiteY450" fmla="*/ 1087279 h 1857375"/>
                  <a:gd name="connsiteX451" fmla="*/ 310991 w 1247775"/>
                  <a:gd name="connsiteY451" fmla="*/ 1080611 h 1857375"/>
                  <a:gd name="connsiteX452" fmla="*/ 312896 w 1247775"/>
                  <a:gd name="connsiteY452" fmla="*/ 1080611 h 1857375"/>
                  <a:gd name="connsiteX453" fmla="*/ 343376 w 1247775"/>
                  <a:gd name="connsiteY453" fmla="*/ 1050131 h 1857375"/>
                  <a:gd name="connsiteX454" fmla="*/ 342424 w 1247775"/>
                  <a:gd name="connsiteY454" fmla="*/ 1044416 h 1857375"/>
                  <a:gd name="connsiteX455" fmla="*/ 350996 w 1247775"/>
                  <a:gd name="connsiteY455" fmla="*/ 1032034 h 1857375"/>
                  <a:gd name="connsiteX456" fmla="*/ 337661 w 1247775"/>
                  <a:gd name="connsiteY456" fmla="*/ 1018699 h 1857375"/>
                  <a:gd name="connsiteX457" fmla="*/ 327184 w 1247775"/>
                  <a:gd name="connsiteY457" fmla="*/ 1023461 h 1857375"/>
                  <a:gd name="connsiteX458" fmla="*/ 322421 w 1247775"/>
                  <a:gd name="connsiteY458" fmla="*/ 1021556 h 1857375"/>
                  <a:gd name="connsiteX459" fmla="*/ 322421 w 1247775"/>
                  <a:gd name="connsiteY459" fmla="*/ 1020604 h 1857375"/>
                  <a:gd name="connsiteX460" fmla="*/ 330041 w 1247775"/>
                  <a:gd name="connsiteY460" fmla="*/ 1005364 h 1857375"/>
                  <a:gd name="connsiteX461" fmla="*/ 312896 w 1247775"/>
                  <a:gd name="connsiteY461" fmla="*/ 987266 h 1857375"/>
                  <a:gd name="connsiteX462" fmla="*/ 317659 w 1247775"/>
                  <a:gd name="connsiteY462" fmla="*/ 978694 h 1857375"/>
                  <a:gd name="connsiteX463" fmla="*/ 328136 w 1247775"/>
                  <a:gd name="connsiteY463" fmla="*/ 971074 h 1857375"/>
                  <a:gd name="connsiteX464" fmla="*/ 345281 w 1247775"/>
                  <a:gd name="connsiteY464" fmla="*/ 976789 h 1857375"/>
                  <a:gd name="connsiteX465" fmla="*/ 374809 w 1247775"/>
                  <a:gd name="connsiteY465" fmla="*/ 947261 h 1857375"/>
                  <a:gd name="connsiteX466" fmla="*/ 350996 w 1247775"/>
                  <a:gd name="connsiteY466" fmla="*/ 918686 h 1857375"/>
                  <a:gd name="connsiteX467" fmla="*/ 350044 w 1247775"/>
                  <a:gd name="connsiteY467" fmla="*/ 915829 h 1857375"/>
                  <a:gd name="connsiteX468" fmla="*/ 357664 w 1247775"/>
                  <a:gd name="connsiteY468" fmla="*/ 903446 h 1857375"/>
                  <a:gd name="connsiteX469" fmla="*/ 344329 w 1247775"/>
                  <a:gd name="connsiteY469" fmla="*/ 890111 h 1857375"/>
                  <a:gd name="connsiteX470" fmla="*/ 330994 w 1247775"/>
                  <a:gd name="connsiteY470" fmla="*/ 903446 h 1857375"/>
                  <a:gd name="connsiteX471" fmla="*/ 331946 w 1247775"/>
                  <a:gd name="connsiteY471" fmla="*/ 908209 h 1857375"/>
                  <a:gd name="connsiteX472" fmla="*/ 323374 w 1247775"/>
                  <a:gd name="connsiteY472" fmla="*/ 918686 h 1857375"/>
                  <a:gd name="connsiteX473" fmla="*/ 304324 w 1247775"/>
                  <a:gd name="connsiteY473" fmla="*/ 912971 h 1857375"/>
                  <a:gd name="connsiteX474" fmla="*/ 281464 w 1247775"/>
                  <a:gd name="connsiteY474" fmla="*/ 921544 h 1857375"/>
                  <a:gd name="connsiteX475" fmla="*/ 281464 w 1247775"/>
                  <a:gd name="connsiteY475" fmla="*/ 920591 h 1857375"/>
                  <a:gd name="connsiteX476" fmla="*/ 256699 w 1247775"/>
                  <a:gd name="connsiteY476" fmla="*/ 895826 h 1857375"/>
                  <a:gd name="connsiteX477" fmla="*/ 251936 w 1247775"/>
                  <a:gd name="connsiteY477" fmla="*/ 896779 h 1857375"/>
                  <a:gd name="connsiteX478" fmla="*/ 234791 w 1247775"/>
                  <a:gd name="connsiteY478" fmla="*/ 872966 h 1857375"/>
                  <a:gd name="connsiteX479" fmla="*/ 234791 w 1247775"/>
                  <a:gd name="connsiteY479" fmla="*/ 872966 h 1857375"/>
                  <a:gd name="connsiteX480" fmla="*/ 250984 w 1247775"/>
                  <a:gd name="connsiteY480" fmla="*/ 856774 h 1857375"/>
                  <a:gd name="connsiteX481" fmla="*/ 234791 w 1247775"/>
                  <a:gd name="connsiteY481" fmla="*/ 840581 h 1857375"/>
                  <a:gd name="connsiteX482" fmla="*/ 218599 w 1247775"/>
                  <a:gd name="connsiteY482" fmla="*/ 856774 h 1857375"/>
                  <a:gd name="connsiteX483" fmla="*/ 227171 w 1247775"/>
                  <a:gd name="connsiteY483" fmla="*/ 871061 h 1857375"/>
                  <a:gd name="connsiteX484" fmla="*/ 223361 w 1247775"/>
                  <a:gd name="connsiteY484" fmla="*/ 871061 h 1857375"/>
                  <a:gd name="connsiteX485" fmla="*/ 216694 w 1247775"/>
                  <a:gd name="connsiteY485" fmla="*/ 872014 h 1857375"/>
                  <a:gd name="connsiteX486" fmla="*/ 213836 w 1247775"/>
                  <a:gd name="connsiteY486" fmla="*/ 870109 h 1857375"/>
                  <a:gd name="connsiteX487" fmla="*/ 200501 w 1247775"/>
                  <a:gd name="connsiteY487" fmla="*/ 859631 h 1857375"/>
                  <a:gd name="connsiteX488" fmla="*/ 196691 w 1247775"/>
                  <a:gd name="connsiteY488" fmla="*/ 860584 h 1857375"/>
                  <a:gd name="connsiteX489" fmla="*/ 196691 w 1247775"/>
                  <a:gd name="connsiteY489" fmla="*/ 860584 h 1857375"/>
                  <a:gd name="connsiteX490" fmla="*/ 194786 w 1247775"/>
                  <a:gd name="connsiteY490" fmla="*/ 849154 h 1857375"/>
                  <a:gd name="connsiteX491" fmla="*/ 198596 w 1247775"/>
                  <a:gd name="connsiteY491" fmla="*/ 842486 h 1857375"/>
                  <a:gd name="connsiteX492" fmla="*/ 203359 w 1247775"/>
                  <a:gd name="connsiteY492" fmla="*/ 827246 h 1857375"/>
                  <a:gd name="connsiteX493" fmla="*/ 200501 w 1247775"/>
                  <a:gd name="connsiteY493" fmla="*/ 815816 h 1857375"/>
                  <a:gd name="connsiteX494" fmla="*/ 205264 w 1247775"/>
                  <a:gd name="connsiteY494" fmla="*/ 816769 h 1857375"/>
                  <a:gd name="connsiteX495" fmla="*/ 226219 w 1247775"/>
                  <a:gd name="connsiteY495" fmla="*/ 795814 h 1857375"/>
                  <a:gd name="connsiteX496" fmla="*/ 205264 w 1247775"/>
                  <a:gd name="connsiteY496" fmla="*/ 774859 h 1857375"/>
                  <a:gd name="connsiteX497" fmla="*/ 184309 w 1247775"/>
                  <a:gd name="connsiteY497" fmla="*/ 795814 h 1857375"/>
                  <a:gd name="connsiteX498" fmla="*/ 186214 w 1247775"/>
                  <a:gd name="connsiteY498" fmla="*/ 803434 h 1857375"/>
                  <a:gd name="connsiteX499" fmla="*/ 177641 w 1247775"/>
                  <a:gd name="connsiteY499" fmla="*/ 802481 h 1857375"/>
                  <a:gd name="connsiteX500" fmla="*/ 157639 w 1247775"/>
                  <a:gd name="connsiteY500" fmla="*/ 812006 h 1857375"/>
                  <a:gd name="connsiteX501" fmla="*/ 140494 w 1247775"/>
                  <a:gd name="connsiteY501" fmla="*/ 802481 h 1857375"/>
                  <a:gd name="connsiteX502" fmla="*/ 130969 w 1247775"/>
                  <a:gd name="connsiteY502" fmla="*/ 804386 h 1857375"/>
                  <a:gd name="connsiteX503" fmla="*/ 120491 w 1247775"/>
                  <a:gd name="connsiteY503" fmla="*/ 794861 h 1857375"/>
                  <a:gd name="connsiteX504" fmla="*/ 110966 w 1247775"/>
                  <a:gd name="connsiteY504" fmla="*/ 800576 h 1857375"/>
                  <a:gd name="connsiteX505" fmla="*/ 98584 w 1247775"/>
                  <a:gd name="connsiteY505" fmla="*/ 818674 h 1857375"/>
                  <a:gd name="connsiteX506" fmla="*/ 118586 w 1247775"/>
                  <a:gd name="connsiteY506" fmla="*/ 838676 h 1857375"/>
                  <a:gd name="connsiteX507" fmla="*/ 126206 w 1247775"/>
                  <a:gd name="connsiteY507" fmla="*/ 836771 h 1857375"/>
                  <a:gd name="connsiteX508" fmla="*/ 140494 w 1247775"/>
                  <a:gd name="connsiteY508" fmla="*/ 842486 h 1857375"/>
                  <a:gd name="connsiteX509" fmla="*/ 148114 w 1247775"/>
                  <a:gd name="connsiteY509" fmla="*/ 840581 h 1857375"/>
                  <a:gd name="connsiteX510" fmla="*/ 141446 w 1247775"/>
                  <a:gd name="connsiteY510" fmla="*/ 858679 h 1857375"/>
                  <a:gd name="connsiteX511" fmla="*/ 161449 w 1247775"/>
                  <a:gd name="connsiteY511" fmla="*/ 885349 h 1857375"/>
                  <a:gd name="connsiteX512" fmla="*/ 153829 w 1247775"/>
                  <a:gd name="connsiteY512" fmla="*/ 911066 h 1857375"/>
                  <a:gd name="connsiteX513" fmla="*/ 165259 w 1247775"/>
                  <a:gd name="connsiteY513" fmla="*/ 940594 h 1857375"/>
                  <a:gd name="connsiteX514" fmla="*/ 154781 w 1247775"/>
                  <a:gd name="connsiteY514" fmla="*/ 955834 h 1857375"/>
                  <a:gd name="connsiteX515" fmla="*/ 170974 w 1247775"/>
                  <a:gd name="connsiteY515" fmla="*/ 972026 h 1857375"/>
                  <a:gd name="connsiteX516" fmla="*/ 187166 w 1247775"/>
                  <a:gd name="connsiteY516" fmla="*/ 957739 h 1857375"/>
                  <a:gd name="connsiteX517" fmla="*/ 188119 w 1247775"/>
                  <a:gd name="connsiteY517" fmla="*/ 957739 h 1857375"/>
                  <a:gd name="connsiteX518" fmla="*/ 192881 w 1247775"/>
                  <a:gd name="connsiteY518" fmla="*/ 955834 h 1857375"/>
                  <a:gd name="connsiteX519" fmla="*/ 199549 w 1247775"/>
                  <a:gd name="connsiteY519" fmla="*/ 956786 h 1857375"/>
                  <a:gd name="connsiteX520" fmla="*/ 211931 w 1247775"/>
                  <a:gd name="connsiteY520" fmla="*/ 954881 h 1857375"/>
                  <a:gd name="connsiteX521" fmla="*/ 211931 w 1247775"/>
                  <a:gd name="connsiteY521" fmla="*/ 954881 h 1857375"/>
                  <a:gd name="connsiteX522" fmla="*/ 228124 w 1247775"/>
                  <a:gd name="connsiteY522" fmla="*/ 948214 h 1857375"/>
                  <a:gd name="connsiteX523" fmla="*/ 237649 w 1247775"/>
                  <a:gd name="connsiteY523" fmla="*/ 954881 h 1857375"/>
                  <a:gd name="connsiteX524" fmla="*/ 241459 w 1247775"/>
                  <a:gd name="connsiteY524" fmla="*/ 953929 h 1857375"/>
                  <a:gd name="connsiteX525" fmla="*/ 254794 w 1247775"/>
                  <a:gd name="connsiteY525" fmla="*/ 957739 h 1857375"/>
                  <a:gd name="connsiteX526" fmla="*/ 267176 w 1247775"/>
                  <a:gd name="connsiteY526" fmla="*/ 953929 h 1857375"/>
                  <a:gd name="connsiteX527" fmla="*/ 269081 w 1247775"/>
                  <a:gd name="connsiteY527" fmla="*/ 953929 h 1857375"/>
                  <a:gd name="connsiteX528" fmla="*/ 272891 w 1247775"/>
                  <a:gd name="connsiteY528" fmla="*/ 952976 h 1857375"/>
                  <a:gd name="connsiteX529" fmla="*/ 281464 w 1247775"/>
                  <a:gd name="connsiteY529" fmla="*/ 970121 h 1857375"/>
                  <a:gd name="connsiteX530" fmla="*/ 277654 w 1247775"/>
                  <a:gd name="connsiteY530" fmla="*/ 970121 h 1857375"/>
                  <a:gd name="connsiteX531" fmla="*/ 275749 w 1247775"/>
                  <a:gd name="connsiteY531" fmla="*/ 970121 h 1857375"/>
                  <a:gd name="connsiteX532" fmla="*/ 265271 w 1247775"/>
                  <a:gd name="connsiteY532" fmla="*/ 959644 h 1857375"/>
                  <a:gd name="connsiteX533" fmla="*/ 254794 w 1247775"/>
                  <a:gd name="connsiteY533" fmla="*/ 970121 h 1857375"/>
                  <a:gd name="connsiteX534" fmla="*/ 260509 w 1247775"/>
                  <a:gd name="connsiteY534" fmla="*/ 979646 h 1857375"/>
                  <a:gd name="connsiteX535" fmla="*/ 257651 w 1247775"/>
                  <a:gd name="connsiteY535" fmla="*/ 986314 h 1857375"/>
                  <a:gd name="connsiteX536" fmla="*/ 247174 w 1247775"/>
                  <a:gd name="connsiteY536" fmla="*/ 982504 h 1857375"/>
                  <a:gd name="connsiteX537" fmla="*/ 230029 w 1247775"/>
                  <a:gd name="connsiteY537" fmla="*/ 966311 h 1857375"/>
                  <a:gd name="connsiteX538" fmla="*/ 212884 w 1247775"/>
                  <a:gd name="connsiteY538" fmla="*/ 983456 h 1857375"/>
                  <a:gd name="connsiteX539" fmla="*/ 215741 w 1247775"/>
                  <a:gd name="connsiteY539" fmla="*/ 992029 h 1857375"/>
                  <a:gd name="connsiteX540" fmla="*/ 206216 w 1247775"/>
                  <a:gd name="connsiteY540" fmla="*/ 1014889 h 1857375"/>
                  <a:gd name="connsiteX541" fmla="*/ 207169 w 1247775"/>
                  <a:gd name="connsiteY541" fmla="*/ 1022509 h 1857375"/>
                  <a:gd name="connsiteX542" fmla="*/ 200501 w 1247775"/>
                  <a:gd name="connsiteY542" fmla="*/ 1021556 h 1857375"/>
                  <a:gd name="connsiteX543" fmla="*/ 195739 w 1247775"/>
                  <a:gd name="connsiteY543" fmla="*/ 1022509 h 1857375"/>
                  <a:gd name="connsiteX544" fmla="*/ 182404 w 1247775"/>
                  <a:gd name="connsiteY544" fmla="*/ 1015841 h 1857375"/>
                  <a:gd name="connsiteX545" fmla="*/ 165259 w 1247775"/>
                  <a:gd name="connsiteY545" fmla="*/ 1032986 h 1857375"/>
                  <a:gd name="connsiteX546" fmla="*/ 170974 w 1247775"/>
                  <a:gd name="connsiteY546" fmla="*/ 1045369 h 1857375"/>
                  <a:gd name="connsiteX547" fmla="*/ 170021 w 1247775"/>
                  <a:gd name="connsiteY547" fmla="*/ 1051084 h 1857375"/>
                  <a:gd name="connsiteX548" fmla="*/ 170974 w 1247775"/>
                  <a:gd name="connsiteY548" fmla="*/ 1057751 h 1857375"/>
                  <a:gd name="connsiteX549" fmla="*/ 164306 w 1247775"/>
                  <a:gd name="connsiteY549" fmla="*/ 1073944 h 1857375"/>
                  <a:gd name="connsiteX550" fmla="*/ 166211 w 1247775"/>
                  <a:gd name="connsiteY550" fmla="*/ 1081564 h 1857375"/>
                  <a:gd name="connsiteX551" fmla="*/ 162401 w 1247775"/>
                  <a:gd name="connsiteY551" fmla="*/ 1081564 h 1857375"/>
                  <a:gd name="connsiteX552" fmla="*/ 162401 w 1247775"/>
                  <a:gd name="connsiteY552" fmla="*/ 1080611 h 1857375"/>
                  <a:gd name="connsiteX553" fmla="*/ 161449 w 1247775"/>
                  <a:gd name="connsiteY553" fmla="*/ 1074896 h 1857375"/>
                  <a:gd name="connsiteX554" fmla="*/ 162401 w 1247775"/>
                  <a:gd name="connsiteY554" fmla="*/ 1070134 h 1857375"/>
                  <a:gd name="connsiteX555" fmla="*/ 147161 w 1247775"/>
                  <a:gd name="connsiteY555" fmla="*/ 1054894 h 1857375"/>
                  <a:gd name="connsiteX556" fmla="*/ 137636 w 1247775"/>
                  <a:gd name="connsiteY556" fmla="*/ 1057751 h 1857375"/>
                  <a:gd name="connsiteX557" fmla="*/ 116681 w 1247775"/>
                  <a:gd name="connsiteY557" fmla="*/ 1080611 h 1857375"/>
                  <a:gd name="connsiteX558" fmla="*/ 135731 w 1247775"/>
                  <a:gd name="connsiteY558" fmla="*/ 1103471 h 1857375"/>
                  <a:gd name="connsiteX559" fmla="*/ 132874 w 1247775"/>
                  <a:gd name="connsiteY559" fmla="*/ 1115854 h 1857375"/>
                  <a:gd name="connsiteX560" fmla="*/ 157639 w 1247775"/>
                  <a:gd name="connsiteY560" fmla="*/ 1149191 h 1857375"/>
                  <a:gd name="connsiteX561" fmla="*/ 151924 w 1247775"/>
                  <a:gd name="connsiteY561" fmla="*/ 1148239 h 1857375"/>
                  <a:gd name="connsiteX562" fmla="*/ 123349 w 1247775"/>
                  <a:gd name="connsiteY562" fmla="*/ 1166336 h 1857375"/>
                  <a:gd name="connsiteX563" fmla="*/ 102394 w 1247775"/>
                  <a:gd name="connsiteY563" fmla="*/ 1157764 h 1857375"/>
                  <a:gd name="connsiteX564" fmla="*/ 73819 w 1247775"/>
                  <a:gd name="connsiteY564" fmla="*/ 1186339 h 1857375"/>
                  <a:gd name="connsiteX565" fmla="*/ 85249 w 1247775"/>
                  <a:gd name="connsiteY565" fmla="*/ 1209199 h 1857375"/>
                  <a:gd name="connsiteX566" fmla="*/ 85249 w 1247775"/>
                  <a:gd name="connsiteY566" fmla="*/ 1210151 h 1857375"/>
                  <a:gd name="connsiteX567" fmla="*/ 96679 w 1247775"/>
                  <a:gd name="connsiteY567" fmla="*/ 1222534 h 1857375"/>
                  <a:gd name="connsiteX568" fmla="*/ 84296 w 1247775"/>
                  <a:gd name="connsiteY568" fmla="*/ 1237774 h 1857375"/>
                  <a:gd name="connsiteX569" fmla="*/ 100489 w 1247775"/>
                  <a:gd name="connsiteY569" fmla="*/ 1253966 h 1857375"/>
                  <a:gd name="connsiteX570" fmla="*/ 115729 w 1247775"/>
                  <a:gd name="connsiteY570" fmla="*/ 1241584 h 1857375"/>
                  <a:gd name="connsiteX571" fmla="*/ 139541 w 1247775"/>
                  <a:gd name="connsiteY571" fmla="*/ 1256824 h 1857375"/>
                  <a:gd name="connsiteX572" fmla="*/ 140494 w 1247775"/>
                  <a:gd name="connsiteY572" fmla="*/ 1256824 h 1857375"/>
                  <a:gd name="connsiteX573" fmla="*/ 140494 w 1247775"/>
                  <a:gd name="connsiteY573" fmla="*/ 1257776 h 1857375"/>
                  <a:gd name="connsiteX574" fmla="*/ 130016 w 1247775"/>
                  <a:gd name="connsiteY574" fmla="*/ 1272064 h 1857375"/>
                  <a:gd name="connsiteX575" fmla="*/ 110966 w 1247775"/>
                  <a:gd name="connsiteY575" fmla="*/ 1267301 h 1857375"/>
                  <a:gd name="connsiteX576" fmla="*/ 85249 w 1247775"/>
                  <a:gd name="connsiteY576" fmla="*/ 1276826 h 1857375"/>
                  <a:gd name="connsiteX577" fmla="*/ 77629 w 1247775"/>
                  <a:gd name="connsiteY577" fmla="*/ 1273969 h 1857375"/>
                  <a:gd name="connsiteX578" fmla="*/ 64294 w 1247775"/>
                  <a:gd name="connsiteY578" fmla="*/ 1287304 h 1857375"/>
                  <a:gd name="connsiteX579" fmla="*/ 64294 w 1247775"/>
                  <a:gd name="connsiteY579" fmla="*/ 1290161 h 1857375"/>
                  <a:gd name="connsiteX580" fmla="*/ 64294 w 1247775"/>
                  <a:gd name="connsiteY580" fmla="*/ 1291114 h 1857375"/>
                  <a:gd name="connsiteX581" fmla="*/ 59531 w 1247775"/>
                  <a:gd name="connsiteY581" fmla="*/ 1290161 h 1857375"/>
                  <a:gd name="connsiteX582" fmla="*/ 40481 w 1247775"/>
                  <a:gd name="connsiteY582" fmla="*/ 1309211 h 1857375"/>
                  <a:gd name="connsiteX583" fmla="*/ 59531 w 1247775"/>
                  <a:gd name="connsiteY583" fmla="*/ 1328261 h 1857375"/>
                  <a:gd name="connsiteX584" fmla="*/ 73819 w 1247775"/>
                  <a:gd name="connsiteY584" fmla="*/ 1322546 h 1857375"/>
                  <a:gd name="connsiteX585" fmla="*/ 111919 w 1247775"/>
                  <a:gd name="connsiteY585" fmla="*/ 1348264 h 1857375"/>
                  <a:gd name="connsiteX586" fmla="*/ 139541 w 1247775"/>
                  <a:gd name="connsiteY586" fmla="*/ 1337786 h 1857375"/>
                  <a:gd name="connsiteX587" fmla="*/ 136684 w 1247775"/>
                  <a:gd name="connsiteY587" fmla="*/ 1345406 h 1857375"/>
                  <a:gd name="connsiteX588" fmla="*/ 136684 w 1247775"/>
                  <a:gd name="connsiteY588" fmla="*/ 1345406 h 1857375"/>
                  <a:gd name="connsiteX589" fmla="*/ 116681 w 1247775"/>
                  <a:gd name="connsiteY589" fmla="*/ 1373981 h 1857375"/>
                  <a:gd name="connsiteX590" fmla="*/ 123349 w 1247775"/>
                  <a:gd name="connsiteY590" fmla="*/ 1393031 h 1857375"/>
                  <a:gd name="connsiteX591" fmla="*/ 113824 w 1247775"/>
                  <a:gd name="connsiteY591" fmla="*/ 1390174 h 1857375"/>
                  <a:gd name="connsiteX592" fmla="*/ 99536 w 1247775"/>
                  <a:gd name="connsiteY592" fmla="*/ 1398746 h 1857375"/>
                  <a:gd name="connsiteX593" fmla="*/ 98584 w 1247775"/>
                  <a:gd name="connsiteY593" fmla="*/ 1398746 h 1857375"/>
                  <a:gd name="connsiteX594" fmla="*/ 90964 w 1247775"/>
                  <a:gd name="connsiteY594" fmla="*/ 1400651 h 1857375"/>
                  <a:gd name="connsiteX595" fmla="*/ 59531 w 1247775"/>
                  <a:gd name="connsiteY595" fmla="*/ 1384459 h 1857375"/>
                  <a:gd name="connsiteX596" fmla="*/ 33814 w 1247775"/>
                  <a:gd name="connsiteY596" fmla="*/ 1393984 h 1857375"/>
                  <a:gd name="connsiteX597" fmla="*/ 32861 w 1247775"/>
                  <a:gd name="connsiteY597" fmla="*/ 1393984 h 1857375"/>
                  <a:gd name="connsiteX598" fmla="*/ 27146 w 1247775"/>
                  <a:gd name="connsiteY598" fmla="*/ 1399699 h 1857375"/>
                  <a:gd name="connsiteX599" fmla="*/ 27146 w 1247775"/>
                  <a:gd name="connsiteY599" fmla="*/ 1400651 h 1857375"/>
                  <a:gd name="connsiteX600" fmla="*/ 19526 w 1247775"/>
                  <a:gd name="connsiteY600" fmla="*/ 1420654 h 1857375"/>
                  <a:gd name="connsiteX601" fmla="*/ 7144 w 1247775"/>
                  <a:gd name="connsiteY601" fmla="*/ 1437799 h 1857375"/>
                  <a:gd name="connsiteX602" fmla="*/ 26194 w 1247775"/>
                  <a:gd name="connsiteY602" fmla="*/ 1456849 h 1857375"/>
                  <a:gd name="connsiteX603" fmla="*/ 34766 w 1247775"/>
                  <a:gd name="connsiteY603" fmla="*/ 1454944 h 1857375"/>
                  <a:gd name="connsiteX604" fmla="*/ 59531 w 1247775"/>
                  <a:gd name="connsiteY604" fmla="*/ 1463516 h 1857375"/>
                  <a:gd name="connsiteX605" fmla="*/ 98584 w 1247775"/>
                  <a:gd name="connsiteY605" fmla="*/ 1429226 h 1857375"/>
                  <a:gd name="connsiteX606" fmla="*/ 98584 w 1247775"/>
                  <a:gd name="connsiteY606" fmla="*/ 1429226 h 1857375"/>
                  <a:gd name="connsiteX607" fmla="*/ 110966 w 1247775"/>
                  <a:gd name="connsiteY607" fmla="*/ 1422559 h 1857375"/>
                  <a:gd name="connsiteX608" fmla="*/ 112871 w 1247775"/>
                  <a:gd name="connsiteY608" fmla="*/ 1422559 h 1857375"/>
                  <a:gd name="connsiteX609" fmla="*/ 129064 w 1247775"/>
                  <a:gd name="connsiteY609" fmla="*/ 1406366 h 1857375"/>
                  <a:gd name="connsiteX610" fmla="*/ 126206 w 1247775"/>
                  <a:gd name="connsiteY610" fmla="*/ 1397794 h 1857375"/>
                  <a:gd name="connsiteX611" fmla="*/ 146209 w 1247775"/>
                  <a:gd name="connsiteY611" fmla="*/ 1405414 h 1857375"/>
                  <a:gd name="connsiteX612" fmla="*/ 173831 w 1247775"/>
                  <a:gd name="connsiteY612" fmla="*/ 1388269 h 1857375"/>
                  <a:gd name="connsiteX613" fmla="*/ 176689 w 1247775"/>
                  <a:gd name="connsiteY613" fmla="*/ 1388269 h 1857375"/>
                  <a:gd name="connsiteX614" fmla="*/ 177641 w 1247775"/>
                  <a:gd name="connsiteY614" fmla="*/ 1388269 h 1857375"/>
                  <a:gd name="connsiteX615" fmla="*/ 212884 w 1247775"/>
                  <a:gd name="connsiteY615" fmla="*/ 1410176 h 1857375"/>
                  <a:gd name="connsiteX616" fmla="*/ 246221 w 1247775"/>
                  <a:gd name="connsiteY616" fmla="*/ 1391126 h 1857375"/>
                  <a:gd name="connsiteX617" fmla="*/ 247174 w 1247775"/>
                  <a:gd name="connsiteY617" fmla="*/ 1391126 h 1857375"/>
                  <a:gd name="connsiteX618" fmla="*/ 253841 w 1247775"/>
                  <a:gd name="connsiteY618" fmla="*/ 1383506 h 1857375"/>
                  <a:gd name="connsiteX619" fmla="*/ 250984 w 1247775"/>
                  <a:gd name="connsiteY619" fmla="*/ 1377791 h 1857375"/>
                  <a:gd name="connsiteX620" fmla="*/ 251936 w 1247775"/>
                  <a:gd name="connsiteY620" fmla="*/ 1370171 h 1857375"/>
                  <a:gd name="connsiteX621" fmla="*/ 212884 w 1247775"/>
                  <a:gd name="connsiteY621" fmla="*/ 1331119 h 1857375"/>
                  <a:gd name="connsiteX622" fmla="*/ 206216 w 1247775"/>
                  <a:gd name="connsiteY622" fmla="*/ 1332071 h 1857375"/>
                  <a:gd name="connsiteX623" fmla="*/ 199549 w 1247775"/>
                  <a:gd name="connsiteY623" fmla="*/ 1331119 h 1857375"/>
                  <a:gd name="connsiteX624" fmla="*/ 188119 w 1247775"/>
                  <a:gd name="connsiteY624" fmla="*/ 1320641 h 1857375"/>
                  <a:gd name="connsiteX625" fmla="*/ 176689 w 1247775"/>
                  <a:gd name="connsiteY625" fmla="*/ 1332071 h 1857375"/>
                  <a:gd name="connsiteX626" fmla="*/ 176689 w 1247775"/>
                  <a:gd name="connsiteY626" fmla="*/ 1333024 h 1857375"/>
                  <a:gd name="connsiteX627" fmla="*/ 165259 w 1247775"/>
                  <a:gd name="connsiteY627" fmla="*/ 1329214 h 1857375"/>
                  <a:gd name="connsiteX628" fmla="*/ 150019 w 1247775"/>
                  <a:gd name="connsiteY628" fmla="*/ 1334929 h 1857375"/>
                  <a:gd name="connsiteX629" fmla="*/ 147161 w 1247775"/>
                  <a:gd name="connsiteY629" fmla="*/ 1333976 h 1857375"/>
                  <a:gd name="connsiteX630" fmla="*/ 139541 w 1247775"/>
                  <a:gd name="connsiteY630" fmla="*/ 1336834 h 1857375"/>
                  <a:gd name="connsiteX631" fmla="*/ 150971 w 1247775"/>
                  <a:gd name="connsiteY631" fmla="*/ 1308259 h 1857375"/>
                  <a:gd name="connsiteX632" fmla="*/ 150019 w 1247775"/>
                  <a:gd name="connsiteY632" fmla="*/ 1303496 h 1857375"/>
                  <a:gd name="connsiteX633" fmla="*/ 151924 w 1247775"/>
                  <a:gd name="connsiteY633" fmla="*/ 1303496 h 1857375"/>
                  <a:gd name="connsiteX634" fmla="*/ 176689 w 1247775"/>
                  <a:gd name="connsiteY634" fmla="*/ 1278731 h 1857375"/>
                  <a:gd name="connsiteX635" fmla="*/ 153829 w 1247775"/>
                  <a:gd name="connsiteY635" fmla="*/ 1254919 h 1857375"/>
                  <a:gd name="connsiteX636" fmla="*/ 152876 w 1247775"/>
                  <a:gd name="connsiteY636" fmla="*/ 1253014 h 1857375"/>
                  <a:gd name="connsiteX637" fmla="*/ 156686 w 1247775"/>
                  <a:gd name="connsiteY637" fmla="*/ 1249204 h 1857375"/>
                  <a:gd name="connsiteX638" fmla="*/ 170021 w 1247775"/>
                  <a:gd name="connsiteY638" fmla="*/ 1233011 h 1857375"/>
                  <a:gd name="connsiteX639" fmla="*/ 168116 w 1247775"/>
                  <a:gd name="connsiteY639" fmla="*/ 1224439 h 1857375"/>
                  <a:gd name="connsiteX640" fmla="*/ 176689 w 1247775"/>
                  <a:gd name="connsiteY640" fmla="*/ 1213961 h 1857375"/>
                  <a:gd name="connsiteX641" fmla="*/ 170021 w 1247775"/>
                  <a:gd name="connsiteY641" fmla="*/ 1204436 h 1857375"/>
                  <a:gd name="connsiteX642" fmla="*/ 180499 w 1247775"/>
                  <a:gd name="connsiteY642" fmla="*/ 1181576 h 1857375"/>
                  <a:gd name="connsiteX643" fmla="*/ 158591 w 1247775"/>
                  <a:gd name="connsiteY643" fmla="*/ 1152049 h 1857375"/>
                  <a:gd name="connsiteX644" fmla="*/ 165259 w 1247775"/>
                  <a:gd name="connsiteY644" fmla="*/ 1153001 h 1857375"/>
                  <a:gd name="connsiteX645" fmla="*/ 169069 w 1247775"/>
                  <a:gd name="connsiteY645" fmla="*/ 1153001 h 1857375"/>
                  <a:gd name="connsiteX646" fmla="*/ 169069 w 1247775"/>
                  <a:gd name="connsiteY646" fmla="*/ 1153001 h 1857375"/>
                  <a:gd name="connsiteX647" fmla="*/ 177641 w 1247775"/>
                  <a:gd name="connsiteY647" fmla="*/ 1161574 h 1857375"/>
                  <a:gd name="connsiteX648" fmla="*/ 178594 w 1247775"/>
                  <a:gd name="connsiteY648" fmla="*/ 1161574 h 1857375"/>
                  <a:gd name="connsiteX649" fmla="*/ 178594 w 1247775"/>
                  <a:gd name="connsiteY649" fmla="*/ 1162526 h 1857375"/>
                  <a:gd name="connsiteX650" fmla="*/ 188119 w 1247775"/>
                  <a:gd name="connsiteY650" fmla="*/ 1180624 h 1857375"/>
                  <a:gd name="connsiteX651" fmla="*/ 185261 w 1247775"/>
                  <a:gd name="connsiteY651" fmla="*/ 1193006 h 1857375"/>
                  <a:gd name="connsiteX652" fmla="*/ 210026 w 1247775"/>
                  <a:gd name="connsiteY652" fmla="*/ 1221581 h 1857375"/>
                  <a:gd name="connsiteX653" fmla="*/ 205264 w 1247775"/>
                  <a:gd name="connsiteY653" fmla="*/ 1229201 h 1857375"/>
                  <a:gd name="connsiteX654" fmla="*/ 213836 w 1247775"/>
                  <a:gd name="connsiteY654" fmla="*/ 1237774 h 1857375"/>
                  <a:gd name="connsiteX655" fmla="*/ 222409 w 1247775"/>
                  <a:gd name="connsiteY655" fmla="*/ 1229201 h 1857375"/>
                  <a:gd name="connsiteX656" fmla="*/ 217646 w 1247775"/>
                  <a:gd name="connsiteY656" fmla="*/ 1221581 h 1857375"/>
                  <a:gd name="connsiteX657" fmla="*/ 219551 w 1247775"/>
                  <a:gd name="connsiteY657" fmla="*/ 1221581 h 1857375"/>
                  <a:gd name="connsiteX658" fmla="*/ 226219 w 1247775"/>
                  <a:gd name="connsiteY658" fmla="*/ 1223486 h 1857375"/>
                  <a:gd name="connsiteX659" fmla="*/ 239554 w 1247775"/>
                  <a:gd name="connsiteY659" fmla="*/ 1210151 h 1857375"/>
                  <a:gd name="connsiteX660" fmla="*/ 239554 w 1247775"/>
                  <a:gd name="connsiteY660" fmla="*/ 1209199 h 1857375"/>
                  <a:gd name="connsiteX661" fmla="*/ 244316 w 1247775"/>
                  <a:gd name="connsiteY661" fmla="*/ 1196816 h 1857375"/>
                  <a:gd name="connsiteX662" fmla="*/ 246221 w 1247775"/>
                  <a:gd name="connsiteY662" fmla="*/ 1196816 h 1857375"/>
                  <a:gd name="connsiteX663" fmla="*/ 254794 w 1247775"/>
                  <a:gd name="connsiteY663" fmla="*/ 1188244 h 1857375"/>
                  <a:gd name="connsiteX664" fmla="*/ 250984 w 1247775"/>
                  <a:gd name="connsiteY664" fmla="*/ 1181576 h 1857375"/>
                  <a:gd name="connsiteX665" fmla="*/ 259556 w 1247775"/>
                  <a:gd name="connsiteY665" fmla="*/ 1172051 h 1857375"/>
                  <a:gd name="connsiteX666" fmla="*/ 252889 w 1247775"/>
                  <a:gd name="connsiteY666" fmla="*/ 1162526 h 1857375"/>
                  <a:gd name="connsiteX667" fmla="*/ 255746 w 1247775"/>
                  <a:gd name="connsiteY667" fmla="*/ 1153001 h 1857375"/>
                  <a:gd name="connsiteX668" fmla="*/ 239554 w 1247775"/>
                  <a:gd name="connsiteY668" fmla="*/ 1136809 h 1857375"/>
                  <a:gd name="connsiteX669" fmla="*/ 223361 w 1247775"/>
                  <a:gd name="connsiteY669" fmla="*/ 1153001 h 1857375"/>
                  <a:gd name="connsiteX670" fmla="*/ 239554 w 1247775"/>
                  <a:gd name="connsiteY670" fmla="*/ 1169194 h 1857375"/>
                  <a:gd name="connsiteX671" fmla="*/ 240506 w 1247775"/>
                  <a:gd name="connsiteY671" fmla="*/ 1169194 h 1857375"/>
                  <a:gd name="connsiteX672" fmla="*/ 239554 w 1247775"/>
                  <a:gd name="connsiteY672" fmla="*/ 1172051 h 1857375"/>
                  <a:gd name="connsiteX673" fmla="*/ 244316 w 1247775"/>
                  <a:gd name="connsiteY673" fmla="*/ 1180624 h 1857375"/>
                  <a:gd name="connsiteX674" fmla="*/ 241459 w 1247775"/>
                  <a:gd name="connsiteY674" fmla="*/ 1181576 h 1857375"/>
                  <a:gd name="connsiteX675" fmla="*/ 223361 w 1247775"/>
                  <a:gd name="connsiteY675" fmla="*/ 1165384 h 1857375"/>
                  <a:gd name="connsiteX676" fmla="*/ 223361 w 1247775"/>
                  <a:gd name="connsiteY676" fmla="*/ 1162526 h 1857375"/>
                  <a:gd name="connsiteX677" fmla="*/ 201454 w 1247775"/>
                  <a:gd name="connsiteY677" fmla="*/ 1140619 h 1857375"/>
                  <a:gd name="connsiteX678" fmla="*/ 190976 w 1247775"/>
                  <a:gd name="connsiteY678" fmla="*/ 1143476 h 1857375"/>
                  <a:gd name="connsiteX679" fmla="*/ 201454 w 1247775"/>
                  <a:gd name="connsiteY679" fmla="*/ 1118711 h 1857375"/>
                  <a:gd name="connsiteX680" fmla="*/ 200501 w 1247775"/>
                  <a:gd name="connsiteY680" fmla="*/ 1111091 h 1857375"/>
                  <a:gd name="connsiteX681" fmla="*/ 205264 w 1247775"/>
                  <a:gd name="connsiteY681" fmla="*/ 1105376 h 1857375"/>
                  <a:gd name="connsiteX682" fmla="*/ 199549 w 1247775"/>
                  <a:gd name="connsiteY682" fmla="*/ 1099661 h 1857375"/>
                  <a:gd name="connsiteX683" fmla="*/ 196691 w 1247775"/>
                  <a:gd name="connsiteY683" fmla="*/ 1100614 h 1857375"/>
                  <a:gd name="connsiteX684" fmla="*/ 193834 w 1247775"/>
                  <a:gd name="connsiteY684" fmla="*/ 1096804 h 1857375"/>
                  <a:gd name="connsiteX685" fmla="*/ 207169 w 1247775"/>
                  <a:gd name="connsiteY685" fmla="*/ 1081564 h 1857375"/>
                  <a:gd name="connsiteX686" fmla="*/ 228124 w 1247775"/>
                  <a:gd name="connsiteY686" fmla="*/ 1052989 h 1857375"/>
                  <a:gd name="connsiteX687" fmla="*/ 227171 w 1247775"/>
                  <a:gd name="connsiteY687" fmla="*/ 1048226 h 1857375"/>
                  <a:gd name="connsiteX688" fmla="*/ 236696 w 1247775"/>
                  <a:gd name="connsiteY688" fmla="*/ 1050131 h 1857375"/>
                  <a:gd name="connsiteX689" fmla="*/ 257651 w 1247775"/>
                  <a:gd name="connsiteY689" fmla="*/ 1042511 h 1857375"/>
                  <a:gd name="connsiteX690" fmla="*/ 263366 w 1247775"/>
                  <a:gd name="connsiteY690" fmla="*/ 1043464 h 1857375"/>
                  <a:gd name="connsiteX691" fmla="*/ 282416 w 1247775"/>
                  <a:gd name="connsiteY691" fmla="*/ 1024414 h 1857375"/>
                  <a:gd name="connsiteX692" fmla="*/ 279559 w 1247775"/>
                  <a:gd name="connsiteY692" fmla="*/ 1013936 h 1857375"/>
                  <a:gd name="connsiteX693" fmla="*/ 295751 w 1247775"/>
                  <a:gd name="connsiteY693" fmla="*/ 1000601 h 1857375"/>
                  <a:gd name="connsiteX694" fmla="*/ 294799 w 1247775"/>
                  <a:gd name="connsiteY694" fmla="*/ 1006316 h 1857375"/>
                  <a:gd name="connsiteX695" fmla="*/ 294799 w 1247775"/>
                  <a:gd name="connsiteY695" fmla="*/ 1009174 h 1857375"/>
                  <a:gd name="connsiteX696" fmla="*/ 293846 w 1247775"/>
                  <a:gd name="connsiteY696" fmla="*/ 1015841 h 1857375"/>
                  <a:gd name="connsiteX697" fmla="*/ 297656 w 1247775"/>
                  <a:gd name="connsiteY697" fmla="*/ 1026319 h 1857375"/>
                  <a:gd name="connsiteX698" fmla="*/ 284321 w 1247775"/>
                  <a:gd name="connsiteY698" fmla="*/ 1051084 h 1857375"/>
                  <a:gd name="connsiteX699" fmla="*/ 284321 w 1247775"/>
                  <a:gd name="connsiteY699" fmla="*/ 1052989 h 1857375"/>
                  <a:gd name="connsiteX700" fmla="*/ 280511 w 1247775"/>
                  <a:gd name="connsiteY700" fmla="*/ 1052036 h 1857375"/>
                  <a:gd name="connsiteX701" fmla="*/ 268129 w 1247775"/>
                  <a:gd name="connsiteY701" fmla="*/ 1064419 h 1857375"/>
                  <a:gd name="connsiteX702" fmla="*/ 277654 w 1247775"/>
                  <a:gd name="connsiteY702" fmla="*/ 1075849 h 1857375"/>
                  <a:gd name="connsiteX703" fmla="*/ 277654 w 1247775"/>
                  <a:gd name="connsiteY703" fmla="*/ 1076801 h 1857375"/>
                  <a:gd name="connsiteX704" fmla="*/ 295751 w 1247775"/>
                  <a:gd name="connsiteY704" fmla="*/ 1094899 h 1857375"/>
                  <a:gd name="connsiteX705" fmla="*/ 303371 w 1247775"/>
                  <a:gd name="connsiteY705" fmla="*/ 1092994 h 1857375"/>
                  <a:gd name="connsiteX706" fmla="*/ 300514 w 1247775"/>
                  <a:gd name="connsiteY706" fmla="*/ 1100614 h 1857375"/>
                  <a:gd name="connsiteX707" fmla="*/ 304324 w 1247775"/>
                  <a:gd name="connsiteY707" fmla="*/ 1110139 h 1857375"/>
                  <a:gd name="connsiteX708" fmla="*/ 303371 w 1247775"/>
                  <a:gd name="connsiteY708" fmla="*/ 1110139 h 1857375"/>
                  <a:gd name="connsiteX709" fmla="*/ 270986 w 1247775"/>
                  <a:gd name="connsiteY709" fmla="*/ 1142524 h 1857375"/>
                  <a:gd name="connsiteX710" fmla="*/ 285274 w 1247775"/>
                  <a:gd name="connsiteY710" fmla="*/ 1169194 h 1857375"/>
                  <a:gd name="connsiteX711" fmla="*/ 288131 w 1247775"/>
                  <a:gd name="connsiteY711" fmla="*/ 1174909 h 1857375"/>
                  <a:gd name="connsiteX712" fmla="*/ 280511 w 1247775"/>
                  <a:gd name="connsiteY712" fmla="*/ 1193959 h 1857375"/>
                  <a:gd name="connsiteX713" fmla="*/ 266224 w 1247775"/>
                  <a:gd name="connsiteY713" fmla="*/ 1210151 h 1857375"/>
                  <a:gd name="connsiteX714" fmla="*/ 269081 w 1247775"/>
                  <a:gd name="connsiteY714" fmla="*/ 1218724 h 1857375"/>
                  <a:gd name="connsiteX715" fmla="*/ 258604 w 1247775"/>
                  <a:gd name="connsiteY715" fmla="*/ 1216819 h 1857375"/>
                  <a:gd name="connsiteX716" fmla="*/ 227171 w 1247775"/>
                  <a:gd name="connsiteY716" fmla="*/ 1248251 h 1857375"/>
                  <a:gd name="connsiteX717" fmla="*/ 258604 w 1247775"/>
                  <a:gd name="connsiteY717" fmla="*/ 1279684 h 1857375"/>
                  <a:gd name="connsiteX718" fmla="*/ 285274 w 1247775"/>
                  <a:gd name="connsiteY718" fmla="*/ 1264444 h 1857375"/>
                  <a:gd name="connsiteX719" fmla="*/ 293846 w 1247775"/>
                  <a:gd name="connsiteY719" fmla="*/ 1266349 h 1857375"/>
                  <a:gd name="connsiteX720" fmla="*/ 316706 w 1247775"/>
                  <a:gd name="connsiteY720" fmla="*/ 1253966 h 1857375"/>
                  <a:gd name="connsiteX721" fmla="*/ 321469 w 1247775"/>
                  <a:gd name="connsiteY721" fmla="*/ 1249204 h 1857375"/>
                  <a:gd name="connsiteX722" fmla="*/ 326231 w 1247775"/>
                  <a:gd name="connsiteY722" fmla="*/ 1263491 h 1857375"/>
                  <a:gd name="connsiteX723" fmla="*/ 326231 w 1247775"/>
                  <a:gd name="connsiteY723" fmla="*/ 1264444 h 1857375"/>
                  <a:gd name="connsiteX724" fmla="*/ 328136 w 1247775"/>
                  <a:gd name="connsiteY724" fmla="*/ 1275874 h 1857375"/>
                  <a:gd name="connsiteX725" fmla="*/ 322421 w 1247775"/>
                  <a:gd name="connsiteY725" fmla="*/ 1285399 h 1857375"/>
                  <a:gd name="connsiteX726" fmla="*/ 310991 w 1247775"/>
                  <a:gd name="connsiteY726" fmla="*/ 1279684 h 1857375"/>
                  <a:gd name="connsiteX727" fmla="*/ 304324 w 1247775"/>
                  <a:gd name="connsiteY727" fmla="*/ 1273016 h 1857375"/>
                  <a:gd name="connsiteX728" fmla="*/ 297656 w 1247775"/>
                  <a:gd name="connsiteY728" fmla="*/ 1279684 h 1857375"/>
                  <a:gd name="connsiteX729" fmla="*/ 299561 w 1247775"/>
                  <a:gd name="connsiteY729" fmla="*/ 1284446 h 1857375"/>
                  <a:gd name="connsiteX730" fmla="*/ 294799 w 1247775"/>
                  <a:gd name="connsiteY730" fmla="*/ 1296829 h 1857375"/>
                  <a:gd name="connsiteX731" fmla="*/ 298609 w 1247775"/>
                  <a:gd name="connsiteY731" fmla="*/ 1307306 h 1857375"/>
                  <a:gd name="connsiteX732" fmla="*/ 298609 w 1247775"/>
                  <a:gd name="connsiteY732" fmla="*/ 1307306 h 1857375"/>
                  <a:gd name="connsiteX733" fmla="*/ 308134 w 1247775"/>
                  <a:gd name="connsiteY733" fmla="*/ 1316831 h 1857375"/>
                  <a:gd name="connsiteX734" fmla="*/ 314801 w 1247775"/>
                  <a:gd name="connsiteY734" fmla="*/ 1313974 h 1857375"/>
                  <a:gd name="connsiteX735" fmla="*/ 328136 w 1247775"/>
                  <a:gd name="connsiteY735" fmla="*/ 1302544 h 1857375"/>
                  <a:gd name="connsiteX736" fmla="*/ 343376 w 1247775"/>
                  <a:gd name="connsiteY736" fmla="*/ 1310164 h 1857375"/>
                  <a:gd name="connsiteX737" fmla="*/ 353854 w 1247775"/>
                  <a:gd name="connsiteY737" fmla="*/ 1306354 h 1857375"/>
                  <a:gd name="connsiteX738" fmla="*/ 353854 w 1247775"/>
                  <a:gd name="connsiteY738" fmla="*/ 1307306 h 1857375"/>
                  <a:gd name="connsiteX739" fmla="*/ 369094 w 1247775"/>
                  <a:gd name="connsiteY739" fmla="*/ 1322546 h 1857375"/>
                  <a:gd name="connsiteX740" fmla="*/ 376714 w 1247775"/>
                  <a:gd name="connsiteY740" fmla="*/ 1320641 h 1857375"/>
                  <a:gd name="connsiteX741" fmla="*/ 384334 w 1247775"/>
                  <a:gd name="connsiteY741" fmla="*/ 1323499 h 1857375"/>
                  <a:gd name="connsiteX742" fmla="*/ 396716 w 1247775"/>
                  <a:gd name="connsiteY742" fmla="*/ 1311116 h 1857375"/>
                  <a:gd name="connsiteX743" fmla="*/ 396716 w 1247775"/>
                  <a:gd name="connsiteY743" fmla="*/ 1309211 h 1857375"/>
                  <a:gd name="connsiteX744" fmla="*/ 406241 w 1247775"/>
                  <a:gd name="connsiteY744" fmla="*/ 1293971 h 1857375"/>
                  <a:gd name="connsiteX745" fmla="*/ 397669 w 1247775"/>
                  <a:gd name="connsiteY745" fmla="*/ 1278731 h 1857375"/>
                  <a:gd name="connsiteX746" fmla="*/ 397669 w 1247775"/>
                  <a:gd name="connsiteY746" fmla="*/ 1278731 h 1857375"/>
                  <a:gd name="connsiteX747" fmla="*/ 404336 w 1247775"/>
                  <a:gd name="connsiteY747" fmla="*/ 1280636 h 1857375"/>
                  <a:gd name="connsiteX748" fmla="*/ 408146 w 1247775"/>
                  <a:gd name="connsiteY748" fmla="*/ 1279684 h 1857375"/>
                  <a:gd name="connsiteX749" fmla="*/ 421481 w 1247775"/>
                  <a:gd name="connsiteY749" fmla="*/ 1288256 h 1857375"/>
                  <a:gd name="connsiteX750" fmla="*/ 437674 w 1247775"/>
                  <a:gd name="connsiteY750" fmla="*/ 1296829 h 1857375"/>
                  <a:gd name="connsiteX751" fmla="*/ 456724 w 1247775"/>
                  <a:gd name="connsiteY751" fmla="*/ 1277779 h 1857375"/>
                  <a:gd name="connsiteX752" fmla="*/ 456724 w 1247775"/>
                  <a:gd name="connsiteY752" fmla="*/ 1276826 h 1857375"/>
                  <a:gd name="connsiteX753" fmla="*/ 471011 w 1247775"/>
                  <a:gd name="connsiteY753" fmla="*/ 1284446 h 1857375"/>
                  <a:gd name="connsiteX754" fmla="*/ 485299 w 1247775"/>
                  <a:gd name="connsiteY754" fmla="*/ 1291114 h 1857375"/>
                  <a:gd name="connsiteX755" fmla="*/ 499586 w 1247775"/>
                  <a:gd name="connsiteY755" fmla="*/ 1283494 h 1857375"/>
                  <a:gd name="connsiteX756" fmla="*/ 500539 w 1247775"/>
                  <a:gd name="connsiteY756" fmla="*/ 1284446 h 1857375"/>
                  <a:gd name="connsiteX757" fmla="*/ 498634 w 1247775"/>
                  <a:gd name="connsiteY757" fmla="*/ 1286351 h 1857375"/>
                  <a:gd name="connsiteX758" fmla="*/ 491014 w 1247775"/>
                  <a:gd name="connsiteY758" fmla="*/ 1297781 h 1857375"/>
                  <a:gd name="connsiteX759" fmla="*/ 483394 w 1247775"/>
                  <a:gd name="connsiteY759" fmla="*/ 1313974 h 1857375"/>
                  <a:gd name="connsiteX760" fmla="*/ 477679 w 1247775"/>
                  <a:gd name="connsiteY760" fmla="*/ 1317784 h 1857375"/>
                  <a:gd name="connsiteX761" fmla="*/ 471011 w 1247775"/>
                  <a:gd name="connsiteY761" fmla="*/ 1315879 h 1857375"/>
                  <a:gd name="connsiteX762" fmla="*/ 457676 w 1247775"/>
                  <a:gd name="connsiteY762" fmla="*/ 1329214 h 1857375"/>
                  <a:gd name="connsiteX763" fmla="*/ 471011 w 1247775"/>
                  <a:gd name="connsiteY763" fmla="*/ 1342549 h 1857375"/>
                  <a:gd name="connsiteX764" fmla="*/ 475774 w 1247775"/>
                  <a:gd name="connsiteY764" fmla="*/ 1341596 h 1857375"/>
                  <a:gd name="connsiteX765" fmla="*/ 475774 w 1247775"/>
                  <a:gd name="connsiteY765" fmla="*/ 1341596 h 1857375"/>
                  <a:gd name="connsiteX766" fmla="*/ 451961 w 1247775"/>
                  <a:gd name="connsiteY766" fmla="*/ 1361599 h 1857375"/>
                  <a:gd name="connsiteX767" fmla="*/ 444341 w 1247775"/>
                  <a:gd name="connsiteY767" fmla="*/ 1356836 h 1857375"/>
                  <a:gd name="connsiteX768" fmla="*/ 446246 w 1247775"/>
                  <a:gd name="connsiteY768" fmla="*/ 1349216 h 1857375"/>
                  <a:gd name="connsiteX769" fmla="*/ 430054 w 1247775"/>
                  <a:gd name="connsiteY769" fmla="*/ 1333024 h 1857375"/>
                  <a:gd name="connsiteX770" fmla="*/ 417671 w 1247775"/>
                  <a:gd name="connsiteY770" fmla="*/ 1337786 h 1857375"/>
                  <a:gd name="connsiteX771" fmla="*/ 408146 w 1247775"/>
                  <a:gd name="connsiteY771" fmla="*/ 1333024 h 1857375"/>
                  <a:gd name="connsiteX772" fmla="*/ 395764 w 1247775"/>
                  <a:gd name="connsiteY772" fmla="*/ 1345406 h 1857375"/>
                  <a:gd name="connsiteX773" fmla="*/ 401479 w 1247775"/>
                  <a:gd name="connsiteY773" fmla="*/ 1355884 h 1857375"/>
                  <a:gd name="connsiteX774" fmla="*/ 386239 w 1247775"/>
                  <a:gd name="connsiteY774" fmla="*/ 1375886 h 1857375"/>
                  <a:gd name="connsiteX775" fmla="*/ 386239 w 1247775"/>
                  <a:gd name="connsiteY775" fmla="*/ 1379696 h 1857375"/>
                  <a:gd name="connsiteX776" fmla="*/ 384334 w 1247775"/>
                  <a:gd name="connsiteY776" fmla="*/ 1387316 h 1857375"/>
                  <a:gd name="connsiteX777" fmla="*/ 379571 w 1247775"/>
                  <a:gd name="connsiteY777" fmla="*/ 1394936 h 1857375"/>
                  <a:gd name="connsiteX778" fmla="*/ 378619 w 1247775"/>
                  <a:gd name="connsiteY778" fmla="*/ 1394936 h 1857375"/>
                  <a:gd name="connsiteX779" fmla="*/ 378619 w 1247775"/>
                  <a:gd name="connsiteY779" fmla="*/ 1394936 h 1857375"/>
                  <a:gd name="connsiteX780" fmla="*/ 379571 w 1247775"/>
                  <a:gd name="connsiteY780" fmla="*/ 1389221 h 1857375"/>
                  <a:gd name="connsiteX781" fmla="*/ 379571 w 1247775"/>
                  <a:gd name="connsiteY781" fmla="*/ 1386364 h 1857375"/>
                  <a:gd name="connsiteX782" fmla="*/ 386239 w 1247775"/>
                  <a:gd name="connsiteY782" fmla="*/ 1373981 h 1857375"/>
                  <a:gd name="connsiteX783" fmla="*/ 371951 w 1247775"/>
                  <a:gd name="connsiteY783" fmla="*/ 1359694 h 1857375"/>
                  <a:gd name="connsiteX784" fmla="*/ 360521 w 1247775"/>
                  <a:gd name="connsiteY784" fmla="*/ 1365409 h 1857375"/>
                  <a:gd name="connsiteX785" fmla="*/ 354806 w 1247775"/>
                  <a:gd name="connsiteY785" fmla="*/ 1364456 h 1857375"/>
                  <a:gd name="connsiteX786" fmla="*/ 339566 w 1247775"/>
                  <a:gd name="connsiteY786" fmla="*/ 1370171 h 1857375"/>
                  <a:gd name="connsiteX787" fmla="*/ 330041 w 1247775"/>
                  <a:gd name="connsiteY787" fmla="*/ 1365409 h 1857375"/>
                  <a:gd name="connsiteX788" fmla="*/ 318611 w 1247775"/>
                  <a:gd name="connsiteY788" fmla="*/ 1373981 h 1857375"/>
                  <a:gd name="connsiteX789" fmla="*/ 313849 w 1247775"/>
                  <a:gd name="connsiteY789" fmla="*/ 1377791 h 1857375"/>
                  <a:gd name="connsiteX790" fmla="*/ 308134 w 1247775"/>
                  <a:gd name="connsiteY790" fmla="*/ 1376839 h 1857375"/>
                  <a:gd name="connsiteX791" fmla="*/ 295751 w 1247775"/>
                  <a:gd name="connsiteY791" fmla="*/ 1389221 h 1857375"/>
                  <a:gd name="connsiteX792" fmla="*/ 308134 w 1247775"/>
                  <a:gd name="connsiteY792" fmla="*/ 1401604 h 1857375"/>
                  <a:gd name="connsiteX793" fmla="*/ 320516 w 1247775"/>
                  <a:gd name="connsiteY793" fmla="*/ 1390174 h 1857375"/>
                  <a:gd name="connsiteX794" fmla="*/ 320516 w 1247775"/>
                  <a:gd name="connsiteY794" fmla="*/ 1390174 h 1857375"/>
                  <a:gd name="connsiteX795" fmla="*/ 325279 w 1247775"/>
                  <a:gd name="connsiteY795" fmla="*/ 1388269 h 1857375"/>
                  <a:gd name="connsiteX796" fmla="*/ 329089 w 1247775"/>
                  <a:gd name="connsiteY796" fmla="*/ 1389221 h 1857375"/>
                  <a:gd name="connsiteX797" fmla="*/ 329089 w 1247775"/>
                  <a:gd name="connsiteY797" fmla="*/ 1390174 h 1857375"/>
                  <a:gd name="connsiteX798" fmla="*/ 347186 w 1247775"/>
                  <a:gd name="connsiteY798" fmla="*/ 1413986 h 1857375"/>
                  <a:gd name="connsiteX799" fmla="*/ 346234 w 1247775"/>
                  <a:gd name="connsiteY799" fmla="*/ 1417796 h 1857375"/>
                  <a:gd name="connsiteX800" fmla="*/ 347186 w 1247775"/>
                  <a:gd name="connsiteY800" fmla="*/ 1420654 h 1857375"/>
                  <a:gd name="connsiteX801" fmla="*/ 343376 w 1247775"/>
                  <a:gd name="connsiteY801" fmla="*/ 1433036 h 1857375"/>
                  <a:gd name="connsiteX802" fmla="*/ 347186 w 1247775"/>
                  <a:gd name="connsiteY802" fmla="*/ 1446371 h 1857375"/>
                  <a:gd name="connsiteX803" fmla="*/ 334804 w 1247775"/>
                  <a:gd name="connsiteY803" fmla="*/ 1461611 h 1857375"/>
                  <a:gd name="connsiteX804" fmla="*/ 350044 w 1247775"/>
                  <a:gd name="connsiteY804" fmla="*/ 1476851 h 1857375"/>
                  <a:gd name="connsiteX805" fmla="*/ 359569 w 1247775"/>
                  <a:gd name="connsiteY805" fmla="*/ 1473994 h 1857375"/>
                  <a:gd name="connsiteX806" fmla="*/ 377666 w 1247775"/>
                  <a:gd name="connsiteY806" fmla="*/ 1486376 h 1857375"/>
                  <a:gd name="connsiteX807" fmla="*/ 388144 w 1247775"/>
                  <a:gd name="connsiteY807" fmla="*/ 1492091 h 1857375"/>
                  <a:gd name="connsiteX808" fmla="*/ 400526 w 1247775"/>
                  <a:gd name="connsiteY808" fmla="*/ 1479709 h 1857375"/>
                  <a:gd name="connsiteX809" fmla="*/ 400526 w 1247775"/>
                  <a:gd name="connsiteY809" fmla="*/ 1478756 h 1857375"/>
                  <a:gd name="connsiteX810" fmla="*/ 408146 w 1247775"/>
                  <a:gd name="connsiteY810" fmla="*/ 1460659 h 1857375"/>
                  <a:gd name="connsiteX811" fmla="*/ 396716 w 1247775"/>
                  <a:gd name="connsiteY811" fmla="*/ 1438751 h 1857375"/>
                  <a:gd name="connsiteX812" fmla="*/ 397669 w 1247775"/>
                  <a:gd name="connsiteY812" fmla="*/ 1433989 h 1857375"/>
                  <a:gd name="connsiteX813" fmla="*/ 395764 w 1247775"/>
                  <a:gd name="connsiteY813" fmla="*/ 1425416 h 1857375"/>
                  <a:gd name="connsiteX814" fmla="*/ 396716 w 1247775"/>
                  <a:gd name="connsiteY814" fmla="*/ 1420654 h 1857375"/>
                  <a:gd name="connsiteX815" fmla="*/ 396716 w 1247775"/>
                  <a:gd name="connsiteY815" fmla="*/ 1420654 h 1857375"/>
                  <a:gd name="connsiteX816" fmla="*/ 399574 w 1247775"/>
                  <a:gd name="connsiteY816" fmla="*/ 1423511 h 1857375"/>
                  <a:gd name="connsiteX817" fmla="*/ 395764 w 1247775"/>
                  <a:gd name="connsiteY817" fmla="*/ 1431131 h 1857375"/>
                  <a:gd name="connsiteX818" fmla="*/ 406241 w 1247775"/>
                  <a:gd name="connsiteY818" fmla="*/ 1441609 h 1857375"/>
                  <a:gd name="connsiteX819" fmla="*/ 416719 w 1247775"/>
                  <a:gd name="connsiteY819" fmla="*/ 1432084 h 1857375"/>
                  <a:gd name="connsiteX820" fmla="*/ 422434 w 1247775"/>
                  <a:gd name="connsiteY820" fmla="*/ 1433036 h 1857375"/>
                  <a:gd name="connsiteX821" fmla="*/ 420529 w 1247775"/>
                  <a:gd name="connsiteY821" fmla="*/ 1440656 h 1857375"/>
                  <a:gd name="connsiteX822" fmla="*/ 427196 w 1247775"/>
                  <a:gd name="connsiteY822" fmla="*/ 1454944 h 1857375"/>
                  <a:gd name="connsiteX823" fmla="*/ 417671 w 1247775"/>
                  <a:gd name="connsiteY823" fmla="*/ 1471136 h 1857375"/>
                  <a:gd name="connsiteX824" fmla="*/ 419576 w 1247775"/>
                  <a:gd name="connsiteY824" fmla="*/ 1478756 h 1857375"/>
                  <a:gd name="connsiteX825" fmla="*/ 408146 w 1247775"/>
                  <a:gd name="connsiteY825" fmla="*/ 1490186 h 1857375"/>
                  <a:gd name="connsiteX826" fmla="*/ 411956 w 1247775"/>
                  <a:gd name="connsiteY826" fmla="*/ 1498759 h 1857375"/>
                  <a:gd name="connsiteX827" fmla="*/ 411004 w 1247775"/>
                  <a:gd name="connsiteY827" fmla="*/ 1502569 h 1857375"/>
                  <a:gd name="connsiteX828" fmla="*/ 404336 w 1247775"/>
                  <a:gd name="connsiteY828" fmla="*/ 1500664 h 1857375"/>
                  <a:gd name="connsiteX829" fmla="*/ 393859 w 1247775"/>
                  <a:gd name="connsiteY829" fmla="*/ 1511141 h 1857375"/>
                  <a:gd name="connsiteX830" fmla="*/ 399574 w 1247775"/>
                  <a:gd name="connsiteY830" fmla="*/ 1519714 h 1857375"/>
                  <a:gd name="connsiteX831" fmla="*/ 387191 w 1247775"/>
                  <a:gd name="connsiteY831" fmla="*/ 1535906 h 1857375"/>
                  <a:gd name="connsiteX832" fmla="*/ 389096 w 1247775"/>
                  <a:gd name="connsiteY832" fmla="*/ 1544479 h 1857375"/>
                  <a:gd name="connsiteX833" fmla="*/ 384334 w 1247775"/>
                  <a:gd name="connsiteY833" fmla="*/ 1545431 h 1857375"/>
                  <a:gd name="connsiteX834" fmla="*/ 367189 w 1247775"/>
                  <a:gd name="connsiteY834" fmla="*/ 1530191 h 1857375"/>
                  <a:gd name="connsiteX835" fmla="*/ 350044 w 1247775"/>
                  <a:gd name="connsiteY835" fmla="*/ 1547336 h 1857375"/>
                  <a:gd name="connsiteX836" fmla="*/ 361474 w 1247775"/>
                  <a:gd name="connsiteY836" fmla="*/ 1563529 h 1857375"/>
                  <a:gd name="connsiteX837" fmla="*/ 359569 w 1247775"/>
                  <a:gd name="connsiteY837" fmla="*/ 1568291 h 1857375"/>
                  <a:gd name="connsiteX838" fmla="*/ 352901 w 1247775"/>
                  <a:gd name="connsiteY838" fmla="*/ 1565434 h 1857375"/>
                  <a:gd name="connsiteX839" fmla="*/ 344329 w 1247775"/>
                  <a:gd name="connsiteY839" fmla="*/ 1574006 h 1857375"/>
                  <a:gd name="connsiteX840" fmla="*/ 346234 w 1247775"/>
                  <a:gd name="connsiteY840" fmla="*/ 1578769 h 1857375"/>
                  <a:gd name="connsiteX841" fmla="*/ 338614 w 1247775"/>
                  <a:gd name="connsiteY841" fmla="*/ 1594961 h 1857375"/>
                  <a:gd name="connsiteX842" fmla="*/ 357664 w 1247775"/>
                  <a:gd name="connsiteY842" fmla="*/ 1615916 h 1857375"/>
                  <a:gd name="connsiteX843" fmla="*/ 361474 w 1247775"/>
                  <a:gd name="connsiteY843" fmla="*/ 1620679 h 1857375"/>
                  <a:gd name="connsiteX844" fmla="*/ 375761 w 1247775"/>
                  <a:gd name="connsiteY844" fmla="*/ 1637824 h 1857375"/>
                  <a:gd name="connsiteX845" fmla="*/ 376714 w 1247775"/>
                  <a:gd name="connsiteY845" fmla="*/ 1640681 h 1857375"/>
                  <a:gd name="connsiteX846" fmla="*/ 355759 w 1247775"/>
                  <a:gd name="connsiteY846" fmla="*/ 1662589 h 1857375"/>
                  <a:gd name="connsiteX847" fmla="*/ 347186 w 1247775"/>
                  <a:gd name="connsiteY847" fmla="*/ 1657826 h 1857375"/>
                  <a:gd name="connsiteX848" fmla="*/ 358616 w 1247775"/>
                  <a:gd name="connsiteY848" fmla="*/ 1637824 h 1857375"/>
                  <a:gd name="connsiteX849" fmla="*/ 341471 w 1247775"/>
                  <a:gd name="connsiteY849" fmla="*/ 1614964 h 1857375"/>
                  <a:gd name="connsiteX850" fmla="*/ 324326 w 1247775"/>
                  <a:gd name="connsiteY850" fmla="*/ 1589246 h 1857375"/>
                  <a:gd name="connsiteX851" fmla="*/ 321469 w 1247775"/>
                  <a:gd name="connsiteY851" fmla="*/ 1579721 h 1857375"/>
                  <a:gd name="connsiteX852" fmla="*/ 322421 w 1247775"/>
                  <a:gd name="connsiteY852" fmla="*/ 1575911 h 1857375"/>
                  <a:gd name="connsiteX853" fmla="*/ 309086 w 1247775"/>
                  <a:gd name="connsiteY853" fmla="*/ 1562576 h 1857375"/>
                  <a:gd name="connsiteX854" fmla="*/ 306229 w 1247775"/>
                  <a:gd name="connsiteY854" fmla="*/ 1562576 h 1857375"/>
                  <a:gd name="connsiteX855" fmla="*/ 306229 w 1247775"/>
                  <a:gd name="connsiteY855" fmla="*/ 1558766 h 1857375"/>
                  <a:gd name="connsiteX856" fmla="*/ 305276 w 1247775"/>
                  <a:gd name="connsiteY856" fmla="*/ 1552099 h 1857375"/>
                  <a:gd name="connsiteX857" fmla="*/ 308134 w 1247775"/>
                  <a:gd name="connsiteY857" fmla="*/ 1550194 h 1857375"/>
                  <a:gd name="connsiteX858" fmla="*/ 316706 w 1247775"/>
                  <a:gd name="connsiteY858" fmla="*/ 1554956 h 1857375"/>
                  <a:gd name="connsiteX859" fmla="*/ 317659 w 1247775"/>
                  <a:gd name="connsiteY859" fmla="*/ 1554956 h 1857375"/>
                  <a:gd name="connsiteX860" fmla="*/ 316706 w 1247775"/>
                  <a:gd name="connsiteY860" fmla="*/ 1558766 h 1857375"/>
                  <a:gd name="connsiteX861" fmla="*/ 327184 w 1247775"/>
                  <a:gd name="connsiteY861" fmla="*/ 1569244 h 1857375"/>
                  <a:gd name="connsiteX862" fmla="*/ 337661 w 1247775"/>
                  <a:gd name="connsiteY862" fmla="*/ 1558766 h 1857375"/>
                  <a:gd name="connsiteX863" fmla="*/ 327184 w 1247775"/>
                  <a:gd name="connsiteY863" fmla="*/ 1548289 h 1857375"/>
                  <a:gd name="connsiteX864" fmla="*/ 326231 w 1247775"/>
                  <a:gd name="connsiteY864" fmla="*/ 1548289 h 1857375"/>
                  <a:gd name="connsiteX865" fmla="*/ 327184 w 1247775"/>
                  <a:gd name="connsiteY865" fmla="*/ 1544479 h 1857375"/>
                  <a:gd name="connsiteX866" fmla="*/ 316706 w 1247775"/>
                  <a:gd name="connsiteY866" fmla="*/ 1534001 h 1857375"/>
                  <a:gd name="connsiteX867" fmla="*/ 313849 w 1247775"/>
                  <a:gd name="connsiteY867" fmla="*/ 1534954 h 1857375"/>
                  <a:gd name="connsiteX868" fmla="*/ 312896 w 1247775"/>
                  <a:gd name="connsiteY868" fmla="*/ 1533049 h 1857375"/>
                  <a:gd name="connsiteX869" fmla="*/ 335756 w 1247775"/>
                  <a:gd name="connsiteY869" fmla="*/ 1505426 h 1857375"/>
                  <a:gd name="connsiteX870" fmla="*/ 331946 w 1247775"/>
                  <a:gd name="connsiteY870" fmla="*/ 1492091 h 1857375"/>
                  <a:gd name="connsiteX871" fmla="*/ 332899 w 1247775"/>
                  <a:gd name="connsiteY871" fmla="*/ 1488281 h 1857375"/>
                  <a:gd name="connsiteX872" fmla="*/ 324326 w 1247775"/>
                  <a:gd name="connsiteY872" fmla="*/ 1479709 h 1857375"/>
                  <a:gd name="connsiteX873" fmla="*/ 320516 w 1247775"/>
                  <a:gd name="connsiteY873" fmla="*/ 1480661 h 1857375"/>
                  <a:gd name="connsiteX874" fmla="*/ 308134 w 1247775"/>
                  <a:gd name="connsiteY874" fmla="*/ 1477804 h 1857375"/>
                  <a:gd name="connsiteX875" fmla="*/ 283369 w 1247775"/>
                  <a:gd name="connsiteY875" fmla="*/ 1492091 h 1857375"/>
                  <a:gd name="connsiteX876" fmla="*/ 279559 w 1247775"/>
                  <a:gd name="connsiteY876" fmla="*/ 1491139 h 1857375"/>
                  <a:gd name="connsiteX877" fmla="*/ 265271 w 1247775"/>
                  <a:gd name="connsiteY877" fmla="*/ 1500664 h 1857375"/>
                  <a:gd name="connsiteX878" fmla="*/ 258604 w 1247775"/>
                  <a:gd name="connsiteY878" fmla="*/ 1508284 h 1857375"/>
                  <a:gd name="connsiteX879" fmla="*/ 250031 w 1247775"/>
                  <a:gd name="connsiteY879" fmla="*/ 1506379 h 1857375"/>
                  <a:gd name="connsiteX880" fmla="*/ 231934 w 1247775"/>
                  <a:gd name="connsiteY880" fmla="*/ 1524476 h 1857375"/>
                  <a:gd name="connsiteX881" fmla="*/ 243364 w 1247775"/>
                  <a:gd name="connsiteY881" fmla="*/ 1541621 h 1857375"/>
                  <a:gd name="connsiteX882" fmla="*/ 242411 w 1247775"/>
                  <a:gd name="connsiteY882" fmla="*/ 1543526 h 1857375"/>
                  <a:gd name="connsiteX883" fmla="*/ 239554 w 1247775"/>
                  <a:gd name="connsiteY883" fmla="*/ 1543526 h 1857375"/>
                  <a:gd name="connsiteX884" fmla="*/ 225266 w 1247775"/>
                  <a:gd name="connsiteY884" fmla="*/ 1548289 h 1857375"/>
                  <a:gd name="connsiteX885" fmla="*/ 210026 w 1247775"/>
                  <a:gd name="connsiteY885" fmla="*/ 1544479 h 1857375"/>
                  <a:gd name="connsiteX886" fmla="*/ 189071 w 1247775"/>
                  <a:gd name="connsiteY886" fmla="*/ 1553051 h 1857375"/>
                  <a:gd name="connsiteX887" fmla="*/ 170974 w 1247775"/>
                  <a:gd name="connsiteY887" fmla="*/ 1543526 h 1857375"/>
                  <a:gd name="connsiteX888" fmla="*/ 162401 w 1247775"/>
                  <a:gd name="connsiteY888" fmla="*/ 1545431 h 1857375"/>
                  <a:gd name="connsiteX889" fmla="*/ 152876 w 1247775"/>
                  <a:gd name="connsiteY889" fmla="*/ 1537811 h 1857375"/>
                  <a:gd name="connsiteX890" fmla="*/ 143351 w 1247775"/>
                  <a:gd name="connsiteY890" fmla="*/ 1547336 h 1857375"/>
                  <a:gd name="connsiteX891" fmla="*/ 150971 w 1247775"/>
                  <a:gd name="connsiteY891" fmla="*/ 1556861 h 1857375"/>
                  <a:gd name="connsiteX892" fmla="*/ 149066 w 1247775"/>
                  <a:gd name="connsiteY892" fmla="*/ 1566386 h 1857375"/>
                  <a:gd name="connsiteX893" fmla="*/ 153829 w 1247775"/>
                  <a:gd name="connsiteY893" fmla="*/ 1580674 h 1857375"/>
                  <a:gd name="connsiteX894" fmla="*/ 143351 w 1247775"/>
                  <a:gd name="connsiteY894" fmla="*/ 1593056 h 1857375"/>
                  <a:gd name="connsiteX895" fmla="*/ 155734 w 1247775"/>
                  <a:gd name="connsiteY895" fmla="*/ 1605439 h 1857375"/>
                  <a:gd name="connsiteX896" fmla="*/ 168116 w 1247775"/>
                  <a:gd name="connsiteY896" fmla="*/ 1593056 h 1857375"/>
                  <a:gd name="connsiteX897" fmla="*/ 167164 w 1247775"/>
                  <a:gd name="connsiteY897" fmla="*/ 1589246 h 1857375"/>
                  <a:gd name="connsiteX898" fmla="*/ 170974 w 1247775"/>
                  <a:gd name="connsiteY898" fmla="*/ 1589246 h 1857375"/>
                  <a:gd name="connsiteX899" fmla="*/ 182404 w 1247775"/>
                  <a:gd name="connsiteY899" fmla="*/ 1586389 h 1857375"/>
                  <a:gd name="connsiteX900" fmla="*/ 184309 w 1247775"/>
                  <a:gd name="connsiteY900" fmla="*/ 1589246 h 1857375"/>
                  <a:gd name="connsiteX901" fmla="*/ 183356 w 1247775"/>
                  <a:gd name="connsiteY901" fmla="*/ 1597819 h 1857375"/>
                  <a:gd name="connsiteX902" fmla="*/ 195739 w 1247775"/>
                  <a:gd name="connsiteY902" fmla="*/ 1620679 h 1857375"/>
                  <a:gd name="connsiteX903" fmla="*/ 195739 w 1247775"/>
                  <a:gd name="connsiteY903" fmla="*/ 1620679 h 1857375"/>
                  <a:gd name="connsiteX904" fmla="*/ 201454 w 1247775"/>
                  <a:gd name="connsiteY904" fmla="*/ 1626394 h 1857375"/>
                  <a:gd name="connsiteX905" fmla="*/ 206216 w 1247775"/>
                  <a:gd name="connsiteY905" fmla="*/ 1624489 h 1857375"/>
                  <a:gd name="connsiteX906" fmla="*/ 210026 w 1247775"/>
                  <a:gd name="connsiteY906" fmla="*/ 1624489 h 1857375"/>
                  <a:gd name="connsiteX907" fmla="*/ 236696 w 1247775"/>
                  <a:gd name="connsiteY907" fmla="*/ 1600676 h 1857375"/>
                  <a:gd name="connsiteX908" fmla="*/ 249079 w 1247775"/>
                  <a:gd name="connsiteY908" fmla="*/ 1604486 h 1857375"/>
                  <a:gd name="connsiteX909" fmla="*/ 247174 w 1247775"/>
                  <a:gd name="connsiteY909" fmla="*/ 1614011 h 1857375"/>
                  <a:gd name="connsiteX910" fmla="*/ 248126 w 1247775"/>
                  <a:gd name="connsiteY910" fmla="*/ 1619726 h 1857375"/>
                  <a:gd name="connsiteX911" fmla="*/ 247174 w 1247775"/>
                  <a:gd name="connsiteY911" fmla="*/ 1619726 h 1857375"/>
                  <a:gd name="connsiteX912" fmla="*/ 233839 w 1247775"/>
                  <a:gd name="connsiteY912" fmla="*/ 1633061 h 1857375"/>
                  <a:gd name="connsiteX913" fmla="*/ 246221 w 1247775"/>
                  <a:gd name="connsiteY913" fmla="*/ 1646396 h 1857375"/>
                  <a:gd name="connsiteX914" fmla="*/ 258604 w 1247775"/>
                  <a:gd name="connsiteY914" fmla="*/ 1657826 h 1857375"/>
                  <a:gd name="connsiteX915" fmla="*/ 270986 w 1247775"/>
                  <a:gd name="connsiteY915" fmla="*/ 1645444 h 1857375"/>
                  <a:gd name="connsiteX916" fmla="*/ 268129 w 1247775"/>
                  <a:gd name="connsiteY916" fmla="*/ 1637824 h 1857375"/>
                  <a:gd name="connsiteX917" fmla="*/ 270034 w 1247775"/>
                  <a:gd name="connsiteY917" fmla="*/ 1637824 h 1857375"/>
                  <a:gd name="connsiteX918" fmla="*/ 281464 w 1247775"/>
                  <a:gd name="connsiteY918" fmla="*/ 1634966 h 1857375"/>
                  <a:gd name="connsiteX919" fmla="*/ 291941 w 1247775"/>
                  <a:gd name="connsiteY919" fmla="*/ 1644491 h 1857375"/>
                  <a:gd name="connsiteX920" fmla="*/ 290036 w 1247775"/>
                  <a:gd name="connsiteY920" fmla="*/ 1651159 h 1857375"/>
                  <a:gd name="connsiteX921" fmla="*/ 303371 w 1247775"/>
                  <a:gd name="connsiteY921" fmla="*/ 1664494 h 1857375"/>
                  <a:gd name="connsiteX922" fmla="*/ 312896 w 1247775"/>
                  <a:gd name="connsiteY922" fmla="*/ 1660684 h 1857375"/>
                  <a:gd name="connsiteX923" fmla="*/ 311944 w 1247775"/>
                  <a:gd name="connsiteY923" fmla="*/ 1664494 h 1857375"/>
                  <a:gd name="connsiteX924" fmla="*/ 324326 w 1247775"/>
                  <a:gd name="connsiteY924" fmla="*/ 1676876 h 1857375"/>
                  <a:gd name="connsiteX925" fmla="*/ 330041 w 1247775"/>
                  <a:gd name="connsiteY925" fmla="*/ 1675924 h 1857375"/>
                  <a:gd name="connsiteX926" fmla="*/ 342424 w 1247775"/>
                  <a:gd name="connsiteY926" fmla="*/ 1683544 h 1857375"/>
                  <a:gd name="connsiteX927" fmla="*/ 351949 w 1247775"/>
                  <a:gd name="connsiteY927" fmla="*/ 1679734 h 1857375"/>
                  <a:gd name="connsiteX928" fmla="*/ 360521 w 1247775"/>
                  <a:gd name="connsiteY928" fmla="*/ 1694974 h 1857375"/>
                  <a:gd name="connsiteX929" fmla="*/ 358616 w 1247775"/>
                  <a:gd name="connsiteY929" fmla="*/ 1694974 h 1857375"/>
                  <a:gd name="connsiteX930" fmla="*/ 348139 w 1247775"/>
                  <a:gd name="connsiteY930" fmla="*/ 1705451 h 1857375"/>
                  <a:gd name="connsiteX931" fmla="*/ 354806 w 1247775"/>
                  <a:gd name="connsiteY931" fmla="*/ 1714976 h 1857375"/>
                  <a:gd name="connsiteX932" fmla="*/ 345281 w 1247775"/>
                  <a:gd name="connsiteY932" fmla="*/ 1729264 h 1857375"/>
                  <a:gd name="connsiteX933" fmla="*/ 360521 w 1247775"/>
                  <a:gd name="connsiteY933" fmla="*/ 1744504 h 1857375"/>
                  <a:gd name="connsiteX934" fmla="*/ 375761 w 1247775"/>
                  <a:gd name="connsiteY934" fmla="*/ 1729264 h 1857375"/>
                  <a:gd name="connsiteX935" fmla="*/ 363379 w 1247775"/>
                  <a:gd name="connsiteY935" fmla="*/ 1714024 h 1857375"/>
                  <a:gd name="connsiteX936" fmla="*/ 368141 w 1247775"/>
                  <a:gd name="connsiteY936" fmla="*/ 1705451 h 1857375"/>
                  <a:gd name="connsiteX937" fmla="*/ 367189 w 1247775"/>
                  <a:gd name="connsiteY937" fmla="*/ 1701641 h 1857375"/>
                  <a:gd name="connsiteX938" fmla="*/ 374809 w 1247775"/>
                  <a:gd name="connsiteY938" fmla="*/ 1704499 h 1857375"/>
                  <a:gd name="connsiteX939" fmla="*/ 381476 w 1247775"/>
                  <a:gd name="connsiteY939" fmla="*/ 1707356 h 1857375"/>
                  <a:gd name="connsiteX940" fmla="*/ 385286 w 1247775"/>
                  <a:gd name="connsiteY940" fmla="*/ 1706404 h 1857375"/>
                  <a:gd name="connsiteX941" fmla="*/ 386239 w 1247775"/>
                  <a:gd name="connsiteY941" fmla="*/ 1706404 h 1857375"/>
                  <a:gd name="connsiteX942" fmla="*/ 416719 w 1247775"/>
                  <a:gd name="connsiteY942" fmla="*/ 1688306 h 1857375"/>
                  <a:gd name="connsiteX943" fmla="*/ 421481 w 1247775"/>
                  <a:gd name="connsiteY943" fmla="*/ 1681639 h 1857375"/>
                  <a:gd name="connsiteX944" fmla="*/ 420529 w 1247775"/>
                  <a:gd name="connsiteY944" fmla="*/ 1678781 h 1857375"/>
                  <a:gd name="connsiteX945" fmla="*/ 420529 w 1247775"/>
                  <a:gd name="connsiteY945" fmla="*/ 1675924 h 1857375"/>
                  <a:gd name="connsiteX946" fmla="*/ 433864 w 1247775"/>
                  <a:gd name="connsiteY946" fmla="*/ 1679734 h 1857375"/>
                  <a:gd name="connsiteX947" fmla="*/ 436721 w 1247775"/>
                  <a:gd name="connsiteY947" fmla="*/ 1686401 h 1857375"/>
                  <a:gd name="connsiteX948" fmla="*/ 415766 w 1247775"/>
                  <a:gd name="connsiteY948" fmla="*/ 1702594 h 1857375"/>
                  <a:gd name="connsiteX949" fmla="*/ 414814 w 1247775"/>
                  <a:gd name="connsiteY949" fmla="*/ 1702594 h 1857375"/>
                  <a:gd name="connsiteX950" fmla="*/ 409099 w 1247775"/>
                  <a:gd name="connsiteY950" fmla="*/ 1708309 h 1857375"/>
                  <a:gd name="connsiteX951" fmla="*/ 409099 w 1247775"/>
                  <a:gd name="connsiteY951" fmla="*/ 1710214 h 1857375"/>
                  <a:gd name="connsiteX952" fmla="*/ 407194 w 1247775"/>
                  <a:gd name="connsiteY952" fmla="*/ 1711166 h 1857375"/>
                  <a:gd name="connsiteX953" fmla="*/ 399574 w 1247775"/>
                  <a:gd name="connsiteY953" fmla="*/ 1705451 h 1857375"/>
                  <a:gd name="connsiteX954" fmla="*/ 391954 w 1247775"/>
                  <a:gd name="connsiteY954" fmla="*/ 1713071 h 1857375"/>
                  <a:gd name="connsiteX955" fmla="*/ 399574 w 1247775"/>
                  <a:gd name="connsiteY955" fmla="*/ 1720691 h 1857375"/>
                  <a:gd name="connsiteX956" fmla="*/ 400526 w 1247775"/>
                  <a:gd name="connsiteY956" fmla="*/ 1720691 h 1857375"/>
                  <a:gd name="connsiteX957" fmla="*/ 400526 w 1247775"/>
                  <a:gd name="connsiteY957" fmla="*/ 1724501 h 1857375"/>
                  <a:gd name="connsiteX958" fmla="*/ 401479 w 1247775"/>
                  <a:gd name="connsiteY958" fmla="*/ 1729264 h 1857375"/>
                  <a:gd name="connsiteX959" fmla="*/ 392906 w 1247775"/>
                  <a:gd name="connsiteY959" fmla="*/ 1743551 h 1857375"/>
                  <a:gd name="connsiteX960" fmla="*/ 394811 w 1247775"/>
                  <a:gd name="connsiteY960" fmla="*/ 1752124 h 1857375"/>
                  <a:gd name="connsiteX961" fmla="*/ 380524 w 1247775"/>
                  <a:gd name="connsiteY961" fmla="*/ 1756886 h 1857375"/>
                  <a:gd name="connsiteX962" fmla="*/ 367189 w 1247775"/>
                  <a:gd name="connsiteY962" fmla="*/ 1751171 h 1857375"/>
                  <a:gd name="connsiteX963" fmla="*/ 348139 w 1247775"/>
                  <a:gd name="connsiteY963" fmla="*/ 1766411 h 1857375"/>
                  <a:gd name="connsiteX964" fmla="*/ 347186 w 1247775"/>
                  <a:gd name="connsiteY964" fmla="*/ 1767364 h 1857375"/>
                  <a:gd name="connsiteX965" fmla="*/ 348139 w 1247775"/>
                  <a:gd name="connsiteY965" fmla="*/ 1761649 h 1857375"/>
                  <a:gd name="connsiteX966" fmla="*/ 333851 w 1247775"/>
                  <a:gd name="connsiteY966" fmla="*/ 1747361 h 1857375"/>
                  <a:gd name="connsiteX967" fmla="*/ 324326 w 1247775"/>
                  <a:gd name="connsiteY967" fmla="*/ 1751171 h 1857375"/>
                  <a:gd name="connsiteX968" fmla="*/ 298609 w 1247775"/>
                  <a:gd name="connsiteY968" fmla="*/ 1736884 h 1857375"/>
                  <a:gd name="connsiteX969" fmla="*/ 268129 w 1247775"/>
                  <a:gd name="connsiteY969" fmla="*/ 1766411 h 1857375"/>
                  <a:gd name="connsiteX970" fmla="*/ 263366 w 1247775"/>
                  <a:gd name="connsiteY970" fmla="*/ 1767364 h 1857375"/>
                  <a:gd name="connsiteX971" fmla="*/ 265271 w 1247775"/>
                  <a:gd name="connsiteY971" fmla="*/ 1758791 h 1857375"/>
                  <a:gd name="connsiteX972" fmla="*/ 238601 w 1247775"/>
                  <a:gd name="connsiteY972" fmla="*/ 1732121 h 1857375"/>
                  <a:gd name="connsiteX973" fmla="*/ 211931 w 1247775"/>
                  <a:gd name="connsiteY973" fmla="*/ 1758791 h 1857375"/>
                  <a:gd name="connsiteX974" fmla="*/ 212884 w 1247775"/>
                  <a:gd name="connsiteY974" fmla="*/ 1764506 h 1857375"/>
                  <a:gd name="connsiteX975" fmla="*/ 212884 w 1247775"/>
                  <a:gd name="connsiteY975" fmla="*/ 1765459 h 1857375"/>
                  <a:gd name="connsiteX976" fmla="*/ 214789 w 1247775"/>
                  <a:gd name="connsiteY976" fmla="*/ 1773079 h 1857375"/>
                  <a:gd name="connsiteX977" fmla="*/ 207169 w 1247775"/>
                  <a:gd name="connsiteY977" fmla="*/ 1781651 h 1857375"/>
                  <a:gd name="connsiteX978" fmla="*/ 208121 w 1247775"/>
                  <a:gd name="connsiteY978" fmla="*/ 1784509 h 1857375"/>
                  <a:gd name="connsiteX979" fmla="*/ 195739 w 1247775"/>
                  <a:gd name="connsiteY979" fmla="*/ 1810226 h 1857375"/>
                  <a:gd name="connsiteX980" fmla="*/ 230029 w 1247775"/>
                  <a:gd name="connsiteY980" fmla="*/ 1847374 h 1857375"/>
                  <a:gd name="connsiteX981" fmla="*/ 260509 w 1247775"/>
                  <a:gd name="connsiteY981" fmla="*/ 1832134 h 1857375"/>
                  <a:gd name="connsiteX982" fmla="*/ 260509 w 1247775"/>
                  <a:gd name="connsiteY982" fmla="*/ 1834991 h 1857375"/>
                  <a:gd name="connsiteX983" fmla="*/ 261461 w 1247775"/>
                  <a:gd name="connsiteY983" fmla="*/ 1839754 h 1857375"/>
                  <a:gd name="connsiteX984" fmla="*/ 257651 w 1247775"/>
                  <a:gd name="connsiteY984" fmla="*/ 1844516 h 1857375"/>
                  <a:gd name="connsiteX985" fmla="*/ 263366 w 1247775"/>
                  <a:gd name="connsiteY985" fmla="*/ 1850231 h 1857375"/>
                  <a:gd name="connsiteX986" fmla="*/ 267176 w 1247775"/>
                  <a:gd name="connsiteY986" fmla="*/ 1848326 h 1857375"/>
                  <a:gd name="connsiteX987" fmla="*/ 270986 w 1247775"/>
                  <a:gd name="connsiteY987" fmla="*/ 1850231 h 1857375"/>
                  <a:gd name="connsiteX988" fmla="*/ 279559 w 1247775"/>
                  <a:gd name="connsiteY988" fmla="*/ 1855946 h 1857375"/>
                  <a:gd name="connsiteX989" fmla="*/ 288131 w 1247775"/>
                  <a:gd name="connsiteY989" fmla="*/ 1850231 h 1857375"/>
                  <a:gd name="connsiteX990" fmla="*/ 300514 w 1247775"/>
                  <a:gd name="connsiteY990" fmla="*/ 1854041 h 1857375"/>
                  <a:gd name="connsiteX991" fmla="*/ 310039 w 1247775"/>
                  <a:gd name="connsiteY991" fmla="*/ 1852136 h 1857375"/>
                  <a:gd name="connsiteX992" fmla="*/ 329089 w 1247775"/>
                  <a:gd name="connsiteY992" fmla="*/ 1834039 h 1857375"/>
                  <a:gd name="connsiteX993" fmla="*/ 334804 w 1247775"/>
                  <a:gd name="connsiteY993" fmla="*/ 1828324 h 1857375"/>
                  <a:gd name="connsiteX994" fmla="*/ 337661 w 1247775"/>
                  <a:gd name="connsiteY994" fmla="*/ 1828324 h 1857375"/>
                  <a:gd name="connsiteX995" fmla="*/ 356711 w 1247775"/>
                  <a:gd name="connsiteY995" fmla="*/ 1817846 h 1857375"/>
                  <a:gd name="connsiteX996" fmla="*/ 368141 w 1247775"/>
                  <a:gd name="connsiteY996" fmla="*/ 1819751 h 1857375"/>
                  <a:gd name="connsiteX997" fmla="*/ 380524 w 1247775"/>
                  <a:gd name="connsiteY997" fmla="*/ 1817846 h 1857375"/>
                  <a:gd name="connsiteX998" fmla="*/ 400526 w 1247775"/>
                  <a:gd name="connsiteY998" fmla="*/ 1823561 h 1857375"/>
                  <a:gd name="connsiteX999" fmla="*/ 437674 w 1247775"/>
                  <a:gd name="connsiteY999" fmla="*/ 1786414 h 1857375"/>
                  <a:gd name="connsiteX1000" fmla="*/ 437674 w 1247775"/>
                  <a:gd name="connsiteY1000" fmla="*/ 1786414 h 1857375"/>
                  <a:gd name="connsiteX1001" fmla="*/ 441484 w 1247775"/>
                  <a:gd name="connsiteY1001" fmla="*/ 1786414 h 1857375"/>
                  <a:gd name="connsiteX1002" fmla="*/ 454819 w 1247775"/>
                  <a:gd name="connsiteY1002" fmla="*/ 1782604 h 1857375"/>
                  <a:gd name="connsiteX1003" fmla="*/ 461486 w 1247775"/>
                  <a:gd name="connsiteY1003" fmla="*/ 1784509 h 1857375"/>
                  <a:gd name="connsiteX1004" fmla="*/ 475774 w 1247775"/>
                  <a:gd name="connsiteY1004" fmla="*/ 1770221 h 1857375"/>
                  <a:gd name="connsiteX1005" fmla="*/ 472916 w 1247775"/>
                  <a:gd name="connsiteY1005" fmla="*/ 1762601 h 1857375"/>
                  <a:gd name="connsiteX1006" fmla="*/ 488156 w 1247775"/>
                  <a:gd name="connsiteY1006" fmla="*/ 1753076 h 1857375"/>
                  <a:gd name="connsiteX1007" fmla="*/ 493871 w 1247775"/>
                  <a:gd name="connsiteY1007" fmla="*/ 1750219 h 1857375"/>
                  <a:gd name="connsiteX1008" fmla="*/ 493871 w 1247775"/>
                  <a:gd name="connsiteY1008" fmla="*/ 1751171 h 1857375"/>
                  <a:gd name="connsiteX1009" fmla="*/ 525304 w 1247775"/>
                  <a:gd name="connsiteY1009" fmla="*/ 1782604 h 1857375"/>
                  <a:gd name="connsiteX1010" fmla="*/ 533876 w 1247775"/>
                  <a:gd name="connsiteY1010" fmla="*/ 1780699 h 1857375"/>
                  <a:gd name="connsiteX1011" fmla="*/ 550069 w 1247775"/>
                  <a:gd name="connsiteY1011" fmla="*/ 1785461 h 1857375"/>
                  <a:gd name="connsiteX1012" fmla="*/ 567214 w 1247775"/>
                  <a:gd name="connsiteY1012" fmla="*/ 1779746 h 1857375"/>
                  <a:gd name="connsiteX1013" fmla="*/ 575786 w 1247775"/>
                  <a:gd name="connsiteY1013" fmla="*/ 1780699 h 1857375"/>
                  <a:gd name="connsiteX1014" fmla="*/ 601504 w 1247775"/>
                  <a:gd name="connsiteY1014" fmla="*/ 1769269 h 1857375"/>
                  <a:gd name="connsiteX1015" fmla="*/ 604361 w 1247775"/>
                  <a:gd name="connsiteY1015" fmla="*/ 1769269 h 1857375"/>
                  <a:gd name="connsiteX1016" fmla="*/ 615791 w 1247775"/>
                  <a:gd name="connsiteY1016" fmla="*/ 1767364 h 1857375"/>
                  <a:gd name="connsiteX1017" fmla="*/ 651034 w 1247775"/>
                  <a:gd name="connsiteY1017" fmla="*/ 1791176 h 1857375"/>
                  <a:gd name="connsiteX1018" fmla="*/ 655796 w 1247775"/>
                  <a:gd name="connsiteY1018" fmla="*/ 1791176 h 1857375"/>
                  <a:gd name="connsiteX1019" fmla="*/ 705326 w 1247775"/>
                  <a:gd name="connsiteY1019" fmla="*/ 1800701 h 1857375"/>
                  <a:gd name="connsiteX1020" fmla="*/ 1004411 w 1247775"/>
                  <a:gd name="connsiteY1020" fmla="*/ 1796891 h 1857375"/>
                  <a:gd name="connsiteX1021" fmla="*/ 1087279 w 1247775"/>
                  <a:gd name="connsiteY1021" fmla="*/ 1637824 h 1857375"/>
                  <a:gd name="connsiteX1022" fmla="*/ 1076801 w 1247775"/>
                  <a:gd name="connsiteY1022" fmla="*/ 1550194 h 1857375"/>
                  <a:gd name="connsiteX1023" fmla="*/ 1153001 w 1247775"/>
                  <a:gd name="connsiteY1023" fmla="*/ 1512094 h 1857375"/>
                  <a:gd name="connsiteX1024" fmla="*/ 1149191 w 1247775"/>
                  <a:gd name="connsiteY1024" fmla="*/ 1437799 h 1857375"/>
                  <a:gd name="connsiteX1025" fmla="*/ 1078706 w 1247775"/>
                  <a:gd name="connsiteY1025" fmla="*/ 1408271 h 1857375"/>
                  <a:gd name="connsiteX1026" fmla="*/ 1161574 w 1247775"/>
                  <a:gd name="connsiteY1026" fmla="*/ 1366361 h 1857375"/>
                  <a:gd name="connsiteX1027" fmla="*/ 1186339 w 1247775"/>
                  <a:gd name="connsiteY1027" fmla="*/ 1283494 h 1857375"/>
                  <a:gd name="connsiteX1028" fmla="*/ 1138714 w 1247775"/>
                  <a:gd name="connsiteY1028" fmla="*/ 1235869 h 1857375"/>
                  <a:gd name="connsiteX1029" fmla="*/ 1159669 w 1247775"/>
                  <a:gd name="connsiteY1029" fmla="*/ 1165384 h 1857375"/>
                  <a:gd name="connsiteX1030" fmla="*/ 1240631 w 1247775"/>
                  <a:gd name="connsiteY1030" fmla="*/ 1103471 h 1857375"/>
                  <a:gd name="connsiteX1031" fmla="*/ 1172051 w 1247775"/>
                  <a:gd name="connsiteY1031" fmla="*/ 974884 h 1857375"/>
                  <a:gd name="connsiteX1032" fmla="*/ 584359 w 1247775"/>
                  <a:gd name="connsiteY1032" fmla="*/ 250984 h 1857375"/>
                  <a:gd name="connsiteX1033" fmla="*/ 581501 w 1247775"/>
                  <a:gd name="connsiteY1033" fmla="*/ 252889 h 1857375"/>
                  <a:gd name="connsiteX1034" fmla="*/ 572929 w 1247775"/>
                  <a:gd name="connsiteY1034" fmla="*/ 250031 h 1857375"/>
                  <a:gd name="connsiteX1035" fmla="*/ 571976 w 1247775"/>
                  <a:gd name="connsiteY1035" fmla="*/ 250031 h 1857375"/>
                  <a:gd name="connsiteX1036" fmla="*/ 570071 w 1247775"/>
                  <a:gd name="connsiteY1036" fmla="*/ 249079 h 1857375"/>
                  <a:gd name="connsiteX1037" fmla="*/ 570071 w 1247775"/>
                  <a:gd name="connsiteY1037" fmla="*/ 246221 h 1857375"/>
                  <a:gd name="connsiteX1038" fmla="*/ 570071 w 1247775"/>
                  <a:gd name="connsiteY1038" fmla="*/ 243364 h 1857375"/>
                  <a:gd name="connsiteX1039" fmla="*/ 585311 w 1247775"/>
                  <a:gd name="connsiteY1039" fmla="*/ 234791 h 1857375"/>
                  <a:gd name="connsiteX1040" fmla="*/ 595789 w 1247775"/>
                  <a:gd name="connsiteY1040" fmla="*/ 244316 h 1857375"/>
                  <a:gd name="connsiteX1041" fmla="*/ 584359 w 1247775"/>
                  <a:gd name="connsiteY1041" fmla="*/ 250984 h 1857375"/>
                  <a:gd name="connsiteX1042" fmla="*/ 596741 w 1247775"/>
                  <a:gd name="connsiteY1042" fmla="*/ 201454 h 1857375"/>
                  <a:gd name="connsiteX1043" fmla="*/ 596741 w 1247775"/>
                  <a:gd name="connsiteY1043" fmla="*/ 198596 h 1857375"/>
                  <a:gd name="connsiteX1044" fmla="*/ 598646 w 1247775"/>
                  <a:gd name="connsiteY1044" fmla="*/ 199549 h 1857375"/>
                  <a:gd name="connsiteX1045" fmla="*/ 596741 w 1247775"/>
                  <a:gd name="connsiteY1045" fmla="*/ 201454 h 1857375"/>
                  <a:gd name="connsiteX1046" fmla="*/ 606266 w 1247775"/>
                  <a:gd name="connsiteY1046" fmla="*/ 250031 h 1857375"/>
                  <a:gd name="connsiteX1047" fmla="*/ 602456 w 1247775"/>
                  <a:gd name="connsiteY1047" fmla="*/ 245269 h 1857375"/>
                  <a:gd name="connsiteX1048" fmla="*/ 605314 w 1247775"/>
                  <a:gd name="connsiteY1048" fmla="*/ 245269 h 1857375"/>
                  <a:gd name="connsiteX1049" fmla="*/ 609124 w 1247775"/>
                  <a:gd name="connsiteY1049" fmla="*/ 245269 h 1857375"/>
                  <a:gd name="connsiteX1050" fmla="*/ 606266 w 1247775"/>
                  <a:gd name="connsiteY1050" fmla="*/ 250031 h 1857375"/>
                  <a:gd name="connsiteX1051" fmla="*/ 557689 w 1247775"/>
                  <a:gd name="connsiteY1051" fmla="*/ 407194 h 1857375"/>
                  <a:gd name="connsiteX1052" fmla="*/ 555784 w 1247775"/>
                  <a:gd name="connsiteY1052" fmla="*/ 407194 h 1857375"/>
                  <a:gd name="connsiteX1053" fmla="*/ 555784 w 1247775"/>
                  <a:gd name="connsiteY1053" fmla="*/ 405289 h 1857375"/>
                  <a:gd name="connsiteX1054" fmla="*/ 554831 w 1247775"/>
                  <a:gd name="connsiteY1054" fmla="*/ 400526 h 1857375"/>
                  <a:gd name="connsiteX1055" fmla="*/ 559594 w 1247775"/>
                  <a:gd name="connsiteY1055" fmla="*/ 407194 h 1857375"/>
                  <a:gd name="connsiteX1056" fmla="*/ 557689 w 1247775"/>
                  <a:gd name="connsiteY1056" fmla="*/ 407194 h 1857375"/>
                  <a:gd name="connsiteX1057" fmla="*/ 637699 w 1247775"/>
                  <a:gd name="connsiteY1057" fmla="*/ 305276 h 1857375"/>
                  <a:gd name="connsiteX1058" fmla="*/ 641509 w 1247775"/>
                  <a:gd name="connsiteY1058" fmla="*/ 309086 h 1857375"/>
                  <a:gd name="connsiteX1059" fmla="*/ 638651 w 1247775"/>
                  <a:gd name="connsiteY1059" fmla="*/ 310039 h 1857375"/>
                  <a:gd name="connsiteX1060" fmla="*/ 636746 w 1247775"/>
                  <a:gd name="connsiteY1060" fmla="*/ 306229 h 1857375"/>
                  <a:gd name="connsiteX1061" fmla="*/ 637699 w 1247775"/>
                  <a:gd name="connsiteY1061" fmla="*/ 305276 h 1857375"/>
                  <a:gd name="connsiteX1062" fmla="*/ 591979 w 1247775"/>
                  <a:gd name="connsiteY1062" fmla="*/ 417671 h 1857375"/>
                  <a:gd name="connsiteX1063" fmla="*/ 609124 w 1247775"/>
                  <a:gd name="connsiteY1063" fmla="*/ 409099 h 1857375"/>
                  <a:gd name="connsiteX1064" fmla="*/ 606266 w 1247775"/>
                  <a:gd name="connsiteY1064" fmla="*/ 418624 h 1857375"/>
                  <a:gd name="connsiteX1065" fmla="*/ 606266 w 1247775"/>
                  <a:gd name="connsiteY1065" fmla="*/ 418624 h 1857375"/>
                  <a:gd name="connsiteX1066" fmla="*/ 598646 w 1247775"/>
                  <a:gd name="connsiteY1066" fmla="*/ 426244 h 1857375"/>
                  <a:gd name="connsiteX1067" fmla="*/ 591026 w 1247775"/>
                  <a:gd name="connsiteY1067" fmla="*/ 420529 h 1857375"/>
                  <a:gd name="connsiteX1068" fmla="*/ 591979 w 1247775"/>
                  <a:gd name="connsiteY1068" fmla="*/ 417671 h 1857375"/>
                  <a:gd name="connsiteX1069" fmla="*/ 594836 w 1247775"/>
                  <a:gd name="connsiteY1069" fmla="*/ 511016 h 1857375"/>
                  <a:gd name="connsiteX1070" fmla="*/ 591979 w 1247775"/>
                  <a:gd name="connsiteY1070" fmla="*/ 510064 h 1857375"/>
                  <a:gd name="connsiteX1071" fmla="*/ 590074 w 1247775"/>
                  <a:gd name="connsiteY1071" fmla="*/ 510064 h 1857375"/>
                  <a:gd name="connsiteX1072" fmla="*/ 587216 w 1247775"/>
                  <a:gd name="connsiteY1072" fmla="*/ 508159 h 1857375"/>
                  <a:gd name="connsiteX1073" fmla="*/ 597694 w 1247775"/>
                  <a:gd name="connsiteY1073" fmla="*/ 503396 h 1857375"/>
                  <a:gd name="connsiteX1074" fmla="*/ 598646 w 1247775"/>
                  <a:gd name="connsiteY1074" fmla="*/ 505301 h 1857375"/>
                  <a:gd name="connsiteX1075" fmla="*/ 594836 w 1247775"/>
                  <a:gd name="connsiteY1075" fmla="*/ 511016 h 1857375"/>
                  <a:gd name="connsiteX1076" fmla="*/ 633889 w 1247775"/>
                  <a:gd name="connsiteY1076" fmla="*/ 447199 h 1857375"/>
                  <a:gd name="connsiteX1077" fmla="*/ 627221 w 1247775"/>
                  <a:gd name="connsiteY1077" fmla="*/ 461486 h 1857375"/>
                  <a:gd name="connsiteX1078" fmla="*/ 626269 w 1247775"/>
                  <a:gd name="connsiteY1078" fmla="*/ 461486 h 1857375"/>
                  <a:gd name="connsiteX1079" fmla="*/ 608171 w 1247775"/>
                  <a:gd name="connsiteY1079" fmla="*/ 479584 h 1857375"/>
                  <a:gd name="connsiteX1080" fmla="*/ 609124 w 1247775"/>
                  <a:gd name="connsiteY1080" fmla="*/ 484346 h 1857375"/>
                  <a:gd name="connsiteX1081" fmla="*/ 608171 w 1247775"/>
                  <a:gd name="connsiteY1081" fmla="*/ 485299 h 1857375"/>
                  <a:gd name="connsiteX1082" fmla="*/ 608171 w 1247775"/>
                  <a:gd name="connsiteY1082" fmla="*/ 483394 h 1857375"/>
                  <a:gd name="connsiteX1083" fmla="*/ 593884 w 1247775"/>
                  <a:gd name="connsiteY1083" fmla="*/ 459581 h 1857375"/>
                  <a:gd name="connsiteX1084" fmla="*/ 606266 w 1247775"/>
                  <a:gd name="connsiteY1084" fmla="*/ 444341 h 1857375"/>
                  <a:gd name="connsiteX1085" fmla="*/ 614839 w 1247775"/>
                  <a:gd name="connsiteY1085" fmla="*/ 447199 h 1857375"/>
                  <a:gd name="connsiteX1086" fmla="*/ 626269 w 1247775"/>
                  <a:gd name="connsiteY1086" fmla="*/ 440531 h 1857375"/>
                  <a:gd name="connsiteX1087" fmla="*/ 630079 w 1247775"/>
                  <a:gd name="connsiteY1087" fmla="*/ 440531 h 1857375"/>
                  <a:gd name="connsiteX1088" fmla="*/ 631984 w 1247775"/>
                  <a:gd name="connsiteY1088" fmla="*/ 440531 h 1857375"/>
                  <a:gd name="connsiteX1089" fmla="*/ 636746 w 1247775"/>
                  <a:gd name="connsiteY1089" fmla="*/ 444341 h 1857375"/>
                  <a:gd name="connsiteX1090" fmla="*/ 633889 w 1247775"/>
                  <a:gd name="connsiteY1090" fmla="*/ 447199 h 1857375"/>
                  <a:gd name="connsiteX1091" fmla="*/ 633889 w 1247775"/>
                  <a:gd name="connsiteY1091" fmla="*/ 447199 h 1857375"/>
                  <a:gd name="connsiteX1092" fmla="*/ 639604 w 1247775"/>
                  <a:gd name="connsiteY1092" fmla="*/ 402431 h 1857375"/>
                  <a:gd name="connsiteX1093" fmla="*/ 631031 w 1247775"/>
                  <a:gd name="connsiteY1093" fmla="*/ 399574 h 1857375"/>
                  <a:gd name="connsiteX1094" fmla="*/ 625316 w 1247775"/>
                  <a:gd name="connsiteY1094" fmla="*/ 391001 h 1857375"/>
                  <a:gd name="connsiteX1095" fmla="*/ 626269 w 1247775"/>
                  <a:gd name="connsiteY1095" fmla="*/ 388144 h 1857375"/>
                  <a:gd name="connsiteX1096" fmla="*/ 620554 w 1247775"/>
                  <a:gd name="connsiteY1096" fmla="*/ 382429 h 1857375"/>
                  <a:gd name="connsiteX1097" fmla="*/ 619601 w 1247775"/>
                  <a:gd name="connsiteY1097" fmla="*/ 374809 h 1857375"/>
                  <a:gd name="connsiteX1098" fmla="*/ 625316 w 1247775"/>
                  <a:gd name="connsiteY1098" fmla="*/ 375761 h 1857375"/>
                  <a:gd name="connsiteX1099" fmla="*/ 631031 w 1247775"/>
                  <a:gd name="connsiteY1099" fmla="*/ 373856 h 1857375"/>
                  <a:gd name="connsiteX1100" fmla="*/ 642461 w 1247775"/>
                  <a:gd name="connsiteY1100" fmla="*/ 380524 h 1857375"/>
                  <a:gd name="connsiteX1101" fmla="*/ 647224 w 1247775"/>
                  <a:gd name="connsiteY1101" fmla="*/ 394811 h 1857375"/>
                  <a:gd name="connsiteX1102" fmla="*/ 639604 w 1247775"/>
                  <a:gd name="connsiteY1102" fmla="*/ 402431 h 1857375"/>
                  <a:gd name="connsiteX1103" fmla="*/ 343376 w 1247775"/>
                  <a:gd name="connsiteY1103" fmla="*/ 758666 h 1857375"/>
                  <a:gd name="connsiteX1104" fmla="*/ 343376 w 1247775"/>
                  <a:gd name="connsiteY1104" fmla="*/ 758666 h 1857375"/>
                  <a:gd name="connsiteX1105" fmla="*/ 341471 w 1247775"/>
                  <a:gd name="connsiteY1105" fmla="*/ 751999 h 1857375"/>
                  <a:gd name="connsiteX1106" fmla="*/ 346234 w 1247775"/>
                  <a:gd name="connsiteY1106" fmla="*/ 752951 h 1857375"/>
                  <a:gd name="connsiteX1107" fmla="*/ 343376 w 1247775"/>
                  <a:gd name="connsiteY1107" fmla="*/ 758666 h 1857375"/>
                  <a:gd name="connsiteX1108" fmla="*/ 109061 w 1247775"/>
                  <a:gd name="connsiteY1108" fmla="*/ 1225391 h 1857375"/>
                  <a:gd name="connsiteX1109" fmla="*/ 95726 w 1247775"/>
                  <a:gd name="connsiteY1109" fmla="*/ 1217771 h 1857375"/>
                  <a:gd name="connsiteX1110" fmla="*/ 104299 w 1247775"/>
                  <a:gd name="connsiteY1110" fmla="*/ 1210151 h 1857375"/>
                  <a:gd name="connsiteX1111" fmla="*/ 122396 w 1247775"/>
                  <a:gd name="connsiteY1111" fmla="*/ 1195864 h 1857375"/>
                  <a:gd name="connsiteX1112" fmla="*/ 129064 w 1247775"/>
                  <a:gd name="connsiteY1112" fmla="*/ 1201579 h 1857375"/>
                  <a:gd name="connsiteX1113" fmla="*/ 109061 w 1247775"/>
                  <a:gd name="connsiteY1113" fmla="*/ 1225391 h 1857375"/>
                  <a:gd name="connsiteX1114" fmla="*/ 151924 w 1247775"/>
                  <a:gd name="connsiteY1114" fmla="*/ 1208246 h 1857375"/>
                  <a:gd name="connsiteX1115" fmla="*/ 150019 w 1247775"/>
                  <a:gd name="connsiteY1115" fmla="*/ 1206341 h 1857375"/>
                  <a:gd name="connsiteX1116" fmla="*/ 151924 w 1247775"/>
                  <a:gd name="connsiteY1116" fmla="*/ 1206341 h 1857375"/>
                  <a:gd name="connsiteX1117" fmla="*/ 151924 w 1247775"/>
                  <a:gd name="connsiteY1117" fmla="*/ 1208246 h 1857375"/>
                  <a:gd name="connsiteX1118" fmla="*/ 290989 w 1247775"/>
                  <a:gd name="connsiteY1118" fmla="*/ 992981 h 1857375"/>
                  <a:gd name="connsiteX1119" fmla="*/ 291941 w 1247775"/>
                  <a:gd name="connsiteY1119" fmla="*/ 986314 h 1857375"/>
                  <a:gd name="connsiteX1120" fmla="*/ 291941 w 1247775"/>
                  <a:gd name="connsiteY1120" fmla="*/ 986314 h 1857375"/>
                  <a:gd name="connsiteX1121" fmla="*/ 294799 w 1247775"/>
                  <a:gd name="connsiteY1121" fmla="*/ 987266 h 1857375"/>
                  <a:gd name="connsiteX1122" fmla="*/ 290989 w 1247775"/>
                  <a:gd name="connsiteY1122" fmla="*/ 992981 h 1857375"/>
                  <a:gd name="connsiteX1123" fmla="*/ 309086 w 1247775"/>
                  <a:gd name="connsiteY1123" fmla="*/ 1652111 h 1857375"/>
                  <a:gd name="connsiteX1124" fmla="*/ 310039 w 1247775"/>
                  <a:gd name="connsiteY1124" fmla="*/ 1649254 h 1857375"/>
                  <a:gd name="connsiteX1125" fmla="*/ 310991 w 1247775"/>
                  <a:gd name="connsiteY1125" fmla="*/ 1650206 h 1857375"/>
                  <a:gd name="connsiteX1126" fmla="*/ 309086 w 1247775"/>
                  <a:gd name="connsiteY1126" fmla="*/ 1652111 h 1857375"/>
                  <a:gd name="connsiteX1127" fmla="*/ 259556 w 1247775"/>
                  <a:gd name="connsiteY1127" fmla="*/ 1822609 h 1857375"/>
                  <a:gd name="connsiteX1128" fmla="*/ 261461 w 1247775"/>
                  <a:gd name="connsiteY1128" fmla="*/ 1816894 h 1857375"/>
                  <a:gd name="connsiteX1129" fmla="*/ 265271 w 1247775"/>
                  <a:gd name="connsiteY1129" fmla="*/ 1816894 h 1857375"/>
                  <a:gd name="connsiteX1130" fmla="*/ 266224 w 1247775"/>
                  <a:gd name="connsiteY1130" fmla="*/ 1817846 h 1857375"/>
                  <a:gd name="connsiteX1131" fmla="*/ 259556 w 1247775"/>
                  <a:gd name="connsiteY1131" fmla="*/ 1822609 h 1857375"/>
                  <a:gd name="connsiteX1132" fmla="*/ 330994 w 1247775"/>
                  <a:gd name="connsiteY1132" fmla="*/ 1783556 h 1857375"/>
                  <a:gd name="connsiteX1133" fmla="*/ 329089 w 1247775"/>
                  <a:gd name="connsiteY1133" fmla="*/ 1783556 h 1857375"/>
                  <a:gd name="connsiteX1134" fmla="*/ 326231 w 1247775"/>
                  <a:gd name="connsiteY1134" fmla="*/ 1781651 h 1857375"/>
                  <a:gd name="connsiteX1135" fmla="*/ 321469 w 1247775"/>
                  <a:gd name="connsiteY1135" fmla="*/ 1777841 h 1857375"/>
                  <a:gd name="connsiteX1136" fmla="*/ 323374 w 1247775"/>
                  <a:gd name="connsiteY1136" fmla="*/ 1772126 h 1857375"/>
                  <a:gd name="connsiteX1137" fmla="*/ 329089 w 1247775"/>
                  <a:gd name="connsiteY1137" fmla="*/ 1773079 h 1857375"/>
                  <a:gd name="connsiteX1138" fmla="*/ 335756 w 1247775"/>
                  <a:gd name="connsiteY1138" fmla="*/ 1771174 h 1857375"/>
                  <a:gd name="connsiteX1139" fmla="*/ 330994 w 1247775"/>
                  <a:gd name="connsiteY1139" fmla="*/ 1783556 h 1857375"/>
                  <a:gd name="connsiteX1140" fmla="*/ 442436 w 1247775"/>
                  <a:gd name="connsiteY1140" fmla="*/ 1450181 h 1857375"/>
                  <a:gd name="connsiteX1141" fmla="*/ 451009 w 1247775"/>
                  <a:gd name="connsiteY1141" fmla="*/ 1458754 h 1857375"/>
                  <a:gd name="connsiteX1142" fmla="*/ 444341 w 1247775"/>
                  <a:gd name="connsiteY1142" fmla="*/ 1465421 h 1857375"/>
                  <a:gd name="connsiteX1143" fmla="*/ 437674 w 1247775"/>
                  <a:gd name="connsiteY1143" fmla="*/ 1454944 h 1857375"/>
                  <a:gd name="connsiteX1144" fmla="*/ 442436 w 1247775"/>
                  <a:gd name="connsiteY1144" fmla="*/ 1450181 h 1857375"/>
                  <a:gd name="connsiteX1145" fmla="*/ 426244 w 1247775"/>
                  <a:gd name="connsiteY1145" fmla="*/ 1592104 h 1857375"/>
                  <a:gd name="connsiteX1146" fmla="*/ 420529 w 1247775"/>
                  <a:gd name="connsiteY1146" fmla="*/ 1587341 h 1857375"/>
                  <a:gd name="connsiteX1147" fmla="*/ 419576 w 1247775"/>
                  <a:gd name="connsiteY1147" fmla="*/ 1587341 h 1857375"/>
                  <a:gd name="connsiteX1148" fmla="*/ 421481 w 1247775"/>
                  <a:gd name="connsiteY1148" fmla="*/ 1576864 h 1857375"/>
                  <a:gd name="connsiteX1149" fmla="*/ 421481 w 1247775"/>
                  <a:gd name="connsiteY1149" fmla="*/ 1574959 h 1857375"/>
                  <a:gd name="connsiteX1150" fmla="*/ 422434 w 1247775"/>
                  <a:gd name="connsiteY1150" fmla="*/ 1574959 h 1857375"/>
                  <a:gd name="connsiteX1151" fmla="*/ 426244 w 1247775"/>
                  <a:gd name="connsiteY1151" fmla="*/ 1577816 h 1857375"/>
                  <a:gd name="connsiteX1152" fmla="*/ 426244 w 1247775"/>
                  <a:gd name="connsiteY1152" fmla="*/ 1580674 h 1857375"/>
                  <a:gd name="connsiteX1153" fmla="*/ 430054 w 1247775"/>
                  <a:gd name="connsiteY1153" fmla="*/ 1593056 h 1857375"/>
                  <a:gd name="connsiteX1154" fmla="*/ 426244 w 1247775"/>
                  <a:gd name="connsiteY1154" fmla="*/ 1592104 h 1857375"/>
                  <a:gd name="connsiteX1155" fmla="*/ 431959 w 1247775"/>
                  <a:gd name="connsiteY1155" fmla="*/ 1518761 h 1857375"/>
                  <a:gd name="connsiteX1156" fmla="*/ 425291 w 1247775"/>
                  <a:gd name="connsiteY1156" fmla="*/ 1517809 h 1857375"/>
                  <a:gd name="connsiteX1157" fmla="*/ 415766 w 1247775"/>
                  <a:gd name="connsiteY1157" fmla="*/ 1519714 h 1857375"/>
                  <a:gd name="connsiteX1158" fmla="*/ 416719 w 1247775"/>
                  <a:gd name="connsiteY1158" fmla="*/ 1515904 h 1857375"/>
                  <a:gd name="connsiteX1159" fmla="*/ 413861 w 1247775"/>
                  <a:gd name="connsiteY1159" fmla="*/ 1508284 h 1857375"/>
                  <a:gd name="connsiteX1160" fmla="*/ 419576 w 1247775"/>
                  <a:gd name="connsiteY1160" fmla="*/ 1499711 h 1857375"/>
                  <a:gd name="connsiteX1161" fmla="*/ 418624 w 1247775"/>
                  <a:gd name="connsiteY1161" fmla="*/ 1494949 h 1857375"/>
                  <a:gd name="connsiteX1162" fmla="*/ 422434 w 1247775"/>
                  <a:gd name="connsiteY1162" fmla="*/ 1486376 h 1857375"/>
                  <a:gd name="connsiteX1163" fmla="*/ 422434 w 1247775"/>
                  <a:gd name="connsiteY1163" fmla="*/ 1484471 h 1857375"/>
                  <a:gd name="connsiteX1164" fmla="*/ 422434 w 1247775"/>
                  <a:gd name="connsiteY1164" fmla="*/ 1484471 h 1857375"/>
                  <a:gd name="connsiteX1165" fmla="*/ 431959 w 1247775"/>
                  <a:gd name="connsiteY1165" fmla="*/ 1491139 h 1857375"/>
                  <a:gd name="connsiteX1166" fmla="*/ 435769 w 1247775"/>
                  <a:gd name="connsiteY1166" fmla="*/ 1490186 h 1857375"/>
                  <a:gd name="connsiteX1167" fmla="*/ 436721 w 1247775"/>
                  <a:gd name="connsiteY1167" fmla="*/ 1493044 h 1857375"/>
                  <a:gd name="connsiteX1168" fmla="*/ 430054 w 1247775"/>
                  <a:gd name="connsiteY1168" fmla="*/ 1505426 h 1857375"/>
                  <a:gd name="connsiteX1169" fmla="*/ 434816 w 1247775"/>
                  <a:gd name="connsiteY1169" fmla="*/ 1515904 h 1857375"/>
                  <a:gd name="connsiteX1170" fmla="*/ 431959 w 1247775"/>
                  <a:gd name="connsiteY1170" fmla="*/ 1518761 h 1857375"/>
                  <a:gd name="connsiteX1171" fmla="*/ 445294 w 1247775"/>
                  <a:gd name="connsiteY1171" fmla="*/ 1609249 h 1857375"/>
                  <a:gd name="connsiteX1172" fmla="*/ 435769 w 1247775"/>
                  <a:gd name="connsiteY1172" fmla="*/ 1603534 h 1857375"/>
                  <a:gd name="connsiteX1173" fmla="*/ 435769 w 1247775"/>
                  <a:gd name="connsiteY1173" fmla="*/ 1603534 h 1857375"/>
                  <a:gd name="connsiteX1174" fmla="*/ 434816 w 1247775"/>
                  <a:gd name="connsiteY1174" fmla="*/ 1598771 h 1857375"/>
                  <a:gd name="connsiteX1175" fmla="*/ 449104 w 1247775"/>
                  <a:gd name="connsiteY1175" fmla="*/ 1603534 h 1857375"/>
                  <a:gd name="connsiteX1176" fmla="*/ 450056 w 1247775"/>
                  <a:gd name="connsiteY1176" fmla="*/ 1603534 h 1857375"/>
                  <a:gd name="connsiteX1177" fmla="*/ 451961 w 1247775"/>
                  <a:gd name="connsiteY1177" fmla="*/ 1606391 h 1857375"/>
                  <a:gd name="connsiteX1178" fmla="*/ 445294 w 1247775"/>
                  <a:gd name="connsiteY1178" fmla="*/ 1609249 h 1857375"/>
                  <a:gd name="connsiteX1179" fmla="*/ 452914 w 1247775"/>
                  <a:gd name="connsiteY1179" fmla="*/ 1518761 h 1857375"/>
                  <a:gd name="connsiteX1180" fmla="*/ 451961 w 1247775"/>
                  <a:gd name="connsiteY1180" fmla="*/ 1517809 h 1857375"/>
                  <a:gd name="connsiteX1181" fmla="*/ 452914 w 1247775"/>
                  <a:gd name="connsiteY1181" fmla="*/ 1516856 h 1857375"/>
                  <a:gd name="connsiteX1182" fmla="*/ 454819 w 1247775"/>
                  <a:gd name="connsiteY1182" fmla="*/ 1517809 h 1857375"/>
                  <a:gd name="connsiteX1183" fmla="*/ 452914 w 1247775"/>
                  <a:gd name="connsiteY1183" fmla="*/ 1518761 h 1857375"/>
                  <a:gd name="connsiteX1184" fmla="*/ 666274 w 1247775"/>
                  <a:gd name="connsiteY1184" fmla="*/ 511969 h 1857375"/>
                  <a:gd name="connsiteX1185" fmla="*/ 668179 w 1247775"/>
                  <a:gd name="connsiteY1185" fmla="*/ 509111 h 1857375"/>
                  <a:gd name="connsiteX1186" fmla="*/ 668179 w 1247775"/>
                  <a:gd name="connsiteY1186" fmla="*/ 511969 h 1857375"/>
                  <a:gd name="connsiteX1187" fmla="*/ 666274 w 1247775"/>
                  <a:gd name="connsiteY1187" fmla="*/ 511969 h 1857375"/>
                  <a:gd name="connsiteX1188" fmla="*/ 657701 w 1247775"/>
                  <a:gd name="connsiteY1188" fmla="*/ 574834 h 1857375"/>
                  <a:gd name="connsiteX1189" fmla="*/ 659606 w 1247775"/>
                  <a:gd name="connsiteY1189" fmla="*/ 572929 h 1857375"/>
                  <a:gd name="connsiteX1190" fmla="*/ 659606 w 1247775"/>
                  <a:gd name="connsiteY1190" fmla="*/ 575786 h 1857375"/>
                  <a:gd name="connsiteX1191" fmla="*/ 657701 w 1247775"/>
                  <a:gd name="connsiteY1191" fmla="*/ 574834 h 1857375"/>
                  <a:gd name="connsiteX1192" fmla="*/ 502444 w 1247775"/>
                  <a:gd name="connsiteY1192" fmla="*/ 1197769 h 1857375"/>
                  <a:gd name="connsiteX1193" fmla="*/ 507206 w 1247775"/>
                  <a:gd name="connsiteY1193" fmla="*/ 1198721 h 1857375"/>
                  <a:gd name="connsiteX1194" fmla="*/ 511969 w 1247775"/>
                  <a:gd name="connsiteY1194" fmla="*/ 1197769 h 1857375"/>
                  <a:gd name="connsiteX1195" fmla="*/ 529114 w 1247775"/>
                  <a:gd name="connsiteY1195" fmla="*/ 1227296 h 1857375"/>
                  <a:gd name="connsiteX1196" fmla="*/ 526256 w 1247775"/>
                  <a:gd name="connsiteY1196" fmla="*/ 1230154 h 1857375"/>
                  <a:gd name="connsiteX1197" fmla="*/ 524351 w 1247775"/>
                  <a:gd name="connsiteY1197" fmla="*/ 1230154 h 1857375"/>
                  <a:gd name="connsiteX1198" fmla="*/ 504349 w 1247775"/>
                  <a:gd name="connsiteY1198" fmla="*/ 1220629 h 1857375"/>
                  <a:gd name="connsiteX1199" fmla="*/ 503396 w 1247775"/>
                  <a:gd name="connsiteY1199" fmla="*/ 1220629 h 1857375"/>
                  <a:gd name="connsiteX1200" fmla="*/ 497681 w 1247775"/>
                  <a:gd name="connsiteY1200" fmla="*/ 1213961 h 1857375"/>
                  <a:gd name="connsiteX1201" fmla="*/ 504349 w 1247775"/>
                  <a:gd name="connsiteY1201" fmla="*/ 1203484 h 1857375"/>
                  <a:gd name="connsiteX1202" fmla="*/ 502444 w 1247775"/>
                  <a:gd name="connsiteY1202" fmla="*/ 1197769 h 1857375"/>
                  <a:gd name="connsiteX1203" fmla="*/ 574834 w 1247775"/>
                  <a:gd name="connsiteY1203" fmla="*/ 1231106 h 1857375"/>
                  <a:gd name="connsiteX1204" fmla="*/ 574834 w 1247775"/>
                  <a:gd name="connsiteY1204" fmla="*/ 1231106 h 1857375"/>
                  <a:gd name="connsiteX1205" fmla="*/ 579596 w 1247775"/>
                  <a:gd name="connsiteY1205" fmla="*/ 1226344 h 1857375"/>
                  <a:gd name="connsiteX1206" fmla="*/ 579596 w 1247775"/>
                  <a:gd name="connsiteY1206" fmla="*/ 1229201 h 1857375"/>
                  <a:gd name="connsiteX1207" fmla="*/ 574834 w 1247775"/>
                  <a:gd name="connsiteY1207" fmla="*/ 1231106 h 1857375"/>
                  <a:gd name="connsiteX1208" fmla="*/ 516731 w 1247775"/>
                  <a:gd name="connsiteY1208" fmla="*/ 1371124 h 1857375"/>
                  <a:gd name="connsiteX1209" fmla="*/ 518636 w 1247775"/>
                  <a:gd name="connsiteY1209" fmla="*/ 1371124 h 1857375"/>
                  <a:gd name="connsiteX1210" fmla="*/ 516731 w 1247775"/>
                  <a:gd name="connsiteY1210" fmla="*/ 1373029 h 1857375"/>
                  <a:gd name="connsiteX1211" fmla="*/ 516731 w 1247775"/>
                  <a:gd name="connsiteY1211" fmla="*/ 1371124 h 1857375"/>
                  <a:gd name="connsiteX1212" fmla="*/ 615791 w 1247775"/>
                  <a:gd name="connsiteY1212" fmla="*/ 838676 h 1857375"/>
                  <a:gd name="connsiteX1213" fmla="*/ 627221 w 1247775"/>
                  <a:gd name="connsiteY1213" fmla="*/ 845344 h 1857375"/>
                  <a:gd name="connsiteX1214" fmla="*/ 627221 w 1247775"/>
                  <a:gd name="connsiteY1214" fmla="*/ 847249 h 1857375"/>
                  <a:gd name="connsiteX1215" fmla="*/ 626269 w 1247775"/>
                  <a:gd name="connsiteY1215" fmla="*/ 849154 h 1857375"/>
                  <a:gd name="connsiteX1216" fmla="*/ 620554 w 1247775"/>
                  <a:gd name="connsiteY1216" fmla="*/ 848201 h 1857375"/>
                  <a:gd name="connsiteX1217" fmla="*/ 610076 w 1247775"/>
                  <a:gd name="connsiteY1217" fmla="*/ 849154 h 1857375"/>
                  <a:gd name="connsiteX1218" fmla="*/ 610076 w 1247775"/>
                  <a:gd name="connsiteY1218" fmla="*/ 847249 h 1857375"/>
                  <a:gd name="connsiteX1219" fmla="*/ 609124 w 1247775"/>
                  <a:gd name="connsiteY1219" fmla="*/ 842486 h 1857375"/>
                  <a:gd name="connsiteX1220" fmla="*/ 615791 w 1247775"/>
                  <a:gd name="connsiteY1220" fmla="*/ 838676 h 1857375"/>
                  <a:gd name="connsiteX1221" fmla="*/ 571024 w 1247775"/>
                  <a:gd name="connsiteY1221" fmla="*/ 938689 h 1857375"/>
                  <a:gd name="connsiteX1222" fmla="*/ 577691 w 1247775"/>
                  <a:gd name="connsiteY1222" fmla="*/ 943451 h 1857375"/>
                  <a:gd name="connsiteX1223" fmla="*/ 575786 w 1247775"/>
                  <a:gd name="connsiteY1223" fmla="*/ 946309 h 1857375"/>
                  <a:gd name="connsiteX1224" fmla="*/ 571024 w 1247775"/>
                  <a:gd name="connsiteY1224" fmla="*/ 938689 h 1857375"/>
                  <a:gd name="connsiteX1225" fmla="*/ 571024 w 1247775"/>
                  <a:gd name="connsiteY1225" fmla="*/ 938689 h 1857375"/>
                  <a:gd name="connsiteX1226" fmla="*/ 552926 w 1247775"/>
                  <a:gd name="connsiteY1226" fmla="*/ 718661 h 1857375"/>
                  <a:gd name="connsiteX1227" fmla="*/ 566261 w 1247775"/>
                  <a:gd name="connsiteY1227" fmla="*/ 710089 h 1857375"/>
                  <a:gd name="connsiteX1228" fmla="*/ 568166 w 1247775"/>
                  <a:gd name="connsiteY1228" fmla="*/ 711041 h 1857375"/>
                  <a:gd name="connsiteX1229" fmla="*/ 567214 w 1247775"/>
                  <a:gd name="connsiteY1229" fmla="*/ 719614 h 1857375"/>
                  <a:gd name="connsiteX1230" fmla="*/ 567214 w 1247775"/>
                  <a:gd name="connsiteY1230" fmla="*/ 723424 h 1857375"/>
                  <a:gd name="connsiteX1231" fmla="*/ 565309 w 1247775"/>
                  <a:gd name="connsiteY1231" fmla="*/ 724376 h 1857375"/>
                  <a:gd name="connsiteX1232" fmla="*/ 552926 w 1247775"/>
                  <a:gd name="connsiteY1232" fmla="*/ 720566 h 1857375"/>
                  <a:gd name="connsiteX1233" fmla="*/ 552926 w 1247775"/>
                  <a:gd name="connsiteY1233" fmla="*/ 718661 h 1857375"/>
                  <a:gd name="connsiteX1234" fmla="*/ 553879 w 1247775"/>
                  <a:gd name="connsiteY1234" fmla="*/ 816769 h 1857375"/>
                  <a:gd name="connsiteX1235" fmla="*/ 559594 w 1247775"/>
                  <a:gd name="connsiteY1235" fmla="*/ 804386 h 1857375"/>
                  <a:gd name="connsiteX1236" fmla="*/ 561499 w 1247775"/>
                  <a:gd name="connsiteY1236" fmla="*/ 804386 h 1857375"/>
                  <a:gd name="connsiteX1237" fmla="*/ 569119 w 1247775"/>
                  <a:gd name="connsiteY1237" fmla="*/ 808196 h 1857375"/>
                  <a:gd name="connsiteX1238" fmla="*/ 568166 w 1247775"/>
                  <a:gd name="connsiteY1238" fmla="*/ 813911 h 1857375"/>
                  <a:gd name="connsiteX1239" fmla="*/ 563404 w 1247775"/>
                  <a:gd name="connsiteY1239" fmla="*/ 822484 h 1857375"/>
                  <a:gd name="connsiteX1240" fmla="*/ 563404 w 1247775"/>
                  <a:gd name="connsiteY1240" fmla="*/ 824389 h 1857375"/>
                  <a:gd name="connsiteX1241" fmla="*/ 550069 w 1247775"/>
                  <a:gd name="connsiteY1241" fmla="*/ 828199 h 1857375"/>
                  <a:gd name="connsiteX1242" fmla="*/ 553879 w 1247775"/>
                  <a:gd name="connsiteY1242" fmla="*/ 816769 h 1857375"/>
                  <a:gd name="connsiteX1243" fmla="*/ 547211 w 1247775"/>
                  <a:gd name="connsiteY1243" fmla="*/ 968216 h 1857375"/>
                  <a:gd name="connsiteX1244" fmla="*/ 547211 w 1247775"/>
                  <a:gd name="connsiteY1244" fmla="*/ 970121 h 1857375"/>
                  <a:gd name="connsiteX1245" fmla="*/ 552926 w 1247775"/>
                  <a:gd name="connsiteY1245" fmla="*/ 975836 h 1857375"/>
                  <a:gd name="connsiteX1246" fmla="*/ 558641 w 1247775"/>
                  <a:gd name="connsiteY1246" fmla="*/ 972026 h 1857375"/>
                  <a:gd name="connsiteX1247" fmla="*/ 558641 w 1247775"/>
                  <a:gd name="connsiteY1247" fmla="*/ 972026 h 1857375"/>
                  <a:gd name="connsiteX1248" fmla="*/ 563404 w 1247775"/>
                  <a:gd name="connsiteY1248" fmla="*/ 971074 h 1857375"/>
                  <a:gd name="connsiteX1249" fmla="*/ 562451 w 1247775"/>
                  <a:gd name="connsiteY1249" fmla="*/ 973931 h 1857375"/>
                  <a:gd name="connsiteX1250" fmla="*/ 567214 w 1247775"/>
                  <a:gd name="connsiteY1250" fmla="*/ 980599 h 1857375"/>
                  <a:gd name="connsiteX1251" fmla="*/ 571024 w 1247775"/>
                  <a:gd name="connsiteY1251" fmla="*/ 991076 h 1857375"/>
                  <a:gd name="connsiteX1252" fmla="*/ 567214 w 1247775"/>
                  <a:gd name="connsiteY1252" fmla="*/ 992029 h 1857375"/>
                  <a:gd name="connsiteX1253" fmla="*/ 559594 w 1247775"/>
                  <a:gd name="connsiteY1253" fmla="*/ 989171 h 1857375"/>
                  <a:gd name="connsiteX1254" fmla="*/ 548164 w 1247775"/>
                  <a:gd name="connsiteY1254" fmla="*/ 996791 h 1857375"/>
                  <a:gd name="connsiteX1255" fmla="*/ 545306 w 1247775"/>
                  <a:gd name="connsiteY1255" fmla="*/ 1001554 h 1857375"/>
                  <a:gd name="connsiteX1256" fmla="*/ 536734 w 1247775"/>
                  <a:gd name="connsiteY1256" fmla="*/ 994886 h 1857375"/>
                  <a:gd name="connsiteX1257" fmla="*/ 537686 w 1247775"/>
                  <a:gd name="connsiteY1257" fmla="*/ 992029 h 1857375"/>
                  <a:gd name="connsiteX1258" fmla="*/ 531019 w 1247775"/>
                  <a:gd name="connsiteY1258" fmla="*/ 985361 h 1857375"/>
                  <a:gd name="connsiteX1259" fmla="*/ 524351 w 1247775"/>
                  <a:gd name="connsiteY1259" fmla="*/ 992029 h 1857375"/>
                  <a:gd name="connsiteX1260" fmla="*/ 524351 w 1247775"/>
                  <a:gd name="connsiteY1260" fmla="*/ 993934 h 1857375"/>
                  <a:gd name="connsiteX1261" fmla="*/ 511016 w 1247775"/>
                  <a:gd name="connsiteY1261" fmla="*/ 1004411 h 1857375"/>
                  <a:gd name="connsiteX1262" fmla="*/ 504349 w 1247775"/>
                  <a:gd name="connsiteY1262" fmla="*/ 1000601 h 1857375"/>
                  <a:gd name="connsiteX1263" fmla="*/ 503396 w 1247775"/>
                  <a:gd name="connsiteY1263" fmla="*/ 1000601 h 1857375"/>
                  <a:gd name="connsiteX1264" fmla="*/ 501491 w 1247775"/>
                  <a:gd name="connsiteY1264" fmla="*/ 995839 h 1857375"/>
                  <a:gd name="connsiteX1265" fmla="*/ 502444 w 1247775"/>
                  <a:gd name="connsiteY1265" fmla="*/ 995839 h 1857375"/>
                  <a:gd name="connsiteX1266" fmla="*/ 524351 w 1247775"/>
                  <a:gd name="connsiteY1266" fmla="*/ 973931 h 1857375"/>
                  <a:gd name="connsiteX1267" fmla="*/ 524351 w 1247775"/>
                  <a:gd name="connsiteY1267" fmla="*/ 972979 h 1857375"/>
                  <a:gd name="connsiteX1268" fmla="*/ 529114 w 1247775"/>
                  <a:gd name="connsiteY1268" fmla="*/ 973931 h 1857375"/>
                  <a:gd name="connsiteX1269" fmla="*/ 541496 w 1247775"/>
                  <a:gd name="connsiteY1269" fmla="*/ 961549 h 1857375"/>
                  <a:gd name="connsiteX1270" fmla="*/ 529114 w 1247775"/>
                  <a:gd name="connsiteY1270" fmla="*/ 949166 h 1857375"/>
                  <a:gd name="connsiteX1271" fmla="*/ 519589 w 1247775"/>
                  <a:gd name="connsiteY1271" fmla="*/ 954881 h 1857375"/>
                  <a:gd name="connsiteX1272" fmla="*/ 520541 w 1247775"/>
                  <a:gd name="connsiteY1272" fmla="*/ 951071 h 1857375"/>
                  <a:gd name="connsiteX1273" fmla="*/ 500539 w 1247775"/>
                  <a:gd name="connsiteY1273" fmla="*/ 931069 h 1857375"/>
                  <a:gd name="connsiteX1274" fmla="*/ 492919 w 1247775"/>
                  <a:gd name="connsiteY1274" fmla="*/ 932974 h 1857375"/>
                  <a:gd name="connsiteX1275" fmla="*/ 484346 w 1247775"/>
                  <a:gd name="connsiteY1275" fmla="*/ 925354 h 1857375"/>
                  <a:gd name="connsiteX1276" fmla="*/ 486251 w 1247775"/>
                  <a:gd name="connsiteY1276" fmla="*/ 917734 h 1857375"/>
                  <a:gd name="connsiteX1277" fmla="*/ 485299 w 1247775"/>
                  <a:gd name="connsiteY1277" fmla="*/ 912971 h 1857375"/>
                  <a:gd name="connsiteX1278" fmla="*/ 488156 w 1247775"/>
                  <a:gd name="connsiteY1278" fmla="*/ 906304 h 1857375"/>
                  <a:gd name="connsiteX1279" fmla="*/ 486251 w 1247775"/>
                  <a:gd name="connsiteY1279" fmla="*/ 901541 h 1857375"/>
                  <a:gd name="connsiteX1280" fmla="*/ 492919 w 1247775"/>
                  <a:gd name="connsiteY1280" fmla="*/ 893921 h 1857375"/>
                  <a:gd name="connsiteX1281" fmla="*/ 505301 w 1247775"/>
                  <a:gd name="connsiteY1281" fmla="*/ 907256 h 1857375"/>
                  <a:gd name="connsiteX1282" fmla="*/ 505301 w 1247775"/>
                  <a:gd name="connsiteY1282" fmla="*/ 907256 h 1857375"/>
                  <a:gd name="connsiteX1283" fmla="*/ 525304 w 1247775"/>
                  <a:gd name="connsiteY1283" fmla="*/ 941546 h 1857375"/>
                  <a:gd name="connsiteX1284" fmla="*/ 537686 w 1247775"/>
                  <a:gd name="connsiteY1284" fmla="*/ 947261 h 1857375"/>
                  <a:gd name="connsiteX1285" fmla="*/ 538639 w 1247775"/>
                  <a:gd name="connsiteY1285" fmla="*/ 947261 h 1857375"/>
                  <a:gd name="connsiteX1286" fmla="*/ 539591 w 1247775"/>
                  <a:gd name="connsiteY1286" fmla="*/ 948214 h 1857375"/>
                  <a:gd name="connsiteX1287" fmla="*/ 539591 w 1247775"/>
                  <a:gd name="connsiteY1287" fmla="*/ 952024 h 1857375"/>
                  <a:gd name="connsiteX1288" fmla="*/ 547211 w 1247775"/>
                  <a:gd name="connsiteY1288" fmla="*/ 968216 h 1857375"/>
                  <a:gd name="connsiteX1289" fmla="*/ 549116 w 1247775"/>
                  <a:gd name="connsiteY1289" fmla="*/ 1032986 h 1857375"/>
                  <a:gd name="connsiteX1290" fmla="*/ 536734 w 1247775"/>
                  <a:gd name="connsiteY1290" fmla="*/ 1048226 h 1857375"/>
                  <a:gd name="connsiteX1291" fmla="*/ 532924 w 1247775"/>
                  <a:gd name="connsiteY1291" fmla="*/ 1048226 h 1857375"/>
                  <a:gd name="connsiteX1292" fmla="*/ 531019 w 1247775"/>
                  <a:gd name="connsiteY1292" fmla="*/ 1048226 h 1857375"/>
                  <a:gd name="connsiteX1293" fmla="*/ 531019 w 1247775"/>
                  <a:gd name="connsiteY1293" fmla="*/ 1047274 h 1857375"/>
                  <a:gd name="connsiteX1294" fmla="*/ 535781 w 1247775"/>
                  <a:gd name="connsiteY1294" fmla="*/ 1036796 h 1857375"/>
                  <a:gd name="connsiteX1295" fmla="*/ 534829 w 1247775"/>
                  <a:gd name="connsiteY1295" fmla="*/ 1032986 h 1857375"/>
                  <a:gd name="connsiteX1296" fmla="*/ 547211 w 1247775"/>
                  <a:gd name="connsiteY1296" fmla="*/ 1018699 h 1857375"/>
                  <a:gd name="connsiteX1297" fmla="*/ 548164 w 1247775"/>
                  <a:gd name="connsiteY1297" fmla="*/ 1019651 h 1857375"/>
                  <a:gd name="connsiteX1298" fmla="*/ 547211 w 1247775"/>
                  <a:gd name="connsiteY1298" fmla="*/ 1026319 h 1857375"/>
                  <a:gd name="connsiteX1299" fmla="*/ 549116 w 1247775"/>
                  <a:gd name="connsiteY1299" fmla="*/ 1032986 h 1857375"/>
                  <a:gd name="connsiteX1300" fmla="*/ 506254 w 1247775"/>
                  <a:gd name="connsiteY1300" fmla="*/ 814864 h 1857375"/>
                  <a:gd name="connsiteX1301" fmla="*/ 497681 w 1247775"/>
                  <a:gd name="connsiteY1301" fmla="*/ 812959 h 1857375"/>
                  <a:gd name="connsiteX1302" fmla="*/ 497681 w 1247775"/>
                  <a:gd name="connsiteY1302" fmla="*/ 812959 h 1857375"/>
                  <a:gd name="connsiteX1303" fmla="*/ 507206 w 1247775"/>
                  <a:gd name="connsiteY1303" fmla="*/ 806291 h 1857375"/>
                  <a:gd name="connsiteX1304" fmla="*/ 509111 w 1247775"/>
                  <a:gd name="connsiteY1304" fmla="*/ 805339 h 1857375"/>
                  <a:gd name="connsiteX1305" fmla="*/ 509111 w 1247775"/>
                  <a:gd name="connsiteY1305" fmla="*/ 806291 h 1857375"/>
                  <a:gd name="connsiteX1306" fmla="*/ 506254 w 1247775"/>
                  <a:gd name="connsiteY1306" fmla="*/ 812959 h 1857375"/>
                  <a:gd name="connsiteX1307" fmla="*/ 506254 w 1247775"/>
                  <a:gd name="connsiteY1307" fmla="*/ 814864 h 1857375"/>
                  <a:gd name="connsiteX1308" fmla="*/ 521494 w 1247775"/>
                  <a:gd name="connsiteY1308" fmla="*/ 822484 h 1857375"/>
                  <a:gd name="connsiteX1309" fmla="*/ 536734 w 1247775"/>
                  <a:gd name="connsiteY1309" fmla="*/ 832961 h 1857375"/>
                  <a:gd name="connsiteX1310" fmla="*/ 543401 w 1247775"/>
                  <a:gd name="connsiteY1310" fmla="*/ 832009 h 1857375"/>
                  <a:gd name="connsiteX1311" fmla="*/ 536734 w 1247775"/>
                  <a:gd name="connsiteY1311" fmla="*/ 842486 h 1857375"/>
                  <a:gd name="connsiteX1312" fmla="*/ 533876 w 1247775"/>
                  <a:gd name="connsiteY1312" fmla="*/ 842486 h 1857375"/>
                  <a:gd name="connsiteX1313" fmla="*/ 517684 w 1247775"/>
                  <a:gd name="connsiteY1313" fmla="*/ 854869 h 1857375"/>
                  <a:gd name="connsiteX1314" fmla="*/ 517684 w 1247775"/>
                  <a:gd name="connsiteY1314" fmla="*/ 854869 h 1857375"/>
                  <a:gd name="connsiteX1315" fmla="*/ 515779 w 1247775"/>
                  <a:gd name="connsiteY1315" fmla="*/ 854869 h 1857375"/>
                  <a:gd name="connsiteX1316" fmla="*/ 522446 w 1247775"/>
                  <a:gd name="connsiteY1316" fmla="*/ 838676 h 1857375"/>
                  <a:gd name="connsiteX1317" fmla="*/ 514826 w 1247775"/>
                  <a:gd name="connsiteY1317" fmla="*/ 820579 h 1857375"/>
                  <a:gd name="connsiteX1318" fmla="*/ 516731 w 1247775"/>
                  <a:gd name="connsiteY1318" fmla="*/ 819626 h 1857375"/>
                  <a:gd name="connsiteX1319" fmla="*/ 521494 w 1247775"/>
                  <a:gd name="connsiteY1319" fmla="*/ 822484 h 1857375"/>
                  <a:gd name="connsiteX1320" fmla="*/ 487204 w 1247775"/>
                  <a:gd name="connsiteY1320" fmla="*/ 723424 h 1857375"/>
                  <a:gd name="connsiteX1321" fmla="*/ 490061 w 1247775"/>
                  <a:gd name="connsiteY1321" fmla="*/ 728186 h 1857375"/>
                  <a:gd name="connsiteX1322" fmla="*/ 486251 w 1247775"/>
                  <a:gd name="connsiteY1322" fmla="*/ 731996 h 1857375"/>
                  <a:gd name="connsiteX1323" fmla="*/ 487204 w 1247775"/>
                  <a:gd name="connsiteY1323" fmla="*/ 723424 h 1857375"/>
                  <a:gd name="connsiteX1324" fmla="*/ 487204 w 1247775"/>
                  <a:gd name="connsiteY1324" fmla="*/ 723424 h 1857375"/>
                  <a:gd name="connsiteX1325" fmla="*/ 362426 w 1247775"/>
                  <a:gd name="connsiteY1325" fmla="*/ 708184 h 1857375"/>
                  <a:gd name="connsiteX1326" fmla="*/ 380524 w 1247775"/>
                  <a:gd name="connsiteY1326" fmla="*/ 695801 h 1857375"/>
                  <a:gd name="connsiteX1327" fmla="*/ 383381 w 1247775"/>
                  <a:gd name="connsiteY1327" fmla="*/ 694849 h 1857375"/>
                  <a:gd name="connsiteX1328" fmla="*/ 392906 w 1247775"/>
                  <a:gd name="connsiteY1328" fmla="*/ 705326 h 1857375"/>
                  <a:gd name="connsiteX1329" fmla="*/ 371951 w 1247775"/>
                  <a:gd name="connsiteY1329" fmla="*/ 726281 h 1857375"/>
                  <a:gd name="connsiteX1330" fmla="*/ 360521 w 1247775"/>
                  <a:gd name="connsiteY1330" fmla="*/ 708184 h 1857375"/>
                  <a:gd name="connsiteX1331" fmla="*/ 362426 w 1247775"/>
                  <a:gd name="connsiteY1331" fmla="*/ 708184 h 1857375"/>
                  <a:gd name="connsiteX1332" fmla="*/ 453866 w 1247775"/>
                  <a:gd name="connsiteY1332" fmla="*/ 781526 h 1857375"/>
                  <a:gd name="connsiteX1333" fmla="*/ 443389 w 1247775"/>
                  <a:gd name="connsiteY1333" fmla="*/ 791051 h 1857375"/>
                  <a:gd name="connsiteX1334" fmla="*/ 450056 w 1247775"/>
                  <a:gd name="connsiteY1334" fmla="*/ 800576 h 1857375"/>
                  <a:gd name="connsiteX1335" fmla="*/ 438626 w 1247775"/>
                  <a:gd name="connsiteY1335" fmla="*/ 809149 h 1857375"/>
                  <a:gd name="connsiteX1336" fmla="*/ 419576 w 1247775"/>
                  <a:gd name="connsiteY1336" fmla="*/ 830104 h 1857375"/>
                  <a:gd name="connsiteX1337" fmla="*/ 425291 w 1247775"/>
                  <a:gd name="connsiteY1337" fmla="*/ 844391 h 1857375"/>
                  <a:gd name="connsiteX1338" fmla="*/ 423386 w 1247775"/>
                  <a:gd name="connsiteY1338" fmla="*/ 846296 h 1857375"/>
                  <a:gd name="connsiteX1339" fmla="*/ 404336 w 1247775"/>
                  <a:gd name="connsiteY1339" fmla="*/ 832009 h 1857375"/>
                  <a:gd name="connsiteX1340" fmla="*/ 394811 w 1247775"/>
                  <a:gd name="connsiteY1340" fmla="*/ 828199 h 1857375"/>
                  <a:gd name="connsiteX1341" fmla="*/ 386239 w 1247775"/>
                  <a:gd name="connsiteY1341" fmla="*/ 831056 h 1857375"/>
                  <a:gd name="connsiteX1342" fmla="*/ 368141 w 1247775"/>
                  <a:gd name="connsiteY1342" fmla="*/ 842486 h 1857375"/>
                  <a:gd name="connsiteX1343" fmla="*/ 363379 w 1247775"/>
                  <a:gd name="connsiteY1343" fmla="*/ 837724 h 1857375"/>
                  <a:gd name="connsiteX1344" fmla="*/ 357664 w 1247775"/>
                  <a:gd name="connsiteY1344" fmla="*/ 826294 h 1857375"/>
                  <a:gd name="connsiteX1345" fmla="*/ 370046 w 1247775"/>
                  <a:gd name="connsiteY1345" fmla="*/ 807244 h 1857375"/>
                  <a:gd name="connsiteX1346" fmla="*/ 372904 w 1247775"/>
                  <a:gd name="connsiteY1346" fmla="*/ 807244 h 1857375"/>
                  <a:gd name="connsiteX1347" fmla="*/ 388144 w 1247775"/>
                  <a:gd name="connsiteY1347" fmla="*/ 803434 h 1857375"/>
                  <a:gd name="connsiteX1348" fmla="*/ 385286 w 1247775"/>
                  <a:gd name="connsiteY1348" fmla="*/ 811054 h 1857375"/>
                  <a:gd name="connsiteX1349" fmla="*/ 397669 w 1247775"/>
                  <a:gd name="connsiteY1349" fmla="*/ 823436 h 1857375"/>
                  <a:gd name="connsiteX1350" fmla="*/ 410051 w 1247775"/>
                  <a:gd name="connsiteY1350" fmla="*/ 811054 h 1857375"/>
                  <a:gd name="connsiteX1351" fmla="*/ 397669 w 1247775"/>
                  <a:gd name="connsiteY1351" fmla="*/ 798671 h 1857375"/>
                  <a:gd name="connsiteX1352" fmla="*/ 394811 w 1247775"/>
                  <a:gd name="connsiteY1352" fmla="*/ 799624 h 1857375"/>
                  <a:gd name="connsiteX1353" fmla="*/ 398621 w 1247775"/>
                  <a:gd name="connsiteY1353" fmla="*/ 795814 h 1857375"/>
                  <a:gd name="connsiteX1354" fmla="*/ 416719 w 1247775"/>
                  <a:gd name="connsiteY1354" fmla="*/ 787241 h 1857375"/>
                  <a:gd name="connsiteX1355" fmla="*/ 424339 w 1247775"/>
                  <a:gd name="connsiteY1355" fmla="*/ 788194 h 1857375"/>
                  <a:gd name="connsiteX1356" fmla="*/ 456724 w 1247775"/>
                  <a:gd name="connsiteY1356" fmla="*/ 759619 h 1857375"/>
                  <a:gd name="connsiteX1357" fmla="*/ 460534 w 1247775"/>
                  <a:gd name="connsiteY1357" fmla="*/ 759619 h 1857375"/>
                  <a:gd name="connsiteX1358" fmla="*/ 482441 w 1247775"/>
                  <a:gd name="connsiteY1358" fmla="*/ 743426 h 1857375"/>
                  <a:gd name="connsiteX1359" fmla="*/ 498634 w 1247775"/>
                  <a:gd name="connsiteY1359" fmla="*/ 757714 h 1857375"/>
                  <a:gd name="connsiteX1360" fmla="*/ 514826 w 1247775"/>
                  <a:gd name="connsiteY1360" fmla="*/ 742474 h 1857375"/>
                  <a:gd name="connsiteX1361" fmla="*/ 515779 w 1247775"/>
                  <a:gd name="connsiteY1361" fmla="*/ 742474 h 1857375"/>
                  <a:gd name="connsiteX1362" fmla="*/ 513874 w 1247775"/>
                  <a:gd name="connsiteY1362" fmla="*/ 751999 h 1857375"/>
                  <a:gd name="connsiteX1363" fmla="*/ 513874 w 1247775"/>
                  <a:gd name="connsiteY1363" fmla="*/ 755809 h 1857375"/>
                  <a:gd name="connsiteX1364" fmla="*/ 509111 w 1247775"/>
                  <a:gd name="connsiteY1364" fmla="*/ 768191 h 1857375"/>
                  <a:gd name="connsiteX1365" fmla="*/ 514826 w 1247775"/>
                  <a:gd name="connsiteY1365" fmla="*/ 781526 h 1857375"/>
                  <a:gd name="connsiteX1366" fmla="*/ 510064 w 1247775"/>
                  <a:gd name="connsiteY1366" fmla="*/ 788194 h 1857375"/>
                  <a:gd name="connsiteX1367" fmla="*/ 501491 w 1247775"/>
                  <a:gd name="connsiteY1367" fmla="*/ 783431 h 1857375"/>
                  <a:gd name="connsiteX1368" fmla="*/ 491966 w 1247775"/>
                  <a:gd name="connsiteY1368" fmla="*/ 780574 h 1857375"/>
                  <a:gd name="connsiteX1369" fmla="*/ 490061 w 1247775"/>
                  <a:gd name="connsiteY1369" fmla="*/ 780574 h 1857375"/>
                  <a:gd name="connsiteX1370" fmla="*/ 490061 w 1247775"/>
                  <a:gd name="connsiteY1370" fmla="*/ 779621 h 1857375"/>
                  <a:gd name="connsiteX1371" fmla="*/ 477679 w 1247775"/>
                  <a:gd name="connsiteY1371" fmla="*/ 767239 h 1857375"/>
                  <a:gd name="connsiteX1372" fmla="*/ 465296 w 1247775"/>
                  <a:gd name="connsiteY1372" fmla="*/ 779621 h 1857375"/>
                  <a:gd name="connsiteX1373" fmla="*/ 471011 w 1247775"/>
                  <a:gd name="connsiteY1373" fmla="*/ 790099 h 1857375"/>
                  <a:gd name="connsiteX1374" fmla="*/ 458629 w 1247775"/>
                  <a:gd name="connsiteY1374" fmla="*/ 799624 h 1857375"/>
                  <a:gd name="connsiteX1375" fmla="*/ 457676 w 1247775"/>
                  <a:gd name="connsiteY1375" fmla="*/ 799624 h 1857375"/>
                  <a:gd name="connsiteX1376" fmla="*/ 462439 w 1247775"/>
                  <a:gd name="connsiteY1376" fmla="*/ 791051 h 1857375"/>
                  <a:gd name="connsiteX1377" fmla="*/ 453866 w 1247775"/>
                  <a:gd name="connsiteY1377" fmla="*/ 781526 h 1857375"/>
                  <a:gd name="connsiteX1378" fmla="*/ 481489 w 1247775"/>
                  <a:gd name="connsiteY1378" fmla="*/ 946309 h 1857375"/>
                  <a:gd name="connsiteX1379" fmla="*/ 480536 w 1247775"/>
                  <a:gd name="connsiteY1379" fmla="*/ 951071 h 1857375"/>
                  <a:gd name="connsiteX1380" fmla="*/ 470059 w 1247775"/>
                  <a:gd name="connsiteY1380" fmla="*/ 936784 h 1857375"/>
                  <a:gd name="connsiteX1381" fmla="*/ 473869 w 1247775"/>
                  <a:gd name="connsiteY1381" fmla="*/ 935831 h 1857375"/>
                  <a:gd name="connsiteX1382" fmla="*/ 473869 w 1247775"/>
                  <a:gd name="connsiteY1382" fmla="*/ 935831 h 1857375"/>
                  <a:gd name="connsiteX1383" fmla="*/ 481489 w 1247775"/>
                  <a:gd name="connsiteY1383" fmla="*/ 946309 h 1857375"/>
                  <a:gd name="connsiteX1384" fmla="*/ 345281 w 1247775"/>
                  <a:gd name="connsiteY1384" fmla="*/ 1095851 h 1857375"/>
                  <a:gd name="connsiteX1385" fmla="*/ 345281 w 1247775"/>
                  <a:gd name="connsiteY1385" fmla="*/ 1095851 h 1857375"/>
                  <a:gd name="connsiteX1386" fmla="*/ 345281 w 1247775"/>
                  <a:gd name="connsiteY1386" fmla="*/ 1095851 h 1857375"/>
                  <a:gd name="connsiteX1387" fmla="*/ 345281 w 1247775"/>
                  <a:gd name="connsiteY1387" fmla="*/ 1095851 h 1857375"/>
                  <a:gd name="connsiteX1388" fmla="*/ 423386 w 1247775"/>
                  <a:gd name="connsiteY1388" fmla="*/ 1187291 h 1857375"/>
                  <a:gd name="connsiteX1389" fmla="*/ 421481 w 1247775"/>
                  <a:gd name="connsiteY1389" fmla="*/ 1188244 h 1857375"/>
                  <a:gd name="connsiteX1390" fmla="*/ 423386 w 1247775"/>
                  <a:gd name="connsiteY1390" fmla="*/ 1181576 h 1857375"/>
                  <a:gd name="connsiteX1391" fmla="*/ 426244 w 1247775"/>
                  <a:gd name="connsiteY1391" fmla="*/ 1182529 h 1857375"/>
                  <a:gd name="connsiteX1392" fmla="*/ 430054 w 1247775"/>
                  <a:gd name="connsiteY1392" fmla="*/ 1185386 h 1857375"/>
                  <a:gd name="connsiteX1393" fmla="*/ 423386 w 1247775"/>
                  <a:gd name="connsiteY1393" fmla="*/ 1187291 h 1857375"/>
                  <a:gd name="connsiteX1394" fmla="*/ 432911 w 1247775"/>
                  <a:gd name="connsiteY1394" fmla="*/ 1183481 h 1857375"/>
                  <a:gd name="connsiteX1395" fmla="*/ 432911 w 1247775"/>
                  <a:gd name="connsiteY1395" fmla="*/ 1183481 h 1857375"/>
                  <a:gd name="connsiteX1396" fmla="*/ 432911 w 1247775"/>
                  <a:gd name="connsiteY1396" fmla="*/ 1183481 h 1857375"/>
                  <a:gd name="connsiteX1397" fmla="*/ 432911 w 1247775"/>
                  <a:gd name="connsiteY1397" fmla="*/ 1183481 h 1857375"/>
                  <a:gd name="connsiteX1398" fmla="*/ 455771 w 1247775"/>
                  <a:gd name="connsiteY1398" fmla="*/ 1106329 h 1857375"/>
                  <a:gd name="connsiteX1399" fmla="*/ 443389 w 1247775"/>
                  <a:gd name="connsiteY1399" fmla="*/ 1117759 h 1857375"/>
                  <a:gd name="connsiteX1400" fmla="*/ 433864 w 1247775"/>
                  <a:gd name="connsiteY1400" fmla="*/ 1115854 h 1857375"/>
                  <a:gd name="connsiteX1401" fmla="*/ 400526 w 1247775"/>
                  <a:gd name="connsiteY1401" fmla="*/ 1149191 h 1857375"/>
                  <a:gd name="connsiteX1402" fmla="*/ 403384 w 1247775"/>
                  <a:gd name="connsiteY1402" fmla="*/ 1162526 h 1857375"/>
                  <a:gd name="connsiteX1403" fmla="*/ 387191 w 1247775"/>
                  <a:gd name="connsiteY1403" fmla="*/ 1179671 h 1857375"/>
                  <a:gd name="connsiteX1404" fmla="*/ 394811 w 1247775"/>
                  <a:gd name="connsiteY1404" fmla="*/ 1193959 h 1857375"/>
                  <a:gd name="connsiteX1405" fmla="*/ 389096 w 1247775"/>
                  <a:gd name="connsiteY1405" fmla="*/ 1206341 h 1857375"/>
                  <a:gd name="connsiteX1406" fmla="*/ 399574 w 1247775"/>
                  <a:gd name="connsiteY1406" fmla="*/ 1221581 h 1857375"/>
                  <a:gd name="connsiteX1407" fmla="*/ 409099 w 1247775"/>
                  <a:gd name="connsiteY1407" fmla="*/ 1231106 h 1857375"/>
                  <a:gd name="connsiteX1408" fmla="*/ 392906 w 1247775"/>
                  <a:gd name="connsiteY1408" fmla="*/ 1250156 h 1857375"/>
                  <a:gd name="connsiteX1409" fmla="*/ 390049 w 1247775"/>
                  <a:gd name="connsiteY1409" fmla="*/ 1251109 h 1857375"/>
                  <a:gd name="connsiteX1410" fmla="*/ 388144 w 1247775"/>
                  <a:gd name="connsiteY1410" fmla="*/ 1245394 h 1857375"/>
                  <a:gd name="connsiteX1411" fmla="*/ 390049 w 1247775"/>
                  <a:gd name="connsiteY1411" fmla="*/ 1241584 h 1857375"/>
                  <a:gd name="connsiteX1412" fmla="*/ 396716 w 1247775"/>
                  <a:gd name="connsiteY1412" fmla="*/ 1230154 h 1857375"/>
                  <a:gd name="connsiteX1413" fmla="*/ 388144 w 1247775"/>
                  <a:gd name="connsiteY1413" fmla="*/ 1217771 h 1857375"/>
                  <a:gd name="connsiteX1414" fmla="*/ 378619 w 1247775"/>
                  <a:gd name="connsiteY1414" fmla="*/ 1207294 h 1857375"/>
                  <a:gd name="connsiteX1415" fmla="*/ 362426 w 1247775"/>
                  <a:gd name="connsiteY1415" fmla="*/ 1199674 h 1857375"/>
                  <a:gd name="connsiteX1416" fmla="*/ 343376 w 1247775"/>
                  <a:gd name="connsiteY1416" fmla="*/ 1212056 h 1857375"/>
                  <a:gd name="connsiteX1417" fmla="*/ 339566 w 1247775"/>
                  <a:gd name="connsiteY1417" fmla="*/ 1216819 h 1857375"/>
                  <a:gd name="connsiteX1418" fmla="*/ 316706 w 1247775"/>
                  <a:gd name="connsiteY1418" fmla="*/ 1233964 h 1857375"/>
                  <a:gd name="connsiteX1419" fmla="*/ 315754 w 1247775"/>
                  <a:gd name="connsiteY1419" fmla="*/ 1231106 h 1857375"/>
                  <a:gd name="connsiteX1420" fmla="*/ 315754 w 1247775"/>
                  <a:gd name="connsiteY1420" fmla="*/ 1229201 h 1857375"/>
                  <a:gd name="connsiteX1421" fmla="*/ 310991 w 1247775"/>
                  <a:gd name="connsiteY1421" fmla="*/ 1213961 h 1857375"/>
                  <a:gd name="connsiteX1422" fmla="*/ 331946 w 1247775"/>
                  <a:gd name="connsiteY1422" fmla="*/ 1186339 h 1857375"/>
                  <a:gd name="connsiteX1423" fmla="*/ 316706 w 1247775"/>
                  <a:gd name="connsiteY1423" fmla="*/ 1161574 h 1857375"/>
                  <a:gd name="connsiteX1424" fmla="*/ 316706 w 1247775"/>
                  <a:gd name="connsiteY1424" fmla="*/ 1160621 h 1857375"/>
                  <a:gd name="connsiteX1425" fmla="*/ 320516 w 1247775"/>
                  <a:gd name="connsiteY1425" fmla="*/ 1156811 h 1857375"/>
                  <a:gd name="connsiteX1426" fmla="*/ 323374 w 1247775"/>
                  <a:gd name="connsiteY1426" fmla="*/ 1157764 h 1857375"/>
                  <a:gd name="connsiteX1427" fmla="*/ 322421 w 1247775"/>
                  <a:gd name="connsiteY1427" fmla="*/ 1160621 h 1857375"/>
                  <a:gd name="connsiteX1428" fmla="*/ 328136 w 1247775"/>
                  <a:gd name="connsiteY1428" fmla="*/ 1166336 h 1857375"/>
                  <a:gd name="connsiteX1429" fmla="*/ 330041 w 1247775"/>
                  <a:gd name="connsiteY1429" fmla="*/ 1166336 h 1857375"/>
                  <a:gd name="connsiteX1430" fmla="*/ 335756 w 1247775"/>
                  <a:gd name="connsiteY1430" fmla="*/ 1168241 h 1857375"/>
                  <a:gd name="connsiteX1431" fmla="*/ 346234 w 1247775"/>
                  <a:gd name="connsiteY1431" fmla="*/ 1157764 h 1857375"/>
                  <a:gd name="connsiteX1432" fmla="*/ 345281 w 1247775"/>
                  <a:gd name="connsiteY1432" fmla="*/ 1153954 h 1857375"/>
                  <a:gd name="connsiteX1433" fmla="*/ 353854 w 1247775"/>
                  <a:gd name="connsiteY1433" fmla="*/ 1146334 h 1857375"/>
                  <a:gd name="connsiteX1434" fmla="*/ 366236 w 1247775"/>
                  <a:gd name="connsiteY1434" fmla="*/ 1151096 h 1857375"/>
                  <a:gd name="connsiteX1435" fmla="*/ 382429 w 1247775"/>
                  <a:gd name="connsiteY1435" fmla="*/ 1140619 h 1857375"/>
                  <a:gd name="connsiteX1436" fmla="*/ 386239 w 1247775"/>
                  <a:gd name="connsiteY1436" fmla="*/ 1142524 h 1857375"/>
                  <a:gd name="connsiteX1437" fmla="*/ 391001 w 1247775"/>
                  <a:gd name="connsiteY1437" fmla="*/ 1137761 h 1857375"/>
                  <a:gd name="connsiteX1438" fmla="*/ 386239 w 1247775"/>
                  <a:gd name="connsiteY1438" fmla="*/ 1132999 h 1857375"/>
                  <a:gd name="connsiteX1439" fmla="*/ 384334 w 1247775"/>
                  <a:gd name="connsiteY1439" fmla="*/ 1133951 h 1857375"/>
                  <a:gd name="connsiteX1440" fmla="*/ 384334 w 1247775"/>
                  <a:gd name="connsiteY1440" fmla="*/ 1133951 h 1857375"/>
                  <a:gd name="connsiteX1441" fmla="*/ 383381 w 1247775"/>
                  <a:gd name="connsiteY1441" fmla="*/ 1129189 h 1857375"/>
                  <a:gd name="connsiteX1442" fmla="*/ 385286 w 1247775"/>
                  <a:gd name="connsiteY1442" fmla="*/ 1122521 h 1857375"/>
                  <a:gd name="connsiteX1443" fmla="*/ 378619 w 1247775"/>
                  <a:gd name="connsiteY1443" fmla="*/ 1109186 h 1857375"/>
                  <a:gd name="connsiteX1444" fmla="*/ 388144 w 1247775"/>
                  <a:gd name="connsiteY1444" fmla="*/ 1101566 h 1857375"/>
                  <a:gd name="connsiteX1445" fmla="*/ 390049 w 1247775"/>
                  <a:gd name="connsiteY1445" fmla="*/ 1100614 h 1857375"/>
                  <a:gd name="connsiteX1446" fmla="*/ 411004 w 1247775"/>
                  <a:gd name="connsiteY1446" fmla="*/ 1113949 h 1857375"/>
                  <a:gd name="connsiteX1447" fmla="*/ 434816 w 1247775"/>
                  <a:gd name="connsiteY1447" fmla="*/ 1090136 h 1857375"/>
                  <a:gd name="connsiteX1448" fmla="*/ 433864 w 1247775"/>
                  <a:gd name="connsiteY1448" fmla="*/ 1083469 h 1857375"/>
                  <a:gd name="connsiteX1449" fmla="*/ 443389 w 1247775"/>
                  <a:gd name="connsiteY1449" fmla="*/ 1086326 h 1857375"/>
                  <a:gd name="connsiteX1450" fmla="*/ 442436 w 1247775"/>
                  <a:gd name="connsiteY1450" fmla="*/ 1090136 h 1857375"/>
                  <a:gd name="connsiteX1451" fmla="*/ 450056 w 1247775"/>
                  <a:gd name="connsiteY1451" fmla="*/ 1097756 h 1857375"/>
                  <a:gd name="connsiteX1452" fmla="*/ 457676 w 1247775"/>
                  <a:gd name="connsiteY1452" fmla="*/ 1090136 h 1857375"/>
                  <a:gd name="connsiteX1453" fmla="*/ 454819 w 1247775"/>
                  <a:gd name="connsiteY1453" fmla="*/ 1084421 h 1857375"/>
                  <a:gd name="connsiteX1454" fmla="*/ 466249 w 1247775"/>
                  <a:gd name="connsiteY1454" fmla="*/ 1073944 h 1857375"/>
                  <a:gd name="connsiteX1455" fmla="*/ 473869 w 1247775"/>
                  <a:gd name="connsiteY1455" fmla="*/ 1076801 h 1857375"/>
                  <a:gd name="connsiteX1456" fmla="*/ 479584 w 1247775"/>
                  <a:gd name="connsiteY1456" fmla="*/ 1074896 h 1857375"/>
                  <a:gd name="connsiteX1457" fmla="*/ 480536 w 1247775"/>
                  <a:gd name="connsiteY1457" fmla="*/ 1075849 h 1857375"/>
                  <a:gd name="connsiteX1458" fmla="*/ 491014 w 1247775"/>
                  <a:gd name="connsiteY1458" fmla="*/ 1085374 h 1857375"/>
                  <a:gd name="connsiteX1459" fmla="*/ 500539 w 1247775"/>
                  <a:gd name="connsiteY1459" fmla="*/ 1078706 h 1857375"/>
                  <a:gd name="connsiteX1460" fmla="*/ 505301 w 1247775"/>
                  <a:gd name="connsiteY1460" fmla="*/ 1077754 h 1857375"/>
                  <a:gd name="connsiteX1461" fmla="*/ 515779 w 1247775"/>
                  <a:gd name="connsiteY1461" fmla="*/ 1084421 h 1857375"/>
                  <a:gd name="connsiteX1462" fmla="*/ 518636 w 1247775"/>
                  <a:gd name="connsiteY1462" fmla="*/ 1083469 h 1857375"/>
                  <a:gd name="connsiteX1463" fmla="*/ 521494 w 1247775"/>
                  <a:gd name="connsiteY1463" fmla="*/ 1087279 h 1857375"/>
                  <a:gd name="connsiteX1464" fmla="*/ 521494 w 1247775"/>
                  <a:gd name="connsiteY1464" fmla="*/ 1090136 h 1857375"/>
                  <a:gd name="connsiteX1465" fmla="*/ 538639 w 1247775"/>
                  <a:gd name="connsiteY1465" fmla="*/ 1107281 h 1857375"/>
                  <a:gd name="connsiteX1466" fmla="*/ 549116 w 1247775"/>
                  <a:gd name="connsiteY1466" fmla="*/ 1103471 h 1857375"/>
                  <a:gd name="connsiteX1467" fmla="*/ 553879 w 1247775"/>
                  <a:gd name="connsiteY1467" fmla="*/ 1106329 h 1857375"/>
                  <a:gd name="connsiteX1468" fmla="*/ 563404 w 1247775"/>
                  <a:gd name="connsiteY1468" fmla="*/ 1113949 h 1857375"/>
                  <a:gd name="connsiteX1469" fmla="*/ 559594 w 1247775"/>
                  <a:gd name="connsiteY1469" fmla="*/ 1118711 h 1857375"/>
                  <a:gd name="connsiteX1470" fmla="*/ 557689 w 1247775"/>
                  <a:gd name="connsiteY1470" fmla="*/ 1118711 h 1857375"/>
                  <a:gd name="connsiteX1471" fmla="*/ 547211 w 1247775"/>
                  <a:gd name="connsiteY1471" fmla="*/ 1120616 h 1857375"/>
                  <a:gd name="connsiteX1472" fmla="*/ 542449 w 1247775"/>
                  <a:gd name="connsiteY1472" fmla="*/ 1118711 h 1857375"/>
                  <a:gd name="connsiteX1473" fmla="*/ 538639 w 1247775"/>
                  <a:gd name="connsiteY1473" fmla="*/ 1119664 h 1857375"/>
                  <a:gd name="connsiteX1474" fmla="*/ 518636 w 1247775"/>
                  <a:gd name="connsiteY1474" fmla="*/ 1104424 h 1857375"/>
                  <a:gd name="connsiteX1475" fmla="*/ 486251 w 1247775"/>
                  <a:gd name="connsiteY1475" fmla="*/ 1087279 h 1857375"/>
                  <a:gd name="connsiteX1476" fmla="*/ 455771 w 1247775"/>
                  <a:gd name="connsiteY1476" fmla="*/ 1106329 h 1857375"/>
                  <a:gd name="connsiteX1477" fmla="*/ 483394 w 1247775"/>
                  <a:gd name="connsiteY1477" fmla="*/ 1196816 h 1857375"/>
                  <a:gd name="connsiteX1478" fmla="*/ 469106 w 1247775"/>
                  <a:gd name="connsiteY1478" fmla="*/ 1192054 h 1857375"/>
                  <a:gd name="connsiteX1479" fmla="*/ 465296 w 1247775"/>
                  <a:gd name="connsiteY1479" fmla="*/ 1192054 h 1857375"/>
                  <a:gd name="connsiteX1480" fmla="*/ 462439 w 1247775"/>
                  <a:gd name="connsiteY1480" fmla="*/ 1189196 h 1857375"/>
                  <a:gd name="connsiteX1481" fmla="*/ 466249 w 1247775"/>
                  <a:gd name="connsiteY1481" fmla="*/ 1178719 h 1857375"/>
                  <a:gd name="connsiteX1482" fmla="*/ 462439 w 1247775"/>
                  <a:gd name="connsiteY1482" fmla="*/ 1167289 h 1857375"/>
                  <a:gd name="connsiteX1483" fmla="*/ 462439 w 1247775"/>
                  <a:gd name="connsiteY1483" fmla="*/ 1167289 h 1857375"/>
                  <a:gd name="connsiteX1484" fmla="*/ 475774 w 1247775"/>
                  <a:gd name="connsiteY1484" fmla="*/ 1170146 h 1857375"/>
                  <a:gd name="connsiteX1485" fmla="*/ 491014 w 1247775"/>
                  <a:gd name="connsiteY1485" fmla="*/ 1165384 h 1857375"/>
                  <a:gd name="connsiteX1486" fmla="*/ 502444 w 1247775"/>
                  <a:gd name="connsiteY1486" fmla="*/ 1162526 h 1857375"/>
                  <a:gd name="connsiteX1487" fmla="*/ 507206 w 1247775"/>
                  <a:gd name="connsiteY1487" fmla="*/ 1165384 h 1857375"/>
                  <a:gd name="connsiteX1488" fmla="*/ 513874 w 1247775"/>
                  <a:gd name="connsiteY1488" fmla="*/ 1158716 h 1857375"/>
                  <a:gd name="connsiteX1489" fmla="*/ 512921 w 1247775"/>
                  <a:gd name="connsiteY1489" fmla="*/ 1155859 h 1857375"/>
                  <a:gd name="connsiteX1490" fmla="*/ 517684 w 1247775"/>
                  <a:gd name="connsiteY1490" fmla="*/ 1150144 h 1857375"/>
                  <a:gd name="connsiteX1491" fmla="*/ 525304 w 1247775"/>
                  <a:gd name="connsiteY1491" fmla="*/ 1153001 h 1857375"/>
                  <a:gd name="connsiteX1492" fmla="*/ 528161 w 1247775"/>
                  <a:gd name="connsiteY1492" fmla="*/ 1152049 h 1857375"/>
                  <a:gd name="connsiteX1493" fmla="*/ 526256 w 1247775"/>
                  <a:gd name="connsiteY1493" fmla="*/ 1160621 h 1857375"/>
                  <a:gd name="connsiteX1494" fmla="*/ 526256 w 1247775"/>
                  <a:gd name="connsiteY1494" fmla="*/ 1161574 h 1857375"/>
                  <a:gd name="connsiteX1495" fmla="*/ 514826 w 1247775"/>
                  <a:gd name="connsiteY1495" fmla="*/ 1177766 h 1857375"/>
                  <a:gd name="connsiteX1496" fmla="*/ 507206 w 1247775"/>
                  <a:gd name="connsiteY1496" fmla="*/ 1174909 h 1857375"/>
                  <a:gd name="connsiteX1497" fmla="*/ 495776 w 1247775"/>
                  <a:gd name="connsiteY1497" fmla="*/ 1186339 h 1857375"/>
                  <a:gd name="connsiteX1498" fmla="*/ 497681 w 1247775"/>
                  <a:gd name="connsiteY1498" fmla="*/ 1192054 h 1857375"/>
                  <a:gd name="connsiteX1499" fmla="*/ 491966 w 1247775"/>
                  <a:gd name="connsiteY1499" fmla="*/ 1190149 h 1857375"/>
                  <a:gd name="connsiteX1500" fmla="*/ 483394 w 1247775"/>
                  <a:gd name="connsiteY1500" fmla="*/ 1196816 h 1857375"/>
                  <a:gd name="connsiteX1501" fmla="*/ 507206 w 1247775"/>
                  <a:gd name="connsiteY1501" fmla="*/ 1716881 h 1857375"/>
                  <a:gd name="connsiteX1502" fmla="*/ 506254 w 1247775"/>
                  <a:gd name="connsiteY1502" fmla="*/ 1714976 h 1857375"/>
                  <a:gd name="connsiteX1503" fmla="*/ 508159 w 1247775"/>
                  <a:gd name="connsiteY1503" fmla="*/ 1714976 h 1857375"/>
                  <a:gd name="connsiteX1504" fmla="*/ 510064 w 1247775"/>
                  <a:gd name="connsiteY1504" fmla="*/ 1714976 h 1857375"/>
                  <a:gd name="connsiteX1505" fmla="*/ 510064 w 1247775"/>
                  <a:gd name="connsiteY1505" fmla="*/ 1714976 h 1857375"/>
                  <a:gd name="connsiteX1506" fmla="*/ 507206 w 1247775"/>
                  <a:gd name="connsiteY1506" fmla="*/ 1716881 h 1857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  <a:cxn ang="0">
                    <a:pos x="connsiteX648" y="connsiteY648"/>
                  </a:cxn>
                  <a:cxn ang="0">
                    <a:pos x="connsiteX649" y="connsiteY649"/>
                  </a:cxn>
                  <a:cxn ang="0">
                    <a:pos x="connsiteX650" y="connsiteY650"/>
                  </a:cxn>
                  <a:cxn ang="0">
                    <a:pos x="connsiteX651" y="connsiteY651"/>
                  </a:cxn>
                  <a:cxn ang="0">
                    <a:pos x="connsiteX652" y="connsiteY652"/>
                  </a:cxn>
                  <a:cxn ang="0">
                    <a:pos x="connsiteX653" y="connsiteY653"/>
                  </a:cxn>
                  <a:cxn ang="0">
                    <a:pos x="connsiteX654" y="connsiteY654"/>
                  </a:cxn>
                  <a:cxn ang="0">
                    <a:pos x="connsiteX655" y="connsiteY655"/>
                  </a:cxn>
                  <a:cxn ang="0">
                    <a:pos x="connsiteX656" y="connsiteY656"/>
                  </a:cxn>
                  <a:cxn ang="0">
                    <a:pos x="connsiteX657" y="connsiteY657"/>
                  </a:cxn>
                  <a:cxn ang="0">
                    <a:pos x="connsiteX658" y="connsiteY658"/>
                  </a:cxn>
                  <a:cxn ang="0">
                    <a:pos x="connsiteX659" y="connsiteY659"/>
                  </a:cxn>
                  <a:cxn ang="0">
                    <a:pos x="connsiteX660" y="connsiteY660"/>
                  </a:cxn>
                  <a:cxn ang="0">
                    <a:pos x="connsiteX661" y="connsiteY661"/>
                  </a:cxn>
                  <a:cxn ang="0">
                    <a:pos x="connsiteX662" y="connsiteY662"/>
                  </a:cxn>
                  <a:cxn ang="0">
                    <a:pos x="connsiteX663" y="connsiteY663"/>
                  </a:cxn>
                  <a:cxn ang="0">
                    <a:pos x="connsiteX664" y="connsiteY664"/>
                  </a:cxn>
                  <a:cxn ang="0">
                    <a:pos x="connsiteX665" y="connsiteY665"/>
                  </a:cxn>
                  <a:cxn ang="0">
                    <a:pos x="connsiteX666" y="connsiteY666"/>
                  </a:cxn>
                  <a:cxn ang="0">
                    <a:pos x="connsiteX667" y="connsiteY667"/>
                  </a:cxn>
                  <a:cxn ang="0">
                    <a:pos x="connsiteX668" y="connsiteY668"/>
                  </a:cxn>
                  <a:cxn ang="0">
                    <a:pos x="connsiteX669" y="connsiteY669"/>
                  </a:cxn>
                  <a:cxn ang="0">
                    <a:pos x="connsiteX670" y="connsiteY670"/>
                  </a:cxn>
                  <a:cxn ang="0">
                    <a:pos x="connsiteX671" y="connsiteY671"/>
                  </a:cxn>
                  <a:cxn ang="0">
                    <a:pos x="connsiteX672" y="connsiteY672"/>
                  </a:cxn>
                  <a:cxn ang="0">
                    <a:pos x="connsiteX673" y="connsiteY673"/>
                  </a:cxn>
                  <a:cxn ang="0">
                    <a:pos x="connsiteX674" y="connsiteY674"/>
                  </a:cxn>
                  <a:cxn ang="0">
                    <a:pos x="connsiteX675" y="connsiteY675"/>
                  </a:cxn>
                  <a:cxn ang="0">
                    <a:pos x="connsiteX676" y="connsiteY676"/>
                  </a:cxn>
                  <a:cxn ang="0">
                    <a:pos x="connsiteX677" y="connsiteY677"/>
                  </a:cxn>
                  <a:cxn ang="0">
                    <a:pos x="connsiteX678" y="connsiteY678"/>
                  </a:cxn>
                  <a:cxn ang="0">
                    <a:pos x="connsiteX679" y="connsiteY679"/>
                  </a:cxn>
                  <a:cxn ang="0">
                    <a:pos x="connsiteX680" y="connsiteY680"/>
                  </a:cxn>
                  <a:cxn ang="0">
                    <a:pos x="connsiteX681" y="connsiteY681"/>
                  </a:cxn>
                  <a:cxn ang="0">
                    <a:pos x="connsiteX682" y="connsiteY682"/>
                  </a:cxn>
                  <a:cxn ang="0">
                    <a:pos x="connsiteX683" y="connsiteY683"/>
                  </a:cxn>
                  <a:cxn ang="0">
                    <a:pos x="connsiteX684" y="connsiteY684"/>
                  </a:cxn>
                  <a:cxn ang="0">
                    <a:pos x="connsiteX685" y="connsiteY685"/>
                  </a:cxn>
                  <a:cxn ang="0">
                    <a:pos x="connsiteX686" y="connsiteY686"/>
                  </a:cxn>
                  <a:cxn ang="0">
                    <a:pos x="connsiteX687" y="connsiteY687"/>
                  </a:cxn>
                  <a:cxn ang="0">
                    <a:pos x="connsiteX688" y="connsiteY688"/>
                  </a:cxn>
                  <a:cxn ang="0">
                    <a:pos x="connsiteX689" y="connsiteY689"/>
                  </a:cxn>
                  <a:cxn ang="0">
                    <a:pos x="connsiteX690" y="connsiteY690"/>
                  </a:cxn>
                  <a:cxn ang="0">
                    <a:pos x="connsiteX691" y="connsiteY691"/>
                  </a:cxn>
                  <a:cxn ang="0">
                    <a:pos x="connsiteX692" y="connsiteY692"/>
                  </a:cxn>
                  <a:cxn ang="0">
                    <a:pos x="connsiteX693" y="connsiteY693"/>
                  </a:cxn>
                  <a:cxn ang="0">
                    <a:pos x="connsiteX694" y="connsiteY694"/>
                  </a:cxn>
                  <a:cxn ang="0">
                    <a:pos x="connsiteX695" y="connsiteY695"/>
                  </a:cxn>
                  <a:cxn ang="0">
                    <a:pos x="connsiteX696" y="connsiteY696"/>
                  </a:cxn>
                  <a:cxn ang="0">
                    <a:pos x="connsiteX697" y="connsiteY697"/>
                  </a:cxn>
                  <a:cxn ang="0">
                    <a:pos x="connsiteX698" y="connsiteY698"/>
                  </a:cxn>
                  <a:cxn ang="0">
                    <a:pos x="connsiteX699" y="connsiteY699"/>
                  </a:cxn>
                  <a:cxn ang="0">
                    <a:pos x="connsiteX700" y="connsiteY700"/>
                  </a:cxn>
                  <a:cxn ang="0">
                    <a:pos x="connsiteX701" y="connsiteY701"/>
                  </a:cxn>
                  <a:cxn ang="0">
                    <a:pos x="connsiteX702" y="connsiteY702"/>
                  </a:cxn>
                  <a:cxn ang="0">
                    <a:pos x="connsiteX703" y="connsiteY703"/>
                  </a:cxn>
                  <a:cxn ang="0">
                    <a:pos x="connsiteX704" y="connsiteY704"/>
                  </a:cxn>
                  <a:cxn ang="0">
                    <a:pos x="connsiteX705" y="connsiteY705"/>
                  </a:cxn>
                  <a:cxn ang="0">
                    <a:pos x="connsiteX706" y="connsiteY706"/>
                  </a:cxn>
                  <a:cxn ang="0">
                    <a:pos x="connsiteX707" y="connsiteY707"/>
                  </a:cxn>
                  <a:cxn ang="0">
                    <a:pos x="connsiteX708" y="connsiteY708"/>
                  </a:cxn>
                  <a:cxn ang="0">
                    <a:pos x="connsiteX709" y="connsiteY709"/>
                  </a:cxn>
                  <a:cxn ang="0">
                    <a:pos x="connsiteX710" y="connsiteY710"/>
                  </a:cxn>
                  <a:cxn ang="0">
                    <a:pos x="connsiteX711" y="connsiteY711"/>
                  </a:cxn>
                  <a:cxn ang="0">
                    <a:pos x="connsiteX712" y="connsiteY712"/>
                  </a:cxn>
                  <a:cxn ang="0">
                    <a:pos x="connsiteX713" y="connsiteY713"/>
                  </a:cxn>
                  <a:cxn ang="0">
                    <a:pos x="connsiteX714" y="connsiteY714"/>
                  </a:cxn>
                  <a:cxn ang="0">
                    <a:pos x="connsiteX715" y="connsiteY715"/>
                  </a:cxn>
                  <a:cxn ang="0">
                    <a:pos x="connsiteX716" y="connsiteY716"/>
                  </a:cxn>
                  <a:cxn ang="0">
                    <a:pos x="connsiteX717" y="connsiteY717"/>
                  </a:cxn>
                  <a:cxn ang="0">
                    <a:pos x="connsiteX718" y="connsiteY718"/>
                  </a:cxn>
                  <a:cxn ang="0">
                    <a:pos x="connsiteX719" y="connsiteY719"/>
                  </a:cxn>
                  <a:cxn ang="0">
                    <a:pos x="connsiteX720" y="connsiteY720"/>
                  </a:cxn>
                  <a:cxn ang="0">
                    <a:pos x="connsiteX721" y="connsiteY721"/>
                  </a:cxn>
                  <a:cxn ang="0">
                    <a:pos x="connsiteX722" y="connsiteY722"/>
                  </a:cxn>
                  <a:cxn ang="0">
                    <a:pos x="connsiteX723" y="connsiteY723"/>
                  </a:cxn>
                  <a:cxn ang="0">
                    <a:pos x="connsiteX724" y="connsiteY724"/>
                  </a:cxn>
                  <a:cxn ang="0">
                    <a:pos x="connsiteX725" y="connsiteY725"/>
                  </a:cxn>
                  <a:cxn ang="0">
                    <a:pos x="connsiteX726" y="connsiteY726"/>
                  </a:cxn>
                  <a:cxn ang="0">
                    <a:pos x="connsiteX727" y="connsiteY727"/>
                  </a:cxn>
                  <a:cxn ang="0">
                    <a:pos x="connsiteX728" y="connsiteY728"/>
                  </a:cxn>
                  <a:cxn ang="0">
                    <a:pos x="connsiteX729" y="connsiteY729"/>
                  </a:cxn>
                  <a:cxn ang="0">
                    <a:pos x="connsiteX730" y="connsiteY730"/>
                  </a:cxn>
                  <a:cxn ang="0">
                    <a:pos x="connsiteX731" y="connsiteY731"/>
                  </a:cxn>
                  <a:cxn ang="0">
                    <a:pos x="connsiteX732" y="connsiteY732"/>
                  </a:cxn>
                  <a:cxn ang="0">
                    <a:pos x="connsiteX733" y="connsiteY733"/>
                  </a:cxn>
                  <a:cxn ang="0">
                    <a:pos x="connsiteX734" y="connsiteY734"/>
                  </a:cxn>
                  <a:cxn ang="0">
                    <a:pos x="connsiteX735" y="connsiteY735"/>
                  </a:cxn>
                  <a:cxn ang="0">
                    <a:pos x="connsiteX736" y="connsiteY736"/>
                  </a:cxn>
                  <a:cxn ang="0">
                    <a:pos x="connsiteX737" y="connsiteY737"/>
                  </a:cxn>
                  <a:cxn ang="0">
                    <a:pos x="connsiteX738" y="connsiteY738"/>
                  </a:cxn>
                  <a:cxn ang="0">
                    <a:pos x="connsiteX739" y="connsiteY739"/>
                  </a:cxn>
                  <a:cxn ang="0">
                    <a:pos x="connsiteX740" y="connsiteY740"/>
                  </a:cxn>
                  <a:cxn ang="0">
                    <a:pos x="connsiteX741" y="connsiteY741"/>
                  </a:cxn>
                  <a:cxn ang="0">
                    <a:pos x="connsiteX742" y="connsiteY742"/>
                  </a:cxn>
                  <a:cxn ang="0">
                    <a:pos x="connsiteX743" y="connsiteY743"/>
                  </a:cxn>
                  <a:cxn ang="0">
                    <a:pos x="connsiteX744" y="connsiteY744"/>
                  </a:cxn>
                  <a:cxn ang="0">
                    <a:pos x="connsiteX745" y="connsiteY745"/>
                  </a:cxn>
                  <a:cxn ang="0">
                    <a:pos x="connsiteX746" y="connsiteY746"/>
                  </a:cxn>
                  <a:cxn ang="0">
                    <a:pos x="connsiteX747" y="connsiteY747"/>
                  </a:cxn>
                  <a:cxn ang="0">
                    <a:pos x="connsiteX748" y="connsiteY748"/>
                  </a:cxn>
                  <a:cxn ang="0">
                    <a:pos x="connsiteX749" y="connsiteY749"/>
                  </a:cxn>
                  <a:cxn ang="0">
                    <a:pos x="connsiteX750" y="connsiteY750"/>
                  </a:cxn>
                  <a:cxn ang="0">
                    <a:pos x="connsiteX751" y="connsiteY751"/>
                  </a:cxn>
                  <a:cxn ang="0">
                    <a:pos x="connsiteX752" y="connsiteY752"/>
                  </a:cxn>
                  <a:cxn ang="0">
                    <a:pos x="connsiteX753" y="connsiteY753"/>
                  </a:cxn>
                  <a:cxn ang="0">
                    <a:pos x="connsiteX754" y="connsiteY754"/>
                  </a:cxn>
                  <a:cxn ang="0">
                    <a:pos x="connsiteX755" y="connsiteY755"/>
                  </a:cxn>
                  <a:cxn ang="0">
                    <a:pos x="connsiteX756" y="connsiteY756"/>
                  </a:cxn>
                  <a:cxn ang="0">
                    <a:pos x="connsiteX757" y="connsiteY757"/>
                  </a:cxn>
                  <a:cxn ang="0">
                    <a:pos x="connsiteX758" y="connsiteY758"/>
                  </a:cxn>
                  <a:cxn ang="0">
                    <a:pos x="connsiteX759" y="connsiteY759"/>
                  </a:cxn>
                  <a:cxn ang="0">
                    <a:pos x="connsiteX760" y="connsiteY760"/>
                  </a:cxn>
                  <a:cxn ang="0">
                    <a:pos x="connsiteX761" y="connsiteY761"/>
                  </a:cxn>
                  <a:cxn ang="0">
                    <a:pos x="connsiteX762" y="connsiteY762"/>
                  </a:cxn>
                  <a:cxn ang="0">
                    <a:pos x="connsiteX763" y="connsiteY763"/>
                  </a:cxn>
                  <a:cxn ang="0">
                    <a:pos x="connsiteX764" y="connsiteY764"/>
                  </a:cxn>
                  <a:cxn ang="0">
                    <a:pos x="connsiteX765" y="connsiteY765"/>
                  </a:cxn>
                  <a:cxn ang="0">
                    <a:pos x="connsiteX766" y="connsiteY766"/>
                  </a:cxn>
                  <a:cxn ang="0">
                    <a:pos x="connsiteX767" y="connsiteY767"/>
                  </a:cxn>
                  <a:cxn ang="0">
                    <a:pos x="connsiteX768" y="connsiteY768"/>
                  </a:cxn>
                  <a:cxn ang="0">
                    <a:pos x="connsiteX769" y="connsiteY769"/>
                  </a:cxn>
                  <a:cxn ang="0">
                    <a:pos x="connsiteX770" y="connsiteY770"/>
                  </a:cxn>
                  <a:cxn ang="0">
                    <a:pos x="connsiteX771" y="connsiteY771"/>
                  </a:cxn>
                  <a:cxn ang="0">
                    <a:pos x="connsiteX772" y="connsiteY772"/>
                  </a:cxn>
                  <a:cxn ang="0">
                    <a:pos x="connsiteX773" y="connsiteY773"/>
                  </a:cxn>
                  <a:cxn ang="0">
                    <a:pos x="connsiteX774" y="connsiteY774"/>
                  </a:cxn>
                  <a:cxn ang="0">
                    <a:pos x="connsiteX775" y="connsiteY775"/>
                  </a:cxn>
                  <a:cxn ang="0">
                    <a:pos x="connsiteX776" y="connsiteY776"/>
                  </a:cxn>
                  <a:cxn ang="0">
                    <a:pos x="connsiteX777" y="connsiteY777"/>
                  </a:cxn>
                  <a:cxn ang="0">
                    <a:pos x="connsiteX778" y="connsiteY778"/>
                  </a:cxn>
                  <a:cxn ang="0">
                    <a:pos x="connsiteX779" y="connsiteY779"/>
                  </a:cxn>
                  <a:cxn ang="0">
                    <a:pos x="connsiteX780" y="connsiteY780"/>
                  </a:cxn>
                  <a:cxn ang="0">
                    <a:pos x="connsiteX781" y="connsiteY781"/>
                  </a:cxn>
                  <a:cxn ang="0">
                    <a:pos x="connsiteX782" y="connsiteY782"/>
                  </a:cxn>
                  <a:cxn ang="0">
                    <a:pos x="connsiteX783" y="connsiteY783"/>
                  </a:cxn>
                  <a:cxn ang="0">
                    <a:pos x="connsiteX784" y="connsiteY784"/>
                  </a:cxn>
                  <a:cxn ang="0">
                    <a:pos x="connsiteX785" y="connsiteY785"/>
                  </a:cxn>
                  <a:cxn ang="0">
                    <a:pos x="connsiteX786" y="connsiteY786"/>
                  </a:cxn>
                  <a:cxn ang="0">
                    <a:pos x="connsiteX787" y="connsiteY787"/>
                  </a:cxn>
                  <a:cxn ang="0">
                    <a:pos x="connsiteX788" y="connsiteY788"/>
                  </a:cxn>
                  <a:cxn ang="0">
                    <a:pos x="connsiteX789" y="connsiteY789"/>
                  </a:cxn>
                  <a:cxn ang="0">
                    <a:pos x="connsiteX790" y="connsiteY790"/>
                  </a:cxn>
                  <a:cxn ang="0">
                    <a:pos x="connsiteX791" y="connsiteY791"/>
                  </a:cxn>
                  <a:cxn ang="0">
                    <a:pos x="connsiteX792" y="connsiteY792"/>
                  </a:cxn>
                  <a:cxn ang="0">
                    <a:pos x="connsiteX793" y="connsiteY793"/>
                  </a:cxn>
                  <a:cxn ang="0">
                    <a:pos x="connsiteX794" y="connsiteY794"/>
                  </a:cxn>
                  <a:cxn ang="0">
                    <a:pos x="connsiteX795" y="connsiteY795"/>
                  </a:cxn>
                  <a:cxn ang="0">
                    <a:pos x="connsiteX796" y="connsiteY796"/>
                  </a:cxn>
                  <a:cxn ang="0">
                    <a:pos x="connsiteX797" y="connsiteY797"/>
                  </a:cxn>
                  <a:cxn ang="0">
                    <a:pos x="connsiteX798" y="connsiteY798"/>
                  </a:cxn>
                  <a:cxn ang="0">
                    <a:pos x="connsiteX799" y="connsiteY799"/>
                  </a:cxn>
                  <a:cxn ang="0">
                    <a:pos x="connsiteX800" y="connsiteY800"/>
                  </a:cxn>
                  <a:cxn ang="0">
                    <a:pos x="connsiteX801" y="connsiteY801"/>
                  </a:cxn>
                  <a:cxn ang="0">
                    <a:pos x="connsiteX802" y="connsiteY802"/>
                  </a:cxn>
                  <a:cxn ang="0">
                    <a:pos x="connsiteX803" y="connsiteY803"/>
                  </a:cxn>
                  <a:cxn ang="0">
                    <a:pos x="connsiteX804" y="connsiteY804"/>
                  </a:cxn>
                  <a:cxn ang="0">
                    <a:pos x="connsiteX805" y="connsiteY805"/>
                  </a:cxn>
                  <a:cxn ang="0">
                    <a:pos x="connsiteX806" y="connsiteY806"/>
                  </a:cxn>
                  <a:cxn ang="0">
                    <a:pos x="connsiteX807" y="connsiteY807"/>
                  </a:cxn>
                  <a:cxn ang="0">
                    <a:pos x="connsiteX808" y="connsiteY808"/>
                  </a:cxn>
                  <a:cxn ang="0">
                    <a:pos x="connsiteX809" y="connsiteY809"/>
                  </a:cxn>
                  <a:cxn ang="0">
                    <a:pos x="connsiteX810" y="connsiteY810"/>
                  </a:cxn>
                  <a:cxn ang="0">
                    <a:pos x="connsiteX811" y="connsiteY811"/>
                  </a:cxn>
                  <a:cxn ang="0">
                    <a:pos x="connsiteX812" y="connsiteY812"/>
                  </a:cxn>
                  <a:cxn ang="0">
                    <a:pos x="connsiteX813" y="connsiteY813"/>
                  </a:cxn>
                  <a:cxn ang="0">
                    <a:pos x="connsiteX814" y="connsiteY814"/>
                  </a:cxn>
                  <a:cxn ang="0">
                    <a:pos x="connsiteX815" y="connsiteY815"/>
                  </a:cxn>
                  <a:cxn ang="0">
                    <a:pos x="connsiteX816" y="connsiteY816"/>
                  </a:cxn>
                  <a:cxn ang="0">
                    <a:pos x="connsiteX817" y="connsiteY817"/>
                  </a:cxn>
                  <a:cxn ang="0">
                    <a:pos x="connsiteX818" y="connsiteY818"/>
                  </a:cxn>
                  <a:cxn ang="0">
                    <a:pos x="connsiteX819" y="connsiteY819"/>
                  </a:cxn>
                  <a:cxn ang="0">
                    <a:pos x="connsiteX820" y="connsiteY820"/>
                  </a:cxn>
                  <a:cxn ang="0">
                    <a:pos x="connsiteX821" y="connsiteY821"/>
                  </a:cxn>
                  <a:cxn ang="0">
                    <a:pos x="connsiteX822" y="connsiteY822"/>
                  </a:cxn>
                  <a:cxn ang="0">
                    <a:pos x="connsiteX823" y="connsiteY823"/>
                  </a:cxn>
                  <a:cxn ang="0">
                    <a:pos x="connsiteX824" y="connsiteY824"/>
                  </a:cxn>
                  <a:cxn ang="0">
                    <a:pos x="connsiteX825" y="connsiteY825"/>
                  </a:cxn>
                  <a:cxn ang="0">
                    <a:pos x="connsiteX826" y="connsiteY826"/>
                  </a:cxn>
                  <a:cxn ang="0">
                    <a:pos x="connsiteX827" y="connsiteY827"/>
                  </a:cxn>
                  <a:cxn ang="0">
                    <a:pos x="connsiteX828" y="connsiteY828"/>
                  </a:cxn>
                  <a:cxn ang="0">
                    <a:pos x="connsiteX829" y="connsiteY829"/>
                  </a:cxn>
                  <a:cxn ang="0">
                    <a:pos x="connsiteX830" y="connsiteY830"/>
                  </a:cxn>
                  <a:cxn ang="0">
                    <a:pos x="connsiteX831" y="connsiteY831"/>
                  </a:cxn>
                  <a:cxn ang="0">
                    <a:pos x="connsiteX832" y="connsiteY832"/>
                  </a:cxn>
                  <a:cxn ang="0">
                    <a:pos x="connsiteX833" y="connsiteY833"/>
                  </a:cxn>
                  <a:cxn ang="0">
                    <a:pos x="connsiteX834" y="connsiteY834"/>
                  </a:cxn>
                  <a:cxn ang="0">
                    <a:pos x="connsiteX835" y="connsiteY835"/>
                  </a:cxn>
                  <a:cxn ang="0">
                    <a:pos x="connsiteX836" y="connsiteY836"/>
                  </a:cxn>
                  <a:cxn ang="0">
                    <a:pos x="connsiteX837" y="connsiteY837"/>
                  </a:cxn>
                  <a:cxn ang="0">
                    <a:pos x="connsiteX838" y="connsiteY838"/>
                  </a:cxn>
                  <a:cxn ang="0">
                    <a:pos x="connsiteX839" y="connsiteY839"/>
                  </a:cxn>
                  <a:cxn ang="0">
                    <a:pos x="connsiteX840" y="connsiteY840"/>
                  </a:cxn>
                  <a:cxn ang="0">
                    <a:pos x="connsiteX841" y="connsiteY841"/>
                  </a:cxn>
                  <a:cxn ang="0">
                    <a:pos x="connsiteX842" y="connsiteY842"/>
                  </a:cxn>
                  <a:cxn ang="0">
                    <a:pos x="connsiteX843" y="connsiteY843"/>
                  </a:cxn>
                  <a:cxn ang="0">
                    <a:pos x="connsiteX844" y="connsiteY844"/>
                  </a:cxn>
                  <a:cxn ang="0">
                    <a:pos x="connsiteX845" y="connsiteY845"/>
                  </a:cxn>
                  <a:cxn ang="0">
                    <a:pos x="connsiteX846" y="connsiteY846"/>
                  </a:cxn>
                  <a:cxn ang="0">
                    <a:pos x="connsiteX847" y="connsiteY847"/>
                  </a:cxn>
                  <a:cxn ang="0">
                    <a:pos x="connsiteX848" y="connsiteY848"/>
                  </a:cxn>
                  <a:cxn ang="0">
                    <a:pos x="connsiteX849" y="connsiteY849"/>
                  </a:cxn>
                  <a:cxn ang="0">
                    <a:pos x="connsiteX850" y="connsiteY850"/>
                  </a:cxn>
                  <a:cxn ang="0">
                    <a:pos x="connsiteX851" y="connsiteY851"/>
                  </a:cxn>
                  <a:cxn ang="0">
                    <a:pos x="connsiteX852" y="connsiteY852"/>
                  </a:cxn>
                  <a:cxn ang="0">
                    <a:pos x="connsiteX853" y="connsiteY853"/>
                  </a:cxn>
                  <a:cxn ang="0">
                    <a:pos x="connsiteX854" y="connsiteY854"/>
                  </a:cxn>
                  <a:cxn ang="0">
                    <a:pos x="connsiteX855" y="connsiteY855"/>
                  </a:cxn>
                  <a:cxn ang="0">
                    <a:pos x="connsiteX856" y="connsiteY856"/>
                  </a:cxn>
                  <a:cxn ang="0">
                    <a:pos x="connsiteX857" y="connsiteY857"/>
                  </a:cxn>
                  <a:cxn ang="0">
                    <a:pos x="connsiteX858" y="connsiteY858"/>
                  </a:cxn>
                  <a:cxn ang="0">
                    <a:pos x="connsiteX859" y="connsiteY859"/>
                  </a:cxn>
                  <a:cxn ang="0">
                    <a:pos x="connsiteX860" y="connsiteY860"/>
                  </a:cxn>
                  <a:cxn ang="0">
                    <a:pos x="connsiteX861" y="connsiteY861"/>
                  </a:cxn>
                  <a:cxn ang="0">
                    <a:pos x="connsiteX862" y="connsiteY862"/>
                  </a:cxn>
                  <a:cxn ang="0">
                    <a:pos x="connsiteX863" y="connsiteY863"/>
                  </a:cxn>
                  <a:cxn ang="0">
                    <a:pos x="connsiteX864" y="connsiteY864"/>
                  </a:cxn>
                  <a:cxn ang="0">
                    <a:pos x="connsiteX865" y="connsiteY865"/>
                  </a:cxn>
                  <a:cxn ang="0">
                    <a:pos x="connsiteX866" y="connsiteY866"/>
                  </a:cxn>
                  <a:cxn ang="0">
                    <a:pos x="connsiteX867" y="connsiteY867"/>
                  </a:cxn>
                  <a:cxn ang="0">
                    <a:pos x="connsiteX868" y="connsiteY868"/>
                  </a:cxn>
                  <a:cxn ang="0">
                    <a:pos x="connsiteX869" y="connsiteY869"/>
                  </a:cxn>
                  <a:cxn ang="0">
                    <a:pos x="connsiteX870" y="connsiteY870"/>
                  </a:cxn>
                  <a:cxn ang="0">
                    <a:pos x="connsiteX871" y="connsiteY871"/>
                  </a:cxn>
                  <a:cxn ang="0">
                    <a:pos x="connsiteX872" y="connsiteY872"/>
                  </a:cxn>
                  <a:cxn ang="0">
                    <a:pos x="connsiteX873" y="connsiteY873"/>
                  </a:cxn>
                  <a:cxn ang="0">
                    <a:pos x="connsiteX874" y="connsiteY874"/>
                  </a:cxn>
                  <a:cxn ang="0">
                    <a:pos x="connsiteX875" y="connsiteY875"/>
                  </a:cxn>
                  <a:cxn ang="0">
                    <a:pos x="connsiteX876" y="connsiteY876"/>
                  </a:cxn>
                  <a:cxn ang="0">
                    <a:pos x="connsiteX877" y="connsiteY877"/>
                  </a:cxn>
                  <a:cxn ang="0">
                    <a:pos x="connsiteX878" y="connsiteY878"/>
                  </a:cxn>
                  <a:cxn ang="0">
                    <a:pos x="connsiteX879" y="connsiteY879"/>
                  </a:cxn>
                  <a:cxn ang="0">
                    <a:pos x="connsiteX880" y="connsiteY880"/>
                  </a:cxn>
                  <a:cxn ang="0">
                    <a:pos x="connsiteX881" y="connsiteY881"/>
                  </a:cxn>
                  <a:cxn ang="0">
                    <a:pos x="connsiteX882" y="connsiteY882"/>
                  </a:cxn>
                  <a:cxn ang="0">
                    <a:pos x="connsiteX883" y="connsiteY883"/>
                  </a:cxn>
                  <a:cxn ang="0">
                    <a:pos x="connsiteX884" y="connsiteY884"/>
                  </a:cxn>
                  <a:cxn ang="0">
                    <a:pos x="connsiteX885" y="connsiteY885"/>
                  </a:cxn>
                  <a:cxn ang="0">
                    <a:pos x="connsiteX886" y="connsiteY886"/>
                  </a:cxn>
                  <a:cxn ang="0">
                    <a:pos x="connsiteX887" y="connsiteY887"/>
                  </a:cxn>
                  <a:cxn ang="0">
                    <a:pos x="connsiteX888" y="connsiteY888"/>
                  </a:cxn>
                  <a:cxn ang="0">
                    <a:pos x="connsiteX889" y="connsiteY889"/>
                  </a:cxn>
                  <a:cxn ang="0">
                    <a:pos x="connsiteX890" y="connsiteY890"/>
                  </a:cxn>
                  <a:cxn ang="0">
                    <a:pos x="connsiteX891" y="connsiteY891"/>
                  </a:cxn>
                  <a:cxn ang="0">
                    <a:pos x="connsiteX892" y="connsiteY892"/>
                  </a:cxn>
                  <a:cxn ang="0">
                    <a:pos x="connsiteX893" y="connsiteY893"/>
                  </a:cxn>
                  <a:cxn ang="0">
                    <a:pos x="connsiteX894" y="connsiteY894"/>
                  </a:cxn>
                  <a:cxn ang="0">
                    <a:pos x="connsiteX895" y="connsiteY895"/>
                  </a:cxn>
                  <a:cxn ang="0">
                    <a:pos x="connsiteX896" y="connsiteY896"/>
                  </a:cxn>
                  <a:cxn ang="0">
                    <a:pos x="connsiteX897" y="connsiteY897"/>
                  </a:cxn>
                  <a:cxn ang="0">
                    <a:pos x="connsiteX898" y="connsiteY898"/>
                  </a:cxn>
                  <a:cxn ang="0">
                    <a:pos x="connsiteX899" y="connsiteY899"/>
                  </a:cxn>
                  <a:cxn ang="0">
                    <a:pos x="connsiteX900" y="connsiteY900"/>
                  </a:cxn>
                  <a:cxn ang="0">
                    <a:pos x="connsiteX901" y="connsiteY901"/>
                  </a:cxn>
                  <a:cxn ang="0">
                    <a:pos x="connsiteX902" y="connsiteY902"/>
                  </a:cxn>
                  <a:cxn ang="0">
                    <a:pos x="connsiteX903" y="connsiteY903"/>
                  </a:cxn>
                  <a:cxn ang="0">
                    <a:pos x="connsiteX904" y="connsiteY904"/>
                  </a:cxn>
                  <a:cxn ang="0">
                    <a:pos x="connsiteX905" y="connsiteY905"/>
                  </a:cxn>
                  <a:cxn ang="0">
                    <a:pos x="connsiteX906" y="connsiteY906"/>
                  </a:cxn>
                  <a:cxn ang="0">
                    <a:pos x="connsiteX907" y="connsiteY907"/>
                  </a:cxn>
                  <a:cxn ang="0">
                    <a:pos x="connsiteX908" y="connsiteY908"/>
                  </a:cxn>
                  <a:cxn ang="0">
                    <a:pos x="connsiteX909" y="connsiteY909"/>
                  </a:cxn>
                  <a:cxn ang="0">
                    <a:pos x="connsiteX910" y="connsiteY910"/>
                  </a:cxn>
                  <a:cxn ang="0">
                    <a:pos x="connsiteX911" y="connsiteY911"/>
                  </a:cxn>
                  <a:cxn ang="0">
                    <a:pos x="connsiteX912" y="connsiteY912"/>
                  </a:cxn>
                  <a:cxn ang="0">
                    <a:pos x="connsiteX913" y="connsiteY913"/>
                  </a:cxn>
                  <a:cxn ang="0">
                    <a:pos x="connsiteX914" y="connsiteY914"/>
                  </a:cxn>
                  <a:cxn ang="0">
                    <a:pos x="connsiteX915" y="connsiteY915"/>
                  </a:cxn>
                  <a:cxn ang="0">
                    <a:pos x="connsiteX916" y="connsiteY916"/>
                  </a:cxn>
                  <a:cxn ang="0">
                    <a:pos x="connsiteX917" y="connsiteY917"/>
                  </a:cxn>
                  <a:cxn ang="0">
                    <a:pos x="connsiteX918" y="connsiteY918"/>
                  </a:cxn>
                  <a:cxn ang="0">
                    <a:pos x="connsiteX919" y="connsiteY919"/>
                  </a:cxn>
                  <a:cxn ang="0">
                    <a:pos x="connsiteX920" y="connsiteY920"/>
                  </a:cxn>
                  <a:cxn ang="0">
                    <a:pos x="connsiteX921" y="connsiteY921"/>
                  </a:cxn>
                  <a:cxn ang="0">
                    <a:pos x="connsiteX922" y="connsiteY922"/>
                  </a:cxn>
                  <a:cxn ang="0">
                    <a:pos x="connsiteX923" y="connsiteY923"/>
                  </a:cxn>
                  <a:cxn ang="0">
                    <a:pos x="connsiteX924" y="connsiteY924"/>
                  </a:cxn>
                  <a:cxn ang="0">
                    <a:pos x="connsiteX925" y="connsiteY925"/>
                  </a:cxn>
                  <a:cxn ang="0">
                    <a:pos x="connsiteX926" y="connsiteY926"/>
                  </a:cxn>
                  <a:cxn ang="0">
                    <a:pos x="connsiteX927" y="connsiteY927"/>
                  </a:cxn>
                  <a:cxn ang="0">
                    <a:pos x="connsiteX928" y="connsiteY928"/>
                  </a:cxn>
                  <a:cxn ang="0">
                    <a:pos x="connsiteX929" y="connsiteY929"/>
                  </a:cxn>
                  <a:cxn ang="0">
                    <a:pos x="connsiteX930" y="connsiteY930"/>
                  </a:cxn>
                  <a:cxn ang="0">
                    <a:pos x="connsiteX931" y="connsiteY931"/>
                  </a:cxn>
                  <a:cxn ang="0">
                    <a:pos x="connsiteX932" y="connsiteY932"/>
                  </a:cxn>
                  <a:cxn ang="0">
                    <a:pos x="connsiteX933" y="connsiteY933"/>
                  </a:cxn>
                  <a:cxn ang="0">
                    <a:pos x="connsiteX934" y="connsiteY934"/>
                  </a:cxn>
                  <a:cxn ang="0">
                    <a:pos x="connsiteX935" y="connsiteY935"/>
                  </a:cxn>
                  <a:cxn ang="0">
                    <a:pos x="connsiteX936" y="connsiteY936"/>
                  </a:cxn>
                  <a:cxn ang="0">
                    <a:pos x="connsiteX937" y="connsiteY937"/>
                  </a:cxn>
                  <a:cxn ang="0">
                    <a:pos x="connsiteX938" y="connsiteY938"/>
                  </a:cxn>
                  <a:cxn ang="0">
                    <a:pos x="connsiteX939" y="connsiteY939"/>
                  </a:cxn>
                  <a:cxn ang="0">
                    <a:pos x="connsiteX940" y="connsiteY940"/>
                  </a:cxn>
                  <a:cxn ang="0">
                    <a:pos x="connsiteX941" y="connsiteY941"/>
                  </a:cxn>
                  <a:cxn ang="0">
                    <a:pos x="connsiteX942" y="connsiteY942"/>
                  </a:cxn>
                  <a:cxn ang="0">
                    <a:pos x="connsiteX943" y="connsiteY943"/>
                  </a:cxn>
                  <a:cxn ang="0">
                    <a:pos x="connsiteX944" y="connsiteY944"/>
                  </a:cxn>
                  <a:cxn ang="0">
                    <a:pos x="connsiteX945" y="connsiteY945"/>
                  </a:cxn>
                  <a:cxn ang="0">
                    <a:pos x="connsiteX946" y="connsiteY946"/>
                  </a:cxn>
                  <a:cxn ang="0">
                    <a:pos x="connsiteX947" y="connsiteY947"/>
                  </a:cxn>
                  <a:cxn ang="0">
                    <a:pos x="connsiteX948" y="connsiteY948"/>
                  </a:cxn>
                  <a:cxn ang="0">
                    <a:pos x="connsiteX949" y="connsiteY949"/>
                  </a:cxn>
                  <a:cxn ang="0">
                    <a:pos x="connsiteX950" y="connsiteY950"/>
                  </a:cxn>
                  <a:cxn ang="0">
                    <a:pos x="connsiteX951" y="connsiteY951"/>
                  </a:cxn>
                  <a:cxn ang="0">
                    <a:pos x="connsiteX952" y="connsiteY952"/>
                  </a:cxn>
                  <a:cxn ang="0">
                    <a:pos x="connsiteX953" y="connsiteY953"/>
                  </a:cxn>
                  <a:cxn ang="0">
                    <a:pos x="connsiteX954" y="connsiteY954"/>
                  </a:cxn>
                  <a:cxn ang="0">
                    <a:pos x="connsiteX955" y="connsiteY955"/>
                  </a:cxn>
                  <a:cxn ang="0">
                    <a:pos x="connsiteX956" y="connsiteY956"/>
                  </a:cxn>
                  <a:cxn ang="0">
                    <a:pos x="connsiteX957" y="connsiteY957"/>
                  </a:cxn>
                  <a:cxn ang="0">
                    <a:pos x="connsiteX958" y="connsiteY958"/>
                  </a:cxn>
                  <a:cxn ang="0">
                    <a:pos x="connsiteX959" y="connsiteY959"/>
                  </a:cxn>
                  <a:cxn ang="0">
                    <a:pos x="connsiteX960" y="connsiteY960"/>
                  </a:cxn>
                  <a:cxn ang="0">
                    <a:pos x="connsiteX961" y="connsiteY961"/>
                  </a:cxn>
                  <a:cxn ang="0">
                    <a:pos x="connsiteX962" y="connsiteY962"/>
                  </a:cxn>
                  <a:cxn ang="0">
                    <a:pos x="connsiteX963" y="connsiteY963"/>
                  </a:cxn>
                  <a:cxn ang="0">
                    <a:pos x="connsiteX964" y="connsiteY964"/>
                  </a:cxn>
                  <a:cxn ang="0">
                    <a:pos x="connsiteX965" y="connsiteY965"/>
                  </a:cxn>
                  <a:cxn ang="0">
                    <a:pos x="connsiteX966" y="connsiteY966"/>
                  </a:cxn>
                  <a:cxn ang="0">
                    <a:pos x="connsiteX967" y="connsiteY967"/>
                  </a:cxn>
                  <a:cxn ang="0">
                    <a:pos x="connsiteX968" y="connsiteY968"/>
                  </a:cxn>
                  <a:cxn ang="0">
                    <a:pos x="connsiteX969" y="connsiteY969"/>
                  </a:cxn>
                  <a:cxn ang="0">
                    <a:pos x="connsiteX970" y="connsiteY970"/>
                  </a:cxn>
                  <a:cxn ang="0">
                    <a:pos x="connsiteX971" y="connsiteY971"/>
                  </a:cxn>
                  <a:cxn ang="0">
                    <a:pos x="connsiteX972" y="connsiteY972"/>
                  </a:cxn>
                  <a:cxn ang="0">
                    <a:pos x="connsiteX973" y="connsiteY973"/>
                  </a:cxn>
                  <a:cxn ang="0">
                    <a:pos x="connsiteX974" y="connsiteY974"/>
                  </a:cxn>
                  <a:cxn ang="0">
                    <a:pos x="connsiteX975" y="connsiteY975"/>
                  </a:cxn>
                  <a:cxn ang="0">
                    <a:pos x="connsiteX976" y="connsiteY976"/>
                  </a:cxn>
                  <a:cxn ang="0">
                    <a:pos x="connsiteX977" y="connsiteY977"/>
                  </a:cxn>
                  <a:cxn ang="0">
                    <a:pos x="connsiteX978" y="connsiteY978"/>
                  </a:cxn>
                  <a:cxn ang="0">
                    <a:pos x="connsiteX979" y="connsiteY979"/>
                  </a:cxn>
                  <a:cxn ang="0">
                    <a:pos x="connsiteX980" y="connsiteY980"/>
                  </a:cxn>
                  <a:cxn ang="0">
                    <a:pos x="connsiteX981" y="connsiteY981"/>
                  </a:cxn>
                  <a:cxn ang="0">
                    <a:pos x="connsiteX982" y="connsiteY982"/>
                  </a:cxn>
                  <a:cxn ang="0">
                    <a:pos x="connsiteX983" y="connsiteY983"/>
                  </a:cxn>
                  <a:cxn ang="0">
                    <a:pos x="connsiteX984" y="connsiteY984"/>
                  </a:cxn>
                  <a:cxn ang="0">
                    <a:pos x="connsiteX985" y="connsiteY985"/>
                  </a:cxn>
                  <a:cxn ang="0">
                    <a:pos x="connsiteX986" y="connsiteY986"/>
                  </a:cxn>
                  <a:cxn ang="0">
                    <a:pos x="connsiteX987" y="connsiteY987"/>
                  </a:cxn>
                  <a:cxn ang="0">
                    <a:pos x="connsiteX988" y="connsiteY988"/>
                  </a:cxn>
                  <a:cxn ang="0">
                    <a:pos x="connsiteX989" y="connsiteY989"/>
                  </a:cxn>
                  <a:cxn ang="0">
                    <a:pos x="connsiteX990" y="connsiteY990"/>
                  </a:cxn>
                  <a:cxn ang="0">
                    <a:pos x="connsiteX991" y="connsiteY991"/>
                  </a:cxn>
                  <a:cxn ang="0">
                    <a:pos x="connsiteX992" y="connsiteY992"/>
                  </a:cxn>
                  <a:cxn ang="0">
                    <a:pos x="connsiteX993" y="connsiteY993"/>
                  </a:cxn>
                  <a:cxn ang="0">
                    <a:pos x="connsiteX994" y="connsiteY994"/>
                  </a:cxn>
                  <a:cxn ang="0">
                    <a:pos x="connsiteX995" y="connsiteY995"/>
                  </a:cxn>
                  <a:cxn ang="0">
                    <a:pos x="connsiteX996" y="connsiteY996"/>
                  </a:cxn>
                  <a:cxn ang="0">
                    <a:pos x="connsiteX997" y="connsiteY997"/>
                  </a:cxn>
                  <a:cxn ang="0">
                    <a:pos x="connsiteX998" y="connsiteY998"/>
                  </a:cxn>
                  <a:cxn ang="0">
                    <a:pos x="connsiteX999" y="connsiteY999"/>
                  </a:cxn>
                  <a:cxn ang="0">
                    <a:pos x="connsiteX1000" y="connsiteY1000"/>
                  </a:cxn>
                  <a:cxn ang="0">
                    <a:pos x="connsiteX1001" y="connsiteY1001"/>
                  </a:cxn>
                  <a:cxn ang="0">
                    <a:pos x="connsiteX1002" y="connsiteY1002"/>
                  </a:cxn>
                  <a:cxn ang="0">
                    <a:pos x="connsiteX1003" y="connsiteY1003"/>
                  </a:cxn>
                  <a:cxn ang="0">
                    <a:pos x="connsiteX1004" y="connsiteY1004"/>
                  </a:cxn>
                  <a:cxn ang="0">
                    <a:pos x="connsiteX1005" y="connsiteY1005"/>
                  </a:cxn>
                  <a:cxn ang="0">
                    <a:pos x="connsiteX1006" y="connsiteY1006"/>
                  </a:cxn>
                  <a:cxn ang="0">
                    <a:pos x="connsiteX1007" y="connsiteY1007"/>
                  </a:cxn>
                  <a:cxn ang="0">
                    <a:pos x="connsiteX1008" y="connsiteY1008"/>
                  </a:cxn>
                  <a:cxn ang="0">
                    <a:pos x="connsiteX1009" y="connsiteY1009"/>
                  </a:cxn>
                  <a:cxn ang="0">
                    <a:pos x="connsiteX1010" y="connsiteY1010"/>
                  </a:cxn>
                  <a:cxn ang="0">
                    <a:pos x="connsiteX1011" y="connsiteY1011"/>
                  </a:cxn>
                  <a:cxn ang="0">
                    <a:pos x="connsiteX1012" y="connsiteY1012"/>
                  </a:cxn>
                  <a:cxn ang="0">
                    <a:pos x="connsiteX1013" y="connsiteY1013"/>
                  </a:cxn>
                  <a:cxn ang="0">
                    <a:pos x="connsiteX1014" y="connsiteY1014"/>
                  </a:cxn>
                  <a:cxn ang="0">
                    <a:pos x="connsiteX1015" y="connsiteY1015"/>
                  </a:cxn>
                  <a:cxn ang="0">
                    <a:pos x="connsiteX1016" y="connsiteY1016"/>
                  </a:cxn>
                  <a:cxn ang="0">
                    <a:pos x="connsiteX1017" y="connsiteY1017"/>
                  </a:cxn>
                  <a:cxn ang="0">
                    <a:pos x="connsiteX1018" y="connsiteY1018"/>
                  </a:cxn>
                  <a:cxn ang="0">
                    <a:pos x="connsiteX1019" y="connsiteY1019"/>
                  </a:cxn>
                  <a:cxn ang="0">
                    <a:pos x="connsiteX1020" y="connsiteY1020"/>
                  </a:cxn>
                  <a:cxn ang="0">
                    <a:pos x="connsiteX1021" y="connsiteY1021"/>
                  </a:cxn>
                  <a:cxn ang="0">
                    <a:pos x="connsiteX1022" y="connsiteY1022"/>
                  </a:cxn>
                  <a:cxn ang="0">
                    <a:pos x="connsiteX1023" y="connsiteY1023"/>
                  </a:cxn>
                  <a:cxn ang="0">
                    <a:pos x="connsiteX1024" y="connsiteY1024"/>
                  </a:cxn>
                  <a:cxn ang="0">
                    <a:pos x="connsiteX1025" y="connsiteY1025"/>
                  </a:cxn>
                  <a:cxn ang="0">
                    <a:pos x="connsiteX1026" y="connsiteY1026"/>
                  </a:cxn>
                  <a:cxn ang="0">
                    <a:pos x="connsiteX1027" y="connsiteY1027"/>
                  </a:cxn>
                  <a:cxn ang="0">
                    <a:pos x="connsiteX1028" y="connsiteY1028"/>
                  </a:cxn>
                  <a:cxn ang="0">
                    <a:pos x="connsiteX1029" y="connsiteY1029"/>
                  </a:cxn>
                  <a:cxn ang="0">
                    <a:pos x="connsiteX1030" y="connsiteY1030"/>
                  </a:cxn>
                  <a:cxn ang="0">
                    <a:pos x="connsiteX1031" y="connsiteY1031"/>
                  </a:cxn>
                  <a:cxn ang="0">
                    <a:pos x="connsiteX1032" y="connsiteY1032"/>
                  </a:cxn>
                  <a:cxn ang="0">
                    <a:pos x="connsiteX1033" y="connsiteY1033"/>
                  </a:cxn>
                  <a:cxn ang="0">
                    <a:pos x="connsiteX1034" y="connsiteY1034"/>
                  </a:cxn>
                  <a:cxn ang="0">
                    <a:pos x="connsiteX1035" y="connsiteY1035"/>
                  </a:cxn>
                  <a:cxn ang="0">
                    <a:pos x="connsiteX1036" y="connsiteY1036"/>
                  </a:cxn>
                  <a:cxn ang="0">
                    <a:pos x="connsiteX1037" y="connsiteY1037"/>
                  </a:cxn>
                  <a:cxn ang="0">
                    <a:pos x="connsiteX1038" y="connsiteY1038"/>
                  </a:cxn>
                  <a:cxn ang="0">
                    <a:pos x="connsiteX1039" y="connsiteY1039"/>
                  </a:cxn>
                  <a:cxn ang="0">
                    <a:pos x="connsiteX1040" y="connsiteY1040"/>
                  </a:cxn>
                  <a:cxn ang="0">
                    <a:pos x="connsiteX1041" y="connsiteY1041"/>
                  </a:cxn>
                  <a:cxn ang="0">
                    <a:pos x="connsiteX1042" y="connsiteY1042"/>
                  </a:cxn>
                  <a:cxn ang="0">
                    <a:pos x="connsiteX1043" y="connsiteY1043"/>
                  </a:cxn>
                  <a:cxn ang="0">
                    <a:pos x="connsiteX1044" y="connsiteY1044"/>
                  </a:cxn>
                  <a:cxn ang="0">
                    <a:pos x="connsiteX1045" y="connsiteY1045"/>
                  </a:cxn>
                  <a:cxn ang="0">
                    <a:pos x="connsiteX1046" y="connsiteY1046"/>
                  </a:cxn>
                  <a:cxn ang="0">
                    <a:pos x="connsiteX1047" y="connsiteY1047"/>
                  </a:cxn>
                  <a:cxn ang="0">
                    <a:pos x="connsiteX1048" y="connsiteY1048"/>
                  </a:cxn>
                  <a:cxn ang="0">
                    <a:pos x="connsiteX1049" y="connsiteY1049"/>
                  </a:cxn>
                  <a:cxn ang="0">
                    <a:pos x="connsiteX1050" y="connsiteY1050"/>
                  </a:cxn>
                  <a:cxn ang="0">
                    <a:pos x="connsiteX1051" y="connsiteY1051"/>
                  </a:cxn>
                  <a:cxn ang="0">
                    <a:pos x="connsiteX1052" y="connsiteY1052"/>
                  </a:cxn>
                  <a:cxn ang="0">
                    <a:pos x="connsiteX1053" y="connsiteY1053"/>
                  </a:cxn>
                  <a:cxn ang="0">
                    <a:pos x="connsiteX1054" y="connsiteY1054"/>
                  </a:cxn>
                  <a:cxn ang="0">
                    <a:pos x="connsiteX1055" y="connsiteY1055"/>
                  </a:cxn>
                  <a:cxn ang="0">
                    <a:pos x="connsiteX1056" y="connsiteY1056"/>
                  </a:cxn>
                  <a:cxn ang="0">
                    <a:pos x="connsiteX1057" y="connsiteY1057"/>
                  </a:cxn>
                  <a:cxn ang="0">
                    <a:pos x="connsiteX1058" y="connsiteY1058"/>
                  </a:cxn>
                  <a:cxn ang="0">
                    <a:pos x="connsiteX1059" y="connsiteY1059"/>
                  </a:cxn>
                  <a:cxn ang="0">
                    <a:pos x="connsiteX1060" y="connsiteY1060"/>
                  </a:cxn>
                  <a:cxn ang="0">
                    <a:pos x="connsiteX1061" y="connsiteY1061"/>
                  </a:cxn>
                  <a:cxn ang="0">
                    <a:pos x="connsiteX1062" y="connsiteY1062"/>
                  </a:cxn>
                  <a:cxn ang="0">
                    <a:pos x="connsiteX1063" y="connsiteY1063"/>
                  </a:cxn>
                  <a:cxn ang="0">
                    <a:pos x="connsiteX1064" y="connsiteY1064"/>
                  </a:cxn>
                  <a:cxn ang="0">
                    <a:pos x="connsiteX1065" y="connsiteY1065"/>
                  </a:cxn>
                  <a:cxn ang="0">
                    <a:pos x="connsiteX1066" y="connsiteY1066"/>
                  </a:cxn>
                  <a:cxn ang="0">
                    <a:pos x="connsiteX1067" y="connsiteY1067"/>
                  </a:cxn>
                  <a:cxn ang="0">
                    <a:pos x="connsiteX1068" y="connsiteY1068"/>
                  </a:cxn>
                  <a:cxn ang="0">
                    <a:pos x="connsiteX1069" y="connsiteY1069"/>
                  </a:cxn>
                  <a:cxn ang="0">
                    <a:pos x="connsiteX1070" y="connsiteY1070"/>
                  </a:cxn>
                  <a:cxn ang="0">
                    <a:pos x="connsiteX1071" y="connsiteY1071"/>
                  </a:cxn>
                  <a:cxn ang="0">
                    <a:pos x="connsiteX1072" y="connsiteY1072"/>
                  </a:cxn>
                  <a:cxn ang="0">
                    <a:pos x="connsiteX1073" y="connsiteY1073"/>
                  </a:cxn>
                  <a:cxn ang="0">
                    <a:pos x="connsiteX1074" y="connsiteY1074"/>
                  </a:cxn>
                  <a:cxn ang="0">
                    <a:pos x="connsiteX1075" y="connsiteY1075"/>
                  </a:cxn>
                  <a:cxn ang="0">
                    <a:pos x="connsiteX1076" y="connsiteY1076"/>
                  </a:cxn>
                  <a:cxn ang="0">
                    <a:pos x="connsiteX1077" y="connsiteY1077"/>
                  </a:cxn>
                  <a:cxn ang="0">
                    <a:pos x="connsiteX1078" y="connsiteY1078"/>
                  </a:cxn>
                  <a:cxn ang="0">
                    <a:pos x="connsiteX1079" y="connsiteY1079"/>
                  </a:cxn>
                  <a:cxn ang="0">
                    <a:pos x="connsiteX1080" y="connsiteY1080"/>
                  </a:cxn>
                  <a:cxn ang="0">
                    <a:pos x="connsiteX1081" y="connsiteY1081"/>
                  </a:cxn>
                  <a:cxn ang="0">
                    <a:pos x="connsiteX1082" y="connsiteY1082"/>
                  </a:cxn>
                  <a:cxn ang="0">
                    <a:pos x="connsiteX1083" y="connsiteY1083"/>
                  </a:cxn>
                  <a:cxn ang="0">
                    <a:pos x="connsiteX1084" y="connsiteY1084"/>
                  </a:cxn>
                  <a:cxn ang="0">
                    <a:pos x="connsiteX1085" y="connsiteY1085"/>
                  </a:cxn>
                  <a:cxn ang="0">
                    <a:pos x="connsiteX1086" y="connsiteY1086"/>
                  </a:cxn>
                  <a:cxn ang="0">
                    <a:pos x="connsiteX1087" y="connsiteY1087"/>
                  </a:cxn>
                  <a:cxn ang="0">
                    <a:pos x="connsiteX1088" y="connsiteY1088"/>
                  </a:cxn>
                  <a:cxn ang="0">
                    <a:pos x="connsiteX1089" y="connsiteY1089"/>
                  </a:cxn>
                  <a:cxn ang="0">
                    <a:pos x="connsiteX1090" y="connsiteY1090"/>
                  </a:cxn>
                  <a:cxn ang="0">
                    <a:pos x="connsiteX1091" y="connsiteY1091"/>
                  </a:cxn>
                  <a:cxn ang="0">
                    <a:pos x="connsiteX1092" y="connsiteY1092"/>
                  </a:cxn>
                  <a:cxn ang="0">
                    <a:pos x="connsiteX1093" y="connsiteY1093"/>
                  </a:cxn>
                  <a:cxn ang="0">
                    <a:pos x="connsiteX1094" y="connsiteY1094"/>
                  </a:cxn>
                  <a:cxn ang="0">
                    <a:pos x="connsiteX1095" y="connsiteY1095"/>
                  </a:cxn>
                  <a:cxn ang="0">
                    <a:pos x="connsiteX1096" y="connsiteY1096"/>
                  </a:cxn>
                  <a:cxn ang="0">
                    <a:pos x="connsiteX1097" y="connsiteY1097"/>
                  </a:cxn>
                  <a:cxn ang="0">
                    <a:pos x="connsiteX1098" y="connsiteY1098"/>
                  </a:cxn>
                  <a:cxn ang="0">
                    <a:pos x="connsiteX1099" y="connsiteY1099"/>
                  </a:cxn>
                  <a:cxn ang="0">
                    <a:pos x="connsiteX1100" y="connsiteY1100"/>
                  </a:cxn>
                  <a:cxn ang="0">
                    <a:pos x="connsiteX1101" y="connsiteY1101"/>
                  </a:cxn>
                  <a:cxn ang="0">
                    <a:pos x="connsiteX1102" y="connsiteY1102"/>
                  </a:cxn>
                  <a:cxn ang="0">
                    <a:pos x="connsiteX1103" y="connsiteY1103"/>
                  </a:cxn>
                  <a:cxn ang="0">
                    <a:pos x="connsiteX1104" y="connsiteY1104"/>
                  </a:cxn>
                  <a:cxn ang="0">
                    <a:pos x="connsiteX1105" y="connsiteY1105"/>
                  </a:cxn>
                  <a:cxn ang="0">
                    <a:pos x="connsiteX1106" y="connsiteY1106"/>
                  </a:cxn>
                  <a:cxn ang="0">
                    <a:pos x="connsiteX1107" y="connsiteY1107"/>
                  </a:cxn>
                  <a:cxn ang="0">
                    <a:pos x="connsiteX1108" y="connsiteY1108"/>
                  </a:cxn>
                  <a:cxn ang="0">
                    <a:pos x="connsiteX1109" y="connsiteY1109"/>
                  </a:cxn>
                  <a:cxn ang="0">
                    <a:pos x="connsiteX1110" y="connsiteY1110"/>
                  </a:cxn>
                  <a:cxn ang="0">
                    <a:pos x="connsiteX1111" y="connsiteY1111"/>
                  </a:cxn>
                  <a:cxn ang="0">
                    <a:pos x="connsiteX1112" y="connsiteY1112"/>
                  </a:cxn>
                  <a:cxn ang="0">
                    <a:pos x="connsiteX1113" y="connsiteY1113"/>
                  </a:cxn>
                  <a:cxn ang="0">
                    <a:pos x="connsiteX1114" y="connsiteY1114"/>
                  </a:cxn>
                  <a:cxn ang="0">
                    <a:pos x="connsiteX1115" y="connsiteY1115"/>
                  </a:cxn>
                  <a:cxn ang="0">
                    <a:pos x="connsiteX1116" y="connsiteY1116"/>
                  </a:cxn>
                  <a:cxn ang="0">
                    <a:pos x="connsiteX1117" y="connsiteY1117"/>
                  </a:cxn>
                  <a:cxn ang="0">
                    <a:pos x="connsiteX1118" y="connsiteY1118"/>
                  </a:cxn>
                  <a:cxn ang="0">
                    <a:pos x="connsiteX1119" y="connsiteY1119"/>
                  </a:cxn>
                  <a:cxn ang="0">
                    <a:pos x="connsiteX1120" y="connsiteY1120"/>
                  </a:cxn>
                  <a:cxn ang="0">
                    <a:pos x="connsiteX1121" y="connsiteY1121"/>
                  </a:cxn>
                  <a:cxn ang="0">
                    <a:pos x="connsiteX1122" y="connsiteY1122"/>
                  </a:cxn>
                  <a:cxn ang="0">
                    <a:pos x="connsiteX1123" y="connsiteY1123"/>
                  </a:cxn>
                  <a:cxn ang="0">
                    <a:pos x="connsiteX1124" y="connsiteY1124"/>
                  </a:cxn>
                  <a:cxn ang="0">
                    <a:pos x="connsiteX1125" y="connsiteY1125"/>
                  </a:cxn>
                  <a:cxn ang="0">
                    <a:pos x="connsiteX1126" y="connsiteY1126"/>
                  </a:cxn>
                  <a:cxn ang="0">
                    <a:pos x="connsiteX1127" y="connsiteY1127"/>
                  </a:cxn>
                  <a:cxn ang="0">
                    <a:pos x="connsiteX1128" y="connsiteY1128"/>
                  </a:cxn>
                  <a:cxn ang="0">
                    <a:pos x="connsiteX1129" y="connsiteY1129"/>
                  </a:cxn>
                  <a:cxn ang="0">
                    <a:pos x="connsiteX1130" y="connsiteY1130"/>
                  </a:cxn>
                  <a:cxn ang="0">
                    <a:pos x="connsiteX1131" y="connsiteY1131"/>
                  </a:cxn>
                  <a:cxn ang="0">
                    <a:pos x="connsiteX1132" y="connsiteY1132"/>
                  </a:cxn>
                  <a:cxn ang="0">
                    <a:pos x="connsiteX1133" y="connsiteY1133"/>
                  </a:cxn>
                  <a:cxn ang="0">
                    <a:pos x="connsiteX1134" y="connsiteY1134"/>
                  </a:cxn>
                  <a:cxn ang="0">
                    <a:pos x="connsiteX1135" y="connsiteY1135"/>
                  </a:cxn>
                  <a:cxn ang="0">
                    <a:pos x="connsiteX1136" y="connsiteY1136"/>
                  </a:cxn>
                  <a:cxn ang="0">
                    <a:pos x="connsiteX1137" y="connsiteY1137"/>
                  </a:cxn>
                  <a:cxn ang="0">
                    <a:pos x="connsiteX1138" y="connsiteY1138"/>
                  </a:cxn>
                  <a:cxn ang="0">
                    <a:pos x="connsiteX1139" y="connsiteY1139"/>
                  </a:cxn>
                  <a:cxn ang="0">
                    <a:pos x="connsiteX1140" y="connsiteY1140"/>
                  </a:cxn>
                  <a:cxn ang="0">
                    <a:pos x="connsiteX1141" y="connsiteY1141"/>
                  </a:cxn>
                  <a:cxn ang="0">
                    <a:pos x="connsiteX1142" y="connsiteY1142"/>
                  </a:cxn>
                  <a:cxn ang="0">
                    <a:pos x="connsiteX1143" y="connsiteY1143"/>
                  </a:cxn>
                  <a:cxn ang="0">
                    <a:pos x="connsiteX1144" y="connsiteY1144"/>
                  </a:cxn>
                  <a:cxn ang="0">
                    <a:pos x="connsiteX1145" y="connsiteY1145"/>
                  </a:cxn>
                  <a:cxn ang="0">
                    <a:pos x="connsiteX1146" y="connsiteY1146"/>
                  </a:cxn>
                  <a:cxn ang="0">
                    <a:pos x="connsiteX1147" y="connsiteY1147"/>
                  </a:cxn>
                  <a:cxn ang="0">
                    <a:pos x="connsiteX1148" y="connsiteY1148"/>
                  </a:cxn>
                  <a:cxn ang="0">
                    <a:pos x="connsiteX1149" y="connsiteY1149"/>
                  </a:cxn>
                  <a:cxn ang="0">
                    <a:pos x="connsiteX1150" y="connsiteY1150"/>
                  </a:cxn>
                  <a:cxn ang="0">
                    <a:pos x="connsiteX1151" y="connsiteY1151"/>
                  </a:cxn>
                  <a:cxn ang="0">
                    <a:pos x="connsiteX1152" y="connsiteY1152"/>
                  </a:cxn>
                  <a:cxn ang="0">
                    <a:pos x="connsiteX1153" y="connsiteY1153"/>
                  </a:cxn>
                  <a:cxn ang="0">
                    <a:pos x="connsiteX1154" y="connsiteY1154"/>
                  </a:cxn>
                  <a:cxn ang="0">
                    <a:pos x="connsiteX1155" y="connsiteY1155"/>
                  </a:cxn>
                  <a:cxn ang="0">
                    <a:pos x="connsiteX1156" y="connsiteY1156"/>
                  </a:cxn>
                  <a:cxn ang="0">
                    <a:pos x="connsiteX1157" y="connsiteY1157"/>
                  </a:cxn>
                  <a:cxn ang="0">
                    <a:pos x="connsiteX1158" y="connsiteY1158"/>
                  </a:cxn>
                  <a:cxn ang="0">
                    <a:pos x="connsiteX1159" y="connsiteY1159"/>
                  </a:cxn>
                  <a:cxn ang="0">
                    <a:pos x="connsiteX1160" y="connsiteY1160"/>
                  </a:cxn>
                  <a:cxn ang="0">
                    <a:pos x="connsiteX1161" y="connsiteY1161"/>
                  </a:cxn>
                  <a:cxn ang="0">
                    <a:pos x="connsiteX1162" y="connsiteY1162"/>
                  </a:cxn>
                  <a:cxn ang="0">
                    <a:pos x="connsiteX1163" y="connsiteY1163"/>
                  </a:cxn>
                  <a:cxn ang="0">
                    <a:pos x="connsiteX1164" y="connsiteY1164"/>
                  </a:cxn>
                  <a:cxn ang="0">
                    <a:pos x="connsiteX1165" y="connsiteY1165"/>
                  </a:cxn>
                  <a:cxn ang="0">
                    <a:pos x="connsiteX1166" y="connsiteY1166"/>
                  </a:cxn>
                  <a:cxn ang="0">
                    <a:pos x="connsiteX1167" y="connsiteY1167"/>
                  </a:cxn>
                  <a:cxn ang="0">
                    <a:pos x="connsiteX1168" y="connsiteY1168"/>
                  </a:cxn>
                  <a:cxn ang="0">
                    <a:pos x="connsiteX1169" y="connsiteY1169"/>
                  </a:cxn>
                  <a:cxn ang="0">
                    <a:pos x="connsiteX1170" y="connsiteY1170"/>
                  </a:cxn>
                  <a:cxn ang="0">
                    <a:pos x="connsiteX1171" y="connsiteY1171"/>
                  </a:cxn>
                  <a:cxn ang="0">
                    <a:pos x="connsiteX1172" y="connsiteY1172"/>
                  </a:cxn>
                  <a:cxn ang="0">
                    <a:pos x="connsiteX1173" y="connsiteY1173"/>
                  </a:cxn>
                  <a:cxn ang="0">
                    <a:pos x="connsiteX1174" y="connsiteY1174"/>
                  </a:cxn>
                  <a:cxn ang="0">
                    <a:pos x="connsiteX1175" y="connsiteY1175"/>
                  </a:cxn>
                  <a:cxn ang="0">
                    <a:pos x="connsiteX1176" y="connsiteY1176"/>
                  </a:cxn>
                  <a:cxn ang="0">
                    <a:pos x="connsiteX1177" y="connsiteY1177"/>
                  </a:cxn>
                  <a:cxn ang="0">
                    <a:pos x="connsiteX1178" y="connsiteY1178"/>
                  </a:cxn>
                  <a:cxn ang="0">
                    <a:pos x="connsiteX1179" y="connsiteY1179"/>
                  </a:cxn>
                  <a:cxn ang="0">
                    <a:pos x="connsiteX1180" y="connsiteY1180"/>
                  </a:cxn>
                  <a:cxn ang="0">
                    <a:pos x="connsiteX1181" y="connsiteY1181"/>
                  </a:cxn>
                  <a:cxn ang="0">
                    <a:pos x="connsiteX1182" y="connsiteY1182"/>
                  </a:cxn>
                  <a:cxn ang="0">
                    <a:pos x="connsiteX1183" y="connsiteY1183"/>
                  </a:cxn>
                  <a:cxn ang="0">
                    <a:pos x="connsiteX1184" y="connsiteY1184"/>
                  </a:cxn>
                  <a:cxn ang="0">
                    <a:pos x="connsiteX1185" y="connsiteY1185"/>
                  </a:cxn>
                  <a:cxn ang="0">
                    <a:pos x="connsiteX1186" y="connsiteY1186"/>
                  </a:cxn>
                  <a:cxn ang="0">
                    <a:pos x="connsiteX1187" y="connsiteY1187"/>
                  </a:cxn>
                  <a:cxn ang="0">
                    <a:pos x="connsiteX1188" y="connsiteY1188"/>
                  </a:cxn>
                  <a:cxn ang="0">
                    <a:pos x="connsiteX1189" y="connsiteY1189"/>
                  </a:cxn>
                  <a:cxn ang="0">
                    <a:pos x="connsiteX1190" y="connsiteY1190"/>
                  </a:cxn>
                  <a:cxn ang="0">
                    <a:pos x="connsiteX1191" y="connsiteY1191"/>
                  </a:cxn>
                  <a:cxn ang="0">
                    <a:pos x="connsiteX1192" y="connsiteY1192"/>
                  </a:cxn>
                  <a:cxn ang="0">
                    <a:pos x="connsiteX1193" y="connsiteY1193"/>
                  </a:cxn>
                  <a:cxn ang="0">
                    <a:pos x="connsiteX1194" y="connsiteY1194"/>
                  </a:cxn>
                  <a:cxn ang="0">
                    <a:pos x="connsiteX1195" y="connsiteY1195"/>
                  </a:cxn>
                  <a:cxn ang="0">
                    <a:pos x="connsiteX1196" y="connsiteY1196"/>
                  </a:cxn>
                  <a:cxn ang="0">
                    <a:pos x="connsiteX1197" y="connsiteY1197"/>
                  </a:cxn>
                  <a:cxn ang="0">
                    <a:pos x="connsiteX1198" y="connsiteY1198"/>
                  </a:cxn>
                  <a:cxn ang="0">
                    <a:pos x="connsiteX1199" y="connsiteY1199"/>
                  </a:cxn>
                  <a:cxn ang="0">
                    <a:pos x="connsiteX1200" y="connsiteY1200"/>
                  </a:cxn>
                  <a:cxn ang="0">
                    <a:pos x="connsiteX1201" y="connsiteY1201"/>
                  </a:cxn>
                  <a:cxn ang="0">
                    <a:pos x="connsiteX1202" y="connsiteY1202"/>
                  </a:cxn>
                  <a:cxn ang="0">
                    <a:pos x="connsiteX1203" y="connsiteY1203"/>
                  </a:cxn>
                  <a:cxn ang="0">
                    <a:pos x="connsiteX1204" y="connsiteY1204"/>
                  </a:cxn>
                  <a:cxn ang="0">
                    <a:pos x="connsiteX1205" y="connsiteY1205"/>
                  </a:cxn>
                  <a:cxn ang="0">
                    <a:pos x="connsiteX1206" y="connsiteY1206"/>
                  </a:cxn>
                  <a:cxn ang="0">
                    <a:pos x="connsiteX1207" y="connsiteY1207"/>
                  </a:cxn>
                  <a:cxn ang="0">
                    <a:pos x="connsiteX1208" y="connsiteY1208"/>
                  </a:cxn>
                  <a:cxn ang="0">
                    <a:pos x="connsiteX1209" y="connsiteY1209"/>
                  </a:cxn>
                  <a:cxn ang="0">
                    <a:pos x="connsiteX1210" y="connsiteY1210"/>
                  </a:cxn>
                  <a:cxn ang="0">
                    <a:pos x="connsiteX1211" y="connsiteY1211"/>
                  </a:cxn>
                  <a:cxn ang="0">
                    <a:pos x="connsiteX1212" y="connsiteY1212"/>
                  </a:cxn>
                  <a:cxn ang="0">
                    <a:pos x="connsiteX1213" y="connsiteY1213"/>
                  </a:cxn>
                  <a:cxn ang="0">
                    <a:pos x="connsiteX1214" y="connsiteY1214"/>
                  </a:cxn>
                  <a:cxn ang="0">
                    <a:pos x="connsiteX1215" y="connsiteY1215"/>
                  </a:cxn>
                  <a:cxn ang="0">
                    <a:pos x="connsiteX1216" y="connsiteY1216"/>
                  </a:cxn>
                  <a:cxn ang="0">
                    <a:pos x="connsiteX1217" y="connsiteY1217"/>
                  </a:cxn>
                  <a:cxn ang="0">
                    <a:pos x="connsiteX1218" y="connsiteY1218"/>
                  </a:cxn>
                  <a:cxn ang="0">
                    <a:pos x="connsiteX1219" y="connsiteY1219"/>
                  </a:cxn>
                  <a:cxn ang="0">
                    <a:pos x="connsiteX1220" y="connsiteY1220"/>
                  </a:cxn>
                  <a:cxn ang="0">
                    <a:pos x="connsiteX1221" y="connsiteY1221"/>
                  </a:cxn>
                  <a:cxn ang="0">
                    <a:pos x="connsiteX1222" y="connsiteY1222"/>
                  </a:cxn>
                  <a:cxn ang="0">
                    <a:pos x="connsiteX1223" y="connsiteY1223"/>
                  </a:cxn>
                  <a:cxn ang="0">
                    <a:pos x="connsiteX1224" y="connsiteY1224"/>
                  </a:cxn>
                  <a:cxn ang="0">
                    <a:pos x="connsiteX1225" y="connsiteY1225"/>
                  </a:cxn>
                  <a:cxn ang="0">
                    <a:pos x="connsiteX1226" y="connsiteY1226"/>
                  </a:cxn>
                  <a:cxn ang="0">
                    <a:pos x="connsiteX1227" y="connsiteY1227"/>
                  </a:cxn>
                  <a:cxn ang="0">
                    <a:pos x="connsiteX1228" y="connsiteY1228"/>
                  </a:cxn>
                  <a:cxn ang="0">
                    <a:pos x="connsiteX1229" y="connsiteY1229"/>
                  </a:cxn>
                  <a:cxn ang="0">
                    <a:pos x="connsiteX1230" y="connsiteY1230"/>
                  </a:cxn>
                  <a:cxn ang="0">
                    <a:pos x="connsiteX1231" y="connsiteY1231"/>
                  </a:cxn>
                  <a:cxn ang="0">
                    <a:pos x="connsiteX1232" y="connsiteY1232"/>
                  </a:cxn>
                  <a:cxn ang="0">
                    <a:pos x="connsiteX1233" y="connsiteY1233"/>
                  </a:cxn>
                  <a:cxn ang="0">
                    <a:pos x="connsiteX1234" y="connsiteY1234"/>
                  </a:cxn>
                  <a:cxn ang="0">
                    <a:pos x="connsiteX1235" y="connsiteY1235"/>
                  </a:cxn>
                  <a:cxn ang="0">
                    <a:pos x="connsiteX1236" y="connsiteY1236"/>
                  </a:cxn>
                  <a:cxn ang="0">
                    <a:pos x="connsiteX1237" y="connsiteY1237"/>
                  </a:cxn>
                  <a:cxn ang="0">
                    <a:pos x="connsiteX1238" y="connsiteY1238"/>
                  </a:cxn>
                  <a:cxn ang="0">
                    <a:pos x="connsiteX1239" y="connsiteY1239"/>
                  </a:cxn>
                  <a:cxn ang="0">
                    <a:pos x="connsiteX1240" y="connsiteY1240"/>
                  </a:cxn>
                  <a:cxn ang="0">
                    <a:pos x="connsiteX1241" y="connsiteY1241"/>
                  </a:cxn>
                  <a:cxn ang="0">
                    <a:pos x="connsiteX1242" y="connsiteY1242"/>
                  </a:cxn>
                  <a:cxn ang="0">
                    <a:pos x="connsiteX1243" y="connsiteY1243"/>
                  </a:cxn>
                  <a:cxn ang="0">
                    <a:pos x="connsiteX1244" y="connsiteY1244"/>
                  </a:cxn>
                  <a:cxn ang="0">
                    <a:pos x="connsiteX1245" y="connsiteY1245"/>
                  </a:cxn>
                  <a:cxn ang="0">
                    <a:pos x="connsiteX1246" y="connsiteY1246"/>
                  </a:cxn>
                  <a:cxn ang="0">
                    <a:pos x="connsiteX1247" y="connsiteY1247"/>
                  </a:cxn>
                  <a:cxn ang="0">
                    <a:pos x="connsiteX1248" y="connsiteY1248"/>
                  </a:cxn>
                  <a:cxn ang="0">
                    <a:pos x="connsiteX1249" y="connsiteY1249"/>
                  </a:cxn>
                  <a:cxn ang="0">
                    <a:pos x="connsiteX1250" y="connsiteY1250"/>
                  </a:cxn>
                  <a:cxn ang="0">
                    <a:pos x="connsiteX1251" y="connsiteY1251"/>
                  </a:cxn>
                  <a:cxn ang="0">
                    <a:pos x="connsiteX1252" y="connsiteY1252"/>
                  </a:cxn>
                  <a:cxn ang="0">
                    <a:pos x="connsiteX1253" y="connsiteY1253"/>
                  </a:cxn>
                  <a:cxn ang="0">
                    <a:pos x="connsiteX1254" y="connsiteY1254"/>
                  </a:cxn>
                  <a:cxn ang="0">
                    <a:pos x="connsiteX1255" y="connsiteY1255"/>
                  </a:cxn>
                  <a:cxn ang="0">
                    <a:pos x="connsiteX1256" y="connsiteY1256"/>
                  </a:cxn>
                  <a:cxn ang="0">
                    <a:pos x="connsiteX1257" y="connsiteY1257"/>
                  </a:cxn>
                  <a:cxn ang="0">
                    <a:pos x="connsiteX1258" y="connsiteY1258"/>
                  </a:cxn>
                  <a:cxn ang="0">
                    <a:pos x="connsiteX1259" y="connsiteY1259"/>
                  </a:cxn>
                  <a:cxn ang="0">
                    <a:pos x="connsiteX1260" y="connsiteY1260"/>
                  </a:cxn>
                  <a:cxn ang="0">
                    <a:pos x="connsiteX1261" y="connsiteY1261"/>
                  </a:cxn>
                  <a:cxn ang="0">
                    <a:pos x="connsiteX1262" y="connsiteY1262"/>
                  </a:cxn>
                  <a:cxn ang="0">
                    <a:pos x="connsiteX1263" y="connsiteY1263"/>
                  </a:cxn>
                  <a:cxn ang="0">
                    <a:pos x="connsiteX1264" y="connsiteY1264"/>
                  </a:cxn>
                  <a:cxn ang="0">
                    <a:pos x="connsiteX1265" y="connsiteY1265"/>
                  </a:cxn>
                  <a:cxn ang="0">
                    <a:pos x="connsiteX1266" y="connsiteY1266"/>
                  </a:cxn>
                  <a:cxn ang="0">
                    <a:pos x="connsiteX1267" y="connsiteY1267"/>
                  </a:cxn>
                  <a:cxn ang="0">
                    <a:pos x="connsiteX1268" y="connsiteY1268"/>
                  </a:cxn>
                  <a:cxn ang="0">
                    <a:pos x="connsiteX1269" y="connsiteY1269"/>
                  </a:cxn>
                  <a:cxn ang="0">
                    <a:pos x="connsiteX1270" y="connsiteY1270"/>
                  </a:cxn>
                  <a:cxn ang="0">
                    <a:pos x="connsiteX1271" y="connsiteY1271"/>
                  </a:cxn>
                  <a:cxn ang="0">
                    <a:pos x="connsiteX1272" y="connsiteY1272"/>
                  </a:cxn>
                  <a:cxn ang="0">
                    <a:pos x="connsiteX1273" y="connsiteY1273"/>
                  </a:cxn>
                  <a:cxn ang="0">
                    <a:pos x="connsiteX1274" y="connsiteY1274"/>
                  </a:cxn>
                  <a:cxn ang="0">
                    <a:pos x="connsiteX1275" y="connsiteY1275"/>
                  </a:cxn>
                  <a:cxn ang="0">
                    <a:pos x="connsiteX1276" y="connsiteY1276"/>
                  </a:cxn>
                  <a:cxn ang="0">
                    <a:pos x="connsiteX1277" y="connsiteY1277"/>
                  </a:cxn>
                  <a:cxn ang="0">
                    <a:pos x="connsiteX1278" y="connsiteY1278"/>
                  </a:cxn>
                  <a:cxn ang="0">
                    <a:pos x="connsiteX1279" y="connsiteY1279"/>
                  </a:cxn>
                  <a:cxn ang="0">
                    <a:pos x="connsiteX1280" y="connsiteY1280"/>
                  </a:cxn>
                  <a:cxn ang="0">
                    <a:pos x="connsiteX1281" y="connsiteY1281"/>
                  </a:cxn>
                  <a:cxn ang="0">
                    <a:pos x="connsiteX1282" y="connsiteY1282"/>
                  </a:cxn>
                  <a:cxn ang="0">
                    <a:pos x="connsiteX1283" y="connsiteY1283"/>
                  </a:cxn>
                  <a:cxn ang="0">
                    <a:pos x="connsiteX1284" y="connsiteY1284"/>
                  </a:cxn>
                  <a:cxn ang="0">
                    <a:pos x="connsiteX1285" y="connsiteY1285"/>
                  </a:cxn>
                  <a:cxn ang="0">
                    <a:pos x="connsiteX1286" y="connsiteY1286"/>
                  </a:cxn>
                  <a:cxn ang="0">
                    <a:pos x="connsiteX1287" y="connsiteY1287"/>
                  </a:cxn>
                  <a:cxn ang="0">
                    <a:pos x="connsiteX1288" y="connsiteY1288"/>
                  </a:cxn>
                  <a:cxn ang="0">
                    <a:pos x="connsiteX1289" y="connsiteY1289"/>
                  </a:cxn>
                  <a:cxn ang="0">
                    <a:pos x="connsiteX1290" y="connsiteY1290"/>
                  </a:cxn>
                  <a:cxn ang="0">
                    <a:pos x="connsiteX1291" y="connsiteY1291"/>
                  </a:cxn>
                  <a:cxn ang="0">
                    <a:pos x="connsiteX1292" y="connsiteY1292"/>
                  </a:cxn>
                  <a:cxn ang="0">
                    <a:pos x="connsiteX1293" y="connsiteY1293"/>
                  </a:cxn>
                  <a:cxn ang="0">
                    <a:pos x="connsiteX1294" y="connsiteY1294"/>
                  </a:cxn>
                  <a:cxn ang="0">
                    <a:pos x="connsiteX1295" y="connsiteY1295"/>
                  </a:cxn>
                  <a:cxn ang="0">
                    <a:pos x="connsiteX1296" y="connsiteY1296"/>
                  </a:cxn>
                  <a:cxn ang="0">
                    <a:pos x="connsiteX1297" y="connsiteY1297"/>
                  </a:cxn>
                  <a:cxn ang="0">
                    <a:pos x="connsiteX1298" y="connsiteY1298"/>
                  </a:cxn>
                  <a:cxn ang="0">
                    <a:pos x="connsiteX1299" y="connsiteY1299"/>
                  </a:cxn>
                  <a:cxn ang="0">
                    <a:pos x="connsiteX1300" y="connsiteY1300"/>
                  </a:cxn>
                  <a:cxn ang="0">
                    <a:pos x="connsiteX1301" y="connsiteY1301"/>
                  </a:cxn>
                  <a:cxn ang="0">
                    <a:pos x="connsiteX1302" y="connsiteY1302"/>
                  </a:cxn>
                  <a:cxn ang="0">
                    <a:pos x="connsiteX1303" y="connsiteY1303"/>
                  </a:cxn>
                  <a:cxn ang="0">
                    <a:pos x="connsiteX1304" y="connsiteY1304"/>
                  </a:cxn>
                  <a:cxn ang="0">
                    <a:pos x="connsiteX1305" y="connsiteY1305"/>
                  </a:cxn>
                  <a:cxn ang="0">
                    <a:pos x="connsiteX1306" y="connsiteY1306"/>
                  </a:cxn>
                  <a:cxn ang="0">
                    <a:pos x="connsiteX1307" y="connsiteY1307"/>
                  </a:cxn>
                  <a:cxn ang="0">
                    <a:pos x="connsiteX1308" y="connsiteY1308"/>
                  </a:cxn>
                  <a:cxn ang="0">
                    <a:pos x="connsiteX1309" y="connsiteY1309"/>
                  </a:cxn>
                  <a:cxn ang="0">
                    <a:pos x="connsiteX1310" y="connsiteY1310"/>
                  </a:cxn>
                  <a:cxn ang="0">
                    <a:pos x="connsiteX1311" y="connsiteY1311"/>
                  </a:cxn>
                  <a:cxn ang="0">
                    <a:pos x="connsiteX1312" y="connsiteY1312"/>
                  </a:cxn>
                  <a:cxn ang="0">
                    <a:pos x="connsiteX1313" y="connsiteY1313"/>
                  </a:cxn>
                  <a:cxn ang="0">
                    <a:pos x="connsiteX1314" y="connsiteY1314"/>
                  </a:cxn>
                  <a:cxn ang="0">
                    <a:pos x="connsiteX1315" y="connsiteY1315"/>
                  </a:cxn>
                  <a:cxn ang="0">
                    <a:pos x="connsiteX1316" y="connsiteY1316"/>
                  </a:cxn>
                  <a:cxn ang="0">
                    <a:pos x="connsiteX1317" y="connsiteY1317"/>
                  </a:cxn>
                  <a:cxn ang="0">
                    <a:pos x="connsiteX1318" y="connsiteY1318"/>
                  </a:cxn>
                  <a:cxn ang="0">
                    <a:pos x="connsiteX1319" y="connsiteY1319"/>
                  </a:cxn>
                  <a:cxn ang="0">
                    <a:pos x="connsiteX1320" y="connsiteY1320"/>
                  </a:cxn>
                  <a:cxn ang="0">
                    <a:pos x="connsiteX1321" y="connsiteY1321"/>
                  </a:cxn>
                  <a:cxn ang="0">
                    <a:pos x="connsiteX1322" y="connsiteY1322"/>
                  </a:cxn>
                  <a:cxn ang="0">
                    <a:pos x="connsiteX1323" y="connsiteY1323"/>
                  </a:cxn>
                  <a:cxn ang="0">
                    <a:pos x="connsiteX1324" y="connsiteY1324"/>
                  </a:cxn>
                  <a:cxn ang="0">
                    <a:pos x="connsiteX1325" y="connsiteY1325"/>
                  </a:cxn>
                  <a:cxn ang="0">
                    <a:pos x="connsiteX1326" y="connsiteY1326"/>
                  </a:cxn>
                  <a:cxn ang="0">
                    <a:pos x="connsiteX1327" y="connsiteY1327"/>
                  </a:cxn>
                  <a:cxn ang="0">
                    <a:pos x="connsiteX1328" y="connsiteY1328"/>
                  </a:cxn>
                  <a:cxn ang="0">
                    <a:pos x="connsiteX1329" y="connsiteY1329"/>
                  </a:cxn>
                  <a:cxn ang="0">
                    <a:pos x="connsiteX1330" y="connsiteY1330"/>
                  </a:cxn>
                  <a:cxn ang="0">
                    <a:pos x="connsiteX1331" y="connsiteY1331"/>
                  </a:cxn>
                  <a:cxn ang="0">
                    <a:pos x="connsiteX1332" y="connsiteY1332"/>
                  </a:cxn>
                  <a:cxn ang="0">
                    <a:pos x="connsiteX1333" y="connsiteY1333"/>
                  </a:cxn>
                  <a:cxn ang="0">
                    <a:pos x="connsiteX1334" y="connsiteY1334"/>
                  </a:cxn>
                  <a:cxn ang="0">
                    <a:pos x="connsiteX1335" y="connsiteY1335"/>
                  </a:cxn>
                  <a:cxn ang="0">
                    <a:pos x="connsiteX1336" y="connsiteY1336"/>
                  </a:cxn>
                  <a:cxn ang="0">
                    <a:pos x="connsiteX1337" y="connsiteY1337"/>
                  </a:cxn>
                  <a:cxn ang="0">
                    <a:pos x="connsiteX1338" y="connsiteY1338"/>
                  </a:cxn>
                  <a:cxn ang="0">
                    <a:pos x="connsiteX1339" y="connsiteY1339"/>
                  </a:cxn>
                  <a:cxn ang="0">
                    <a:pos x="connsiteX1340" y="connsiteY1340"/>
                  </a:cxn>
                  <a:cxn ang="0">
                    <a:pos x="connsiteX1341" y="connsiteY1341"/>
                  </a:cxn>
                  <a:cxn ang="0">
                    <a:pos x="connsiteX1342" y="connsiteY1342"/>
                  </a:cxn>
                  <a:cxn ang="0">
                    <a:pos x="connsiteX1343" y="connsiteY1343"/>
                  </a:cxn>
                  <a:cxn ang="0">
                    <a:pos x="connsiteX1344" y="connsiteY1344"/>
                  </a:cxn>
                  <a:cxn ang="0">
                    <a:pos x="connsiteX1345" y="connsiteY1345"/>
                  </a:cxn>
                  <a:cxn ang="0">
                    <a:pos x="connsiteX1346" y="connsiteY1346"/>
                  </a:cxn>
                  <a:cxn ang="0">
                    <a:pos x="connsiteX1347" y="connsiteY1347"/>
                  </a:cxn>
                  <a:cxn ang="0">
                    <a:pos x="connsiteX1348" y="connsiteY1348"/>
                  </a:cxn>
                  <a:cxn ang="0">
                    <a:pos x="connsiteX1349" y="connsiteY1349"/>
                  </a:cxn>
                  <a:cxn ang="0">
                    <a:pos x="connsiteX1350" y="connsiteY1350"/>
                  </a:cxn>
                  <a:cxn ang="0">
                    <a:pos x="connsiteX1351" y="connsiteY1351"/>
                  </a:cxn>
                  <a:cxn ang="0">
                    <a:pos x="connsiteX1352" y="connsiteY1352"/>
                  </a:cxn>
                  <a:cxn ang="0">
                    <a:pos x="connsiteX1353" y="connsiteY1353"/>
                  </a:cxn>
                  <a:cxn ang="0">
                    <a:pos x="connsiteX1354" y="connsiteY1354"/>
                  </a:cxn>
                  <a:cxn ang="0">
                    <a:pos x="connsiteX1355" y="connsiteY1355"/>
                  </a:cxn>
                  <a:cxn ang="0">
                    <a:pos x="connsiteX1356" y="connsiteY1356"/>
                  </a:cxn>
                  <a:cxn ang="0">
                    <a:pos x="connsiteX1357" y="connsiteY1357"/>
                  </a:cxn>
                  <a:cxn ang="0">
                    <a:pos x="connsiteX1358" y="connsiteY1358"/>
                  </a:cxn>
                  <a:cxn ang="0">
                    <a:pos x="connsiteX1359" y="connsiteY1359"/>
                  </a:cxn>
                  <a:cxn ang="0">
                    <a:pos x="connsiteX1360" y="connsiteY1360"/>
                  </a:cxn>
                  <a:cxn ang="0">
                    <a:pos x="connsiteX1361" y="connsiteY1361"/>
                  </a:cxn>
                  <a:cxn ang="0">
                    <a:pos x="connsiteX1362" y="connsiteY1362"/>
                  </a:cxn>
                  <a:cxn ang="0">
                    <a:pos x="connsiteX1363" y="connsiteY1363"/>
                  </a:cxn>
                  <a:cxn ang="0">
                    <a:pos x="connsiteX1364" y="connsiteY1364"/>
                  </a:cxn>
                  <a:cxn ang="0">
                    <a:pos x="connsiteX1365" y="connsiteY1365"/>
                  </a:cxn>
                  <a:cxn ang="0">
                    <a:pos x="connsiteX1366" y="connsiteY1366"/>
                  </a:cxn>
                  <a:cxn ang="0">
                    <a:pos x="connsiteX1367" y="connsiteY1367"/>
                  </a:cxn>
                  <a:cxn ang="0">
                    <a:pos x="connsiteX1368" y="connsiteY1368"/>
                  </a:cxn>
                  <a:cxn ang="0">
                    <a:pos x="connsiteX1369" y="connsiteY1369"/>
                  </a:cxn>
                  <a:cxn ang="0">
                    <a:pos x="connsiteX1370" y="connsiteY1370"/>
                  </a:cxn>
                  <a:cxn ang="0">
                    <a:pos x="connsiteX1371" y="connsiteY1371"/>
                  </a:cxn>
                  <a:cxn ang="0">
                    <a:pos x="connsiteX1372" y="connsiteY1372"/>
                  </a:cxn>
                  <a:cxn ang="0">
                    <a:pos x="connsiteX1373" y="connsiteY1373"/>
                  </a:cxn>
                  <a:cxn ang="0">
                    <a:pos x="connsiteX1374" y="connsiteY1374"/>
                  </a:cxn>
                  <a:cxn ang="0">
                    <a:pos x="connsiteX1375" y="connsiteY1375"/>
                  </a:cxn>
                  <a:cxn ang="0">
                    <a:pos x="connsiteX1376" y="connsiteY1376"/>
                  </a:cxn>
                  <a:cxn ang="0">
                    <a:pos x="connsiteX1377" y="connsiteY1377"/>
                  </a:cxn>
                  <a:cxn ang="0">
                    <a:pos x="connsiteX1378" y="connsiteY1378"/>
                  </a:cxn>
                  <a:cxn ang="0">
                    <a:pos x="connsiteX1379" y="connsiteY1379"/>
                  </a:cxn>
                  <a:cxn ang="0">
                    <a:pos x="connsiteX1380" y="connsiteY1380"/>
                  </a:cxn>
                  <a:cxn ang="0">
                    <a:pos x="connsiteX1381" y="connsiteY1381"/>
                  </a:cxn>
                  <a:cxn ang="0">
                    <a:pos x="connsiteX1382" y="connsiteY1382"/>
                  </a:cxn>
                  <a:cxn ang="0">
                    <a:pos x="connsiteX1383" y="connsiteY1383"/>
                  </a:cxn>
                  <a:cxn ang="0">
                    <a:pos x="connsiteX1384" y="connsiteY1384"/>
                  </a:cxn>
                  <a:cxn ang="0">
                    <a:pos x="connsiteX1385" y="connsiteY1385"/>
                  </a:cxn>
                  <a:cxn ang="0">
                    <a:pos x="connsiteX1386" y="connsiteY1386"/>
                  </a:cxn>
                  <a:cxn ang="0">
                    <a:pos x="connsiteX1387" y="connsiteY1387"/>
                  </a:cxn>
                  <a:cxn ang="0">
                    <a:pos x="connsiteX1388" y="connsiteY1388"/>
                  </a:cxn>
                  <a:cxn ang="0">
                    <a:pos x="connsiteX1389" y="connsiteY1389"/>
                  </a:cxn>
                  <a:cxn ang="0">
                    <a:pos x="connsiteX1390" y="connsiteY1390"/>
                  </a:cxn>
                  <a:cxn ang="0">
                    <a:pos x="connsiteX1391" y="connsiteY1391"/>
                  </a:cxn>
                  <a:cxn ang="0">
                    <a:pos x="connsiteX1392" y="connsiteY1392"/>
                  </a:cxn>
                  <a:cxn ang="0">
                    <a:pos x="connsiteX1393" y="connsiteY1393"/>
                  </a:cxn>
                  <a:cxn ang="0">
                    <a:pos x="connsiteX1394" y="connsiteY1394"/>
                  </a:cxn>
                  <a:cxn ang="0">
                    <a:pos x="connsiteX1395" y="connsiteY1395"/>
                  </a:cxn>
                  <a:cxn ang="0">
                    <a:pos x="connsiteX1396" y="connsiteY1396"/>
                  </a:cxn>
                  <a:cxn ang="0">
                    <a:pos x="connsiteX1397" y="connsiteY1397"/>
                  </a:cxn>
                  <a:cxn ang="0">
                    <a:pos x="connsiteX1398" y="connsiteY1398"/>
                  </a:cxn>
                  <a:cxn ang="0">
                    <a:pos x="connsiteX1399" y="connsiteY1399"/>
                  </a:cxn>
                  <a:cxn ang="0">
                    <a:pos x="connsiteX1400" y="connsiteY1400"/>
                  </a:cxn>
                  <a:cxn ang="0">
                    <a:pos x="connsiteX1401" y="connsiteY1401"/>
                  </a:cxn>
                  <a:cxn ang="0">
                    <a:pos x="connsiteX1402" y="connsiteY1402"/>
                  </a:cxn>
                  <a:cxn ang="0">
                    <a:pos x="connsiteX1403" y="connsiteY1403"/>
                  </a:cxn>
                  <a:cxn ang="0">
                    <a:pos x="connsiteX1404" y="connsiteY1404"/>
                  </a:cxn>
                  <a:cxn ang="0">
                    <a:pos x="connsiteX1405" y="connsiteY1405"/>
                  </a:cxn>
                  <a:cxn ang="0">
                    <a:pos x="connsiteX1406" y="connsiteY1406"/>
                  </a:cxn>
                  <a:cxn ang="0">
                    <a:pos x="connsiteX1407" y="connsiteY1407"/>
                  </a:cxn>
                  <a:cxn ang="0">
                    <a:pos x="connsiteX1408" y="connsiteY1408"/>
                  </a:cxn>
                  <a:cxn ang="0">
                    <a:pos x="connsiteX1409" y="connsiteY1409"/>
                  </a:cxn>
                  <a:cxn ang="0">
                    <a:pos x="connsiteX1410" y="connsiteY1410"/>
                  </a:cxn>
                  <a:cxn ang="0">
                    <a:pos x="connsiteX1411" y="connsiteY1411"/>
                  </a:cxn>
                  <a:cxn ang="0">
                    <a:pos x="connsiteX1412" y="connsiteY1412"/>
                  </a:cxn>
                  <a:cxn ang="0">
                    <a:pos x="connsiteX1413" y="connsiteY1413"/>
                  </a:cxn>
                  <a:cxn ang="0">
                    <a:pos x="connsiteX1414" y="connsiteY1414"/>
                  </a:cxn>
                  <a:cxn ang="0">
                    <a:pos x="connsiteX1415" y="connsiteY1415"/>
                  </a:cxn>
                  <a:cxn ang="0">
                    <a:pos x="connsiteX1416" y="connsiteY1416"/>
                  </a:cxn>
                  <a:cxn ang="0">
                    <a:pos x="connsiteX1417" y="connsiteY1417"/>
                  </a:cxn>
                  <a:cxn ang="0">
                    <a:pos x="connsiteX1418" y="connsiteY1418"/>
                  </a:cxn>
                  <a:cxn ang="0">
                    <a:pos x="connsiteX1419" y="connsiteY1419"/>
                  </a:cxn>
                  <a:cxn ang="0">
                    <a:pos x="connsiteX1420" y="connsiteY1420"/>
                  </a:cxn>
                  <a:cxn ang="0">
                    <a:pos x="connsiteX1421" y="connsiteY1421"/>
                  </a:cxn>
                  <a:cxn ang="0">
                    <a:pos x="connsiteX1422" y="connsiteY1422"/>
                  </a:cxn>
                  <a:cxn ang="0">
                    <a:pos x="connsiteX1423" y="connsiteY1423"/>
                  </a:cxn>
                  <a:cxn ang="0">
                    <a:pos x="connsiteX1424" y="connsiteY1424"/>
                  </a:cxn>
                  <a:cxn ang="0">
                    <a:pos x="connsiteX1425" y="connsiteY1425"/>
                  </a:cxn>
                  <a:cxn ang="0">
                    <a:pos x="connsiteX1426" y="connsiteY1426"/>
                  </a:cxn>
                  <a:cxn ang="0">
                    <a:pos x="connsiteX1427" y="connsiteY1427"/>
                  </a:cxn>
                  <a:cxn ang="0">
                    <a:pos x="connsiteX1428" y="connsiteY1428"/>
                  </a:cxn>
                  <a:cxn ang="0">
                    <a:pos x="connsiteX1429" y="connsiteY1429"/>
                  </a:cxn>
                  <a:cxn ang="0">
                    <a:pos x="connsiteX1430" y="connsiteY1430"/>
                  </a:cxn>
                  <a:cxn ang="0">
                    <a:pos x="connsiteX1431" y="connsiteY1431"/>
                  </a:cxn>
                  <a:cxn ang="0">
                    <a:pos x="connsiteX1432" y="connsiteY1432"/>
                  </a:cxn>
                  <a:cxn ang="0">
                    <a:pos x="connsiteX1433" y="connsiteY1433"/>
                  </a:cxn>
                  <a:cxn ang="0">
                    <a:pos x="connsiteX1434" y="connsiteY1434"/>
                  </a:cxn>
                  <a:cxn ang="0">
                    <a:pos x="connsiteX1435" y="connsiteY1435"/>
                  </a:cxn>
                  <a:cxn ang="0">
                    <a:pos x="connsiteX1436" y="connsiteY1436"/>
                  </a:cxn>
                  <a:cxn ang="0">
                    <a:pos x="connsiteX1437" y="connsiteY1437"/>
                  </a:cxn>
                  <a:cxn ang="0">
                    <a:pos x="connsiteX1438" y="connsiteY1438"/>
                  </a:cxn>
                  <a:cxn ang="0">
                    <a:pos x="connsiteX1439" y="connsiteY1439"/>
                  </a:cxn>
                  <a:cxn ang="0">
                    <a:pos x="connsiteX1440" y="connsiteY1440"/>
                  </a:cxn>
                  <a:cxn ang="0">
                    <a:pos x="connsiteX1441" y="connsiteY1441"/>
                  </a:cxn>
                  <a:cxn ang="0">
                    <a:pos x="connsiteX1442" y="connsiteY1442"/>
                  </a:cxn>
                  <a:cxn ang="0">
                    <a:pos x="connsiteX1443" y="connsiteY1443"/>
                  </a:cxn>
                  <a:cxn ang="0">
                    <a:pos x="connsiteX1444" y="connsiteY1444"/>
                  </a:cxn>
                  <a:cxn ang="0">
                    <a:pos x="connsiteX1445" y="connsiteY1445"/>
                  </a:cxn>
                  <a:cxn ang="0">
                    <a:pos x="connsiteX1446" y="connsiteY1446"/>
                  </a:cxn>
                  <a:cxn ang="0">
                    <a:pos x="connsiteX1447" y="connsiteY1447"/>
                  </a:cxn>
                  <a:cxn ang="0">
                    <a:pos x="connsiteX1448" y="connsiteY1448"/>
                  </a:cxn>
                  <a:cxn ang="0">
                    <a:pos x="connsiteX1449" y="connsiteY1449"/>
                  </a:cxn>
                  <a:cxn ang="0">
                    <a:pos x="connsiteX1450" y="connsiteY1450"/>
                  </a:cxn>
                  <a:cxn ang="0">
                    <a:pos x="connsiteX1451" y="connsiteY1451"/>
                  </a:cxn>
                  <a:cxn ang="0">
                    <a:pos x="connsiteX1452" y="connsiteY1452"/>
                  </a:cxn>
                  <a:cxn ang="0">
                    <a:pos x="connsiteX1453" y="connsiteY1453"/>
                  </a:cxn>
                  <a:cxn ang="0">
                    <a:pos x="connsiteX1454" y="connsiteY1454"/>
                  </a:cxn>
                  <a:cxn ang="0">
                    <a:pos x="connsiteX1455" y="connsiteY1455"/>
                  </a:cxn>
                  <a:cxn ang="0">
                    <a:pos x="connsiteX1456" y="connsiteY1456"/>
                  </a:cxn>
                  <a:cxn ang="0">
                    <a:pos x="connsiteX1457" y="connsiteY1457"/>
                  </a:cxn>
                  <a:cxn ang="0">
                    <a:pos x="connsiteX1458" y="connsiteY1458"/>
                  </a:cxn>
                  <a:cxn ang="0">
                    <a:pos x="connsiteX1459" y="connsiteY1459"/>
                  </a:cxn>
                  <a:cxn ang="0">
                    <a:pos x="connsiteX1460" y="connsiteY1460"/>
                  </a:cxn>
                  <a:cxn ang="0">
                    <a:pos x="connsiteX1461" y="connsiteY1461"/>
                  </a:cxn>
                  <a:cxn ang="0">
                    <a:pos x="connsiteX1462" y="connsiteY1462"/>
                  </a:cxn>
                  <a:cxn ang="0">
                    <a:pos x="connsiteX1463" y="connsiteY1463"/>
                  </a:cxn>
                  <a:cxn ang="0">
                    <a:pos x="connsiteX1464" y="connsiteY1464"/>
                  </a:cxn>
                  <a:cxn ang="0">
                    <a:pos x="connsiteX1465" y="connsiteY1465"/>
                  </a:cxn>
                  <a:cxn ang="0">
                    <a:pos x="connsiteX1466" y="connsiteY1466"/>
                  </a:cxn>
                  <a:cxn ang="0">
                    <a:pos x="connsiteX1467" y="connsiteY1467"/>
                  </a:cxn>
                  <a:cxn ang="0">
                    <a:pos x="connsiteX1468" y="connsiteY1468"/>
                  </a:cxn>
                  <a:cxn ang="0">
                    <a:pos x="connsiteX1469" y="connsiteY1469"/>
                  </a:cxn>
                  <a:cxn ang="0">
                    <a:pos x="connsiteX1470" y="connsiteY1470"/>
                  </a:cxn>
                  <a:cxn ang="0">
                    <a:pos x="connsiteX1471" y="connsiteY1471"/>
                  </a:cxn>
                  <a:cxn ang="0">
                    <a:pos x="connsiteX1472" y="connsiteY1472"/>
                  </a:cxn>
                  <a:cxn ang="0">
                    <a:pos x="connsiteX1473" y="connsiteY1473"/>
                  </a:cxn>
                  <a:cxn ang="0">
                    <a:pos x="connsiteX1474" y="connsiteY1474"/>
                  </a:cxn>
                  <a:cxn ang="0">
                    <a:pos x="connsiteX1475" y="connsiteY1475"/>
                  </a:cxn>
                  <a:cxn ang="0">
                    <a:pos x="connsiteX1476" y="connsiteY1476"/>
                  </a:cxn>
                  <a:cxn ang="0">
                    <a:pos x="connsiteX1477" y="connsiteY1477"/>
                  </a:cxn>
                  <a:cxn ang="0">
                    <a:pos x="connsiteX1478" y="connsiteY1478"/>
                  </a:cxn>
                  <a:cxn ang="0">
                    <a:pos x="connsiteX1479" y="connsiteY1479"/>
                  </a:cxn>
                  <a:cxn ang="0">
                    <a:pos x="connsiteX1480" y="connsiteY1480"/>
                  </a:cxn>
                  <a:cxn ang="0">
                    <a:pos x="connsiteX1481" y="connsiteY1481"/>
                  </a:cxn>
                  <a:cxn ang="0">
                    <a:pos x="connsiteX1482" y="connsiteY1482"/>
                  </a:cxn>
                  <a:cxn ang="0">
                    <a:pos x="connsiteX1483" y="connsiteY1483"/>
                  </a:cxn>
                  <a:cxn ang="0">
                    <a:pos x="connsiteX1484" y="connsiteY1484"/>
                  </a:cxn>
                  <a:cxn ang="0">
                    <a:pos x="connsiteX1485" y="connsiteY1485"/>
                  </a:cxn>
                  <a:cxn ang="0">
                    <a:pos x="connsiteX1486" y="connsiteY1486"/>
                  </a:cxn>
                  <a:cxn ang="0">
                    <a:pos x="connsiteX1487" y="connsiteY1487"/>
                  </a:cxn>
                  <a:cxn ang="0">
                    <a:pos x="connsiteX1488" y="connsiteY1488"/>
                  </a:cxn>
                  <a:cxn ang="0">
                    <a:pos x="connsiteX1489" y="connsiteY1489"/>
                  </a:cxn>
                  <a:cxn ang="0">
                    <a:pos x="connsiteX1490" y="connsiteY1490"/>
                  </a:cxn>
                  <a:cxn ang="0">
                    <a:pos x="connsiteX1491" y="connsiteY1491"/>
                  </a:cxn>
                  <a:cxn ang="0">
                    <a:pos x="connsiteX1492" y="connsiteY1492"/>
                  </a:cxn>
                  <a:cxn ang="0">
                    <a:pos x="connsiteX1493" y="connsiteY1493"/>
                  </a:cxn>
                  <a:cxn ang="0">
                    <a:pos x="connsiteX1494" y="connsiteY1494"/>
                  </a:cxn>
                  <a:cxn ang="0">
                    <a:pos x="connsiteX1495" y="connsiteY1495"/>
                  </a:cxn>
                  <a:cxn ang="0">
                    <a:pos x="connsiteX1496" y="connsiteY1496"/>
                  </a:cxn>
                  <a:cxn ang="0">
                    <a:pos x="connsiteX1497" y="connsiteY1497"/>
                  </a:cxn>
                  <a:cxn ang="0">
                    <a:pos x="connsiteX1498" y="connsiteY1498"/>
                  </a:cxn>
                  <a:cxn ang="0">
                    <a:pos x="connsiteX1499" y="connsiteY1499"/>
                  </a:cxn>
                  <a:cxn ang="0">
                    <a:pos x="connsiteX1500" y="connsiteY1500"/>
                  </a:cxn>
                  <a:cxn ang="0">
                    <a:pos x="connsiteX1501" y="connsiteY1501"/>
                  </a:cxn>
                  <a:cxn ang="0">
                    <a:pos x="connsiteX1502" y="connsiteY1502"/>
                  </a:cxn>
                  <a:cxn ang="0">
                    <a:pos x="connsiteX1503" y="connsiteY1503"/>
                  </a:cxn>
                  <a:cxn ang="0">
                    <a:pos x="connsiteX1504" y="connsiteY1504"/>
                  </a:cxn>
                  <a:cxn ang="0">
                    <a:pos x="connsiteX1505" y="connsiteY1505"/>
                  </a:cxn>
                  <a:cxn ang="0">
                    <a:pos x="connsiteX1506" y="connsiteY1506"/>
                  </a:cxn>
                </a:cxnLst>
                <a:rect l="l" t="t" r="r" b="b"/>
                <a:pathLst>
                  <a:path w="1247775" h="1857375">
                    <a:moveTo>
                      <a:pt x="1172051" y="974884"/>
                    </a:moveTo>
                    <a:cubicBezTo>
                      <a:pt x="1133951" y="944404"/>
                      <a:pt x="1065371" y="835819"/>
                      <a:pt x="1037749" y="787241"/>
                    </a:cubicBezTo>
                    <a:lnTo>
                      <a:pt x="1026319" y="764381"/>
                    </a:lnTo>
                    <a:cubicBezTo>
                      <a:pt x="1025366" y="760571"/>
                      <a:pt x="1024414" y="755809"/>
                      <a:pt x="1023461" y="751046"/>
                    </a:cubicBezTo>
                    <a:cubicBezTo>
                      <a:pt x="1024414" y="751046"/>
                      <a:pt x="1024414" y="750094"/>
                      <a:pt x="1024414" y="750094"/>
                    </a:cubicBezTo>
                    <a:cubicBezTo>
                      <a:pt x="1024414" y="748189"/>
                      <a:pt x="1025366" y="746284"/>
                      <a:pt x="1025366" y="744379"/>
                    </a:cubicBezTo>
                    <a:cubicBezTo>
                      <a:pt x="1025366" y="739616"/>
                      <a:pt x="1024414" y="735806"/>
                      <a:pt x="1022509" y="731996"/>
                    </a:cubicBezTo>
                    <a:cubicBezTo>
                      <a:pt x="1021556" y="691039"/>
                      <a:pt x="1032986" y="639604"/>
                      <a:pt x="1037749" y="609124"/>
                    </a:cubicBezTo>
                    <a:cubicBezTo>
                      <a:pt x="1041559" y="583406"/>
                      <a:pt x="1035844" y="532924"/>
                      <a:pt x="1025366" y="473869"/>
                    </a:cubicBezTo>
                    <a:cubicBezTo>
                      <a:pt x="1025366" y="473869"/>
                      <a:pt x="1025366" y="472916"/>
                      <a:pt x="1025366" y="472916"/>
                    </a:cubicBezTo>
                    <a:cubicBezTo>
                      <a:pt x="1025366" y="469106"/>
                      <a:pt x="1024414" y="466249"/>
                      <a:pt x="1023461" y="463391"/>
                    </a:cubicBezTo>
                    <a:cubicBezTo>
                      <a:pt x="1022509" y="459581"/>
                      <a:pt x="1021556" y="454819"/>
                      <a:pt x="1020604" y="450056"/>
                    </a:cubicBezTo>
                    <a:cubicBezTo>
                      <a:pt x="1021556" y="447199"/>
                      <a:pt x="1021556" y="445294"/>
                      <a:pt x="1021556" y="442436"/>
                    </a:cubicBezTo>
                    <a:cubicBezTo>
                      <a:pt x="1021556" y="435769"/>
                      <a:pt x="1018699" y="429101"/>
                      <a:pt x="1014889" y="424339"/>
                    </a:cubicBezTo>
                    <a:cubicBezTo>
                      <a:pt x="1010126" y="404336"/>
                      <a:pt x="1005364" y="383381"/>
                      <a:pt x="1000601" y="362426"/>
                    </a:cubicBezTo>
                    <a:cubicBezTo>
                      <a:pt x="999649" y="357664"/>
                      <a:pt x="997744" y="351949"/>
                      <a:pt x="996791" y="347186"/>
                    </a:cubicBezTo>
                    <a:cubicBezTo>
                      <a:pt x="996791" y="344329"/>
                      <a:pt x="995839" y="342424"/>
                      <a:pt x="994886" y="339566"/>
                    </a:cubicBezTo>
                    <a:cubicBezTo>
                      <a:pt x="967264" y="254794"/>
                      <a:pt x="902494" y="161449"/>
                      <a:pt x="892969" y="148114"/>
                    </a:cubicBezTo>
                    <a:cubicBezTo>
                      <a:pt x="892016" y="147161"/>
                      <a:pt x="892016" y="146209"/>
                      <a:pt x="891064" y="144304"/>
                    </a:cubicBezTo>
                    <a:cubicBezTo>
                      <a:pt x="891064" y="144304"/>
                      <a:pt x="891064" y="144304"/>
                      <a:pt x="891064" y="144304"/>
                    </a:cubicBezTo>
                    <a:cubicBezTo>
                      <a:pt x="890111" y="141446"/>
                      <a:pt x="888206" y="139541"/>
                      <a:pt x="886301" y="137636"/>
                    </a:cubicBezTo>
                    <a:cubicBezTo>
                      <a:pt x="884396" y="114776"/>
                      <a:pt x="865346" y="97631"/>
                      <a:pt x="842486" y="97631"/>
                    </a:cubicBezTo>
                    <a:cubicBezTo>
                      <a:pt x="834866" y="97631"/>
                      <a:pt x="828199" y="99536"/>
                      <a:pt x="821531" y="103346"/>
                    </a:cubicBezTo>
                    <a:cubicBezTo>
                      <a:pt x="820579" y="92869"/>
                      <a:pt x="812959" y="83344"/>
                      <a:pt x="803434" y="80486"/>
                    </a:cubicBezTo>
                    <a:cubicBezTo>
                      <a:pt x="799624" y="72866"/>
                      <a:pt x="792956" y="66199"/>
                      <a:pt x="784384" y="63341"/>
                    </a:cubicBezTo>
                    <a:cubicBezTo>
                      <a:pt x="779621" y="50006"/>
                      <a:pt x="766286" y="40481"/>
                      <a:pt x="751046" y="40481"/>
                    </a:cubicBezTo>
                    <a:cubicBezTo>
                      <a:pt x="737711" y="40481"/>
                      <a:pt x="726281" y="48101"/>
                      <a:pt x="719614" y="58579"/>
                    </a:cubicBezTo>
                    <a:cubicBezTo>
                      <a:pt x="715804" y="56674"/>
                      <a:pt x="712946" y="55721"/>
                      <a:pt x="708184" y="55721"/>
                    </a:cubicBezTo>
                    <a:cubicBezTo>
                      <a:pt x="707231" y="55721"/>
                      <a:pt x="705326" y="55721"/>
                      <a:pt x="704374" y="55721"/>
                    </a:cubicBezTo>
                    <a:cubicBezTo>
                      <a:pt x="703421" y="52864"/>
                      <a:pt x="700564" y="50006"/>
                      <a:pt x="698659" y="48101"/>
                    </a:cubicBezTo>
                    <a:cubicBezTo>
                      <a:pt x="701516" y="45244"/>
                      <a:pt x="703421" y="41434"/>
                      <a:pt x="703421" y="37624"/>
                    </a:cubicBezTo>
                    <a:cubicBezTo>
                      <a:pt x="703421" y="29051"/>
                      <a:pt x="696754" y="22384"/>
                      <a:pt x="688181" y="22384"/>
                    </a:cubicBezTo>
                    <a:cubicBezTo>
                      <a:pt x="685324" y="22384"/>
                      <a:pt x="681514" y="23336"/>
                      <a:pt x="679609" y="25241"/>
                    </a:cubicBezTo>
                    <a:cubicBezTo>
                      <a:pt x="676751" y="20479"/>
                      <a:pt x="672941" y="16669"/>
                      <a:pt x="667226" y="16669"/>
                    </a:cubicBezTo>
                    <a:cubicBezTo>
                      <a:pt x="667226" y="16669"/>
                      <a:pt x="667226" y="16669"/>
                      <a:pt x="667226" y="16669"/>
                    </a:cubicBezTo>
                    <a:cubicBezTo>
                      <a:pt x="665321" y="10954"/>
                      <a:pt x="659606" y="7144"/>
                      <a:pt x="652939" y="7144"/>
                    </a:cubicBezTo>
                    <a:cubicBezTo>
                      <a:pt x="644366" y="7144"/>
                      <a:pt x="637699" y="13811"/>
                      <a:pt x="637699" y="22384"/>
                    </a:cubicBezTo>
                    <a:cubicBezTo>
                      <a:pt x="637699" y="30956"/>
                      <a:pt x="644366" y="37624"/>
                      <a:pt x="652939" y="37624"/>
                    </a:cubicBezTo>
                    <a:cubicBezTo>
                      <a:pt x="654844" y="37624"/>
                      <a:pt x="656749" y="37624"/>
                      <a:pt x="658654" y="36671"/>
                    </a:cubicBezTo>
                    <a:cubicBezTo>
                      <a:pt x="660559" y="38576"/>
                      <a:pt x="663416" y="40481"/>
                      <a:pt x="667226" y="40481"/>
                    </a:cubicBezTo>
                    <a:cubicBezTo>
                      <a:pt x="669131" y="40481"/>
                      <a:pt x="670084" y="40481"/>
                      <a:pt x="671989" y="39529"/>
                    </a:cubicBezTo>
                    <a:cubicBezTo>
                      <a:pt x="671989" y="41434"/>
                      <a:pt x="672941" y="43339"/>
                      <a:pt x="673894" y="45244"/>
                    </a:cubicBezTo>
                    <a:cubicBezTo>
                      <a:pt x="671036" y="46196"/>
                      <a:pt x="669131" y="48101"/>
                      <a:pt x="667226" y="50006"/>
                    </a:cubicBezTo>
                    <a:cubicBezTo>
                      <a:pt x="659606" y="50959"/>
                      <a:pt x="652939" y="57626"/>
                      <a:pt x="652939" y="65246"/>
                    </a:cubicBezTo>
                    <a:cubicBezTo>
                      <a:pt x="652939" y="72866"/>
                      <a:pt x="657701" y="78581"/>
                      <a:pt x="664369" y="80486"/>
                    </a:cubicBezTo>
                    <a:cubicBezTo>
                      <a:pt x="665321" y="81439"/>
                      <a:pt x="666274" y="82391"/>
                      <a:pt x="666274" y="83344"/>
                    </a:cubicBezTo>
                    <a:cubicBezTo>
                      <a:pt x="663416" y="86201"/>
                      <a:pt x="661511" y="90011"/>
                      <a:pt x="661511" y="94774"/>
                    </a:cubicBezTo>
                    <a:cubicBezTo>
                      <a:pt x="661511" y="96679"/>
                      <a:pt x="661511" y="99536"/>
                      <a:pt x="662464" y="101441"/>
                    </a:cubicBezTo>
                    <a:cubicBezTo>
                      <a:pt x="662464" y="101441"/>
                      <a:pt x="661511" y="101441"/>
                      <a:pt x="661511" y="101441"/>
                    </a:cubicBezTo>
                    <a:cubicBezTo>
                      <a:pt x="650081" y="101441"/>
                      <a:pt x="640556" y="110966"/>
                      <a:pt x="640556" y="122396"/>
                    </a:cubicBezTo>
                    <a:cubicBezTo>
                      <a:pt x="640556" y="130016"/>
                      <a:pt x="644366" y="136684"/>
                      <a:pt x="651034" y="140494"/>
                    </a:cubicBezTo>
                    <a:cubicBezTo>
                      <a:pt x="650081" y="142399"/>
                      <a:pt x="649129" y="144304"/>
                      <a:pt x="649129" y="146209"/>
                    </a:cubicBezTo>
                    <a:cubicBezTo>
                      <a:pt x="649129" y="151924"/>
                      <a:pt x="653891" y="156686"/>
                      <a:pt x="659606" y="156686"/>
                    </a:cubicBezTo>
                    <a:cubicBezTo>
                      <a:pt x="665321" y="156686"/>
                      <a:pt x="670084" y="151924"/>
                      <a:pt x="670084" y="146209"/>
                    </a:cubicBezTo>
                    <a:cubicBezTo>
                      <a:pt x="670084" y="145256"/>
                      <a:pt x="670084" y="143351"/>
                      <a:pt x="669131" y="142399"/>
                    </a:cubicBezTo>
                    <a:cubicBezTo>
                      <a:pt x="670084" y="141446"/>
                      <a:pt x="671989" y="141446"/>
                      <a:pt x="672941" y="140494"/>
                    </a:cubicBezTo>
                    <a:cubicBezTo>
                      <a:pt x="672941" y="141446"/>
                      <a:pt x="671989" y="143351"/>
                      <a:pt x="671989" y="145256"/>
                    </a:cubicBezTo>
                    <a:cubicBezTo>
                      <a:pt x="671989" y="152876"/>
                      <a:pt x="677704" y="158591"/>
                      <a:pt x="685324" y="158591"/>
                    </a:cubicBezTo>
                    <a:cubicBezTo>
                      <a:pt x="692944" y="158591"/>
                      <a:pt x="698659" y="152876"/>
                      <a:pt x="698659" y="145256"/>
                    </a:cubicBezTo>
                    <a:cubicBezTo>
                      <a:pt x="698659" y="137636"/>
                      <a:pt x="692944" y="131921"/>
                      <a:pt x="685324" y="131921"/>
                    </a:cubicBezTo>
                    <a:cubicBezTo>
                      <a:pt x="683419" y="131921"/>
                      <a:pt x="681514" y="132874"/>
                      <a:pt x="679609" y="132874"/>
                    </a:cubicBezTo>
                    <a:cubicBezTo>
                      <a:pt x="680561" y="130016"/>
                      <a:pt x="681514" y="128111"/>
                      <a:pt x="681514" y="125254"/>
                    </a:cubicBezTo>
                    <a:cubicBezTo>
                      <a:pt x="681514" y="125254"/>
                      <a:pt x="682466" y="125254"/>
                      <a:pt x="682466" y="125254"/>
                    </a:cubicBezTo>
                    <a:cubicBezTo>
                      <a:pt x="691039" y="125254"/>
                      <a:pt x="698659" y="118586"/>
                      <a:pt x="699611" y="110014"/>
                    </a:cubicBezTo>
                    <a:cubicBezTo>
                      <a:pt x="701516" y="110966"/>
                      <a:pt x="704374" y="111919"/>
                      <a:pt x="706279" y="111919"/>
                    </a:cubicBezTo>
                    <a:cubicBezTo>
                      <a:pt x="706279" y="112871"/>
                      <a:pt x="706279" y="112871"/>
                      <a:pt x="706279" y="113824"/>
                    </a:cubicBezTo>
                    <a:cubicBezTo>
                      <a:pt x="706279" y="117634"/>
                      <a:pt x="709136" y="120491"/>
                      <a:pt x="711994" y="122396"/>
                    </a:cubicBezTo>
                    <a:cubicBezTo>
                      <a:pt x="712946" y="135731"/>
                      <a:pt x="724376" y="146209"/>
                      <a:pt x="738664" y="146209"/>
                    </a:cubicBezTo>
                    <a:cubicBezTo>
                      <a:pt x="749141" y="146209"/>
                      <a:pt x="758666" y="139541"/>
                      <a:pt x="763429" y="130969"/>
                    </a:cubicBezTo>
                    <a:cubicBezTo>
                      <a:pt x="765334" y="131921"/>
                      <a:pt x="767239" y="131921"/>
                      <a:pt x="770096" y="132874"/>
                    </a:cubicBezTo>
                    <a:cubicBezTo>
                      <a:pt x="772001" y="135731"/>
                      <a:pt x="774859" y="138589"/>
                      <a:pt x="778669" y="140494"/>
                    </a:cubicBezTo>
                    <a:cubicBezTo>
                      <a:pt x="776764" y="141446"/>
                      <a:pt x="774859" y="143351"/>
                      <a:pt x="773906" y="145256"/>
                    </a:cubicBezTo>
                    <a:cubicBezTo>
                      <a:pt x="772954" y="141446"/>
                      <a:pt x="770096" y="138589"/>
                      <a:pt x="765334" y="138589"/>
                    </a:cubicBezTo>
                    <a:cubicBezTo>
                      <a:pt x="760571" y="138589"/>
                      <a:pt x="756761" y="142399"/>
                      <a:pt x="756761" y="147161"/>
                    </a:cubicBezTo>
                    <a:cubicBezTo>
                      <a:pt x="756761" y="150971"/>
                      <a:pt x="758666" y="153829"/>
                      <a:pt x="761524" y="154781"/>
                    </a:cubicBezTo>
                    <a:cubicBezTo>
                      <a:pt x="759619" y="156686"/>
                      <a:pt x="757714" y="158591"/>
                      <a:pt x="757714" y="161449"/>
                    </a:cubicBezTo>
                    <a:cubicBezTo>
                      <a:pt x="757714" y="163354"/>
                      <a:pt x="758666" y="165259"/>
                      <a:pt x="759619" y="167164"/>
                    </a:cubicBezTo>
                    <a:cubicBezTo>
                      <a:pt x="759619" y="168116"/>
                      <a:pt x="759619" y="168116"/>
                      <a:pt x="759619" y="169069"/>
                    </a:cubicBezTo>
                    <a:cubicBezTo>
                      <a:pt x="755809" y="161449"/>
                      <a:pt x="748189" y="155734"/>
                      <a:pt x="738664" y="155734"/>
                    </a:cubicBezTo>
                    <a:cubicBezTo>
                      <a:pt x="737711" y="155734"/>
                      <a:pt x="736759" y="155734"/>
                      <a:pt x="735806" y="155734"/>
                    </a:cubicBezTo>
                    <a:cubicBezTo>
                      <a:pt x="733901" y="153829"/>
                      <a:pt x="731996" y="152876"/>
                      <a:pt x="729139" y="152876"/>
                    </a:cubicBezTo>
                    <a:cubicBezTo>
                      <a:pt x="724376" y="152876"/>
                      <a:pt x="719614" y="156686"/>
                      <a:pt x="719614" y="162401"/>
                    </a:cubicBezTo>
                    <a:cubicBezTo>
                      <a:pt x="719614" y="163354"/>
                      <a:pt x="719614" y="164306"/>
                      <a:pt x="720566" y="165259"/>
                    </a:cubicBezTo>
                    <a:cubicBezTo>
                      <a:pt x="718661" y="168116"/>
                      <a:pt x="716756" y="170974"/>
                      <a:pt x="716756" y="173831"/>
                    </a:cubicBezTo>
                    <a:cubicBezTo>
                      <a:pt x="714851" y="173831"/>
                      <a:pt x="713899" y="172879"/>
                      <a:pt x="711994" y="172879"/>
                    </a:cubicBezTo>
                    <a:cubicBezTo>
                      <a:pt x="704374" y="172879"/>
                      <a:pt x="697706" y="174784"/>
                      <a:pt x="691991" y="178594"/>
                    </a:cubicBezTo>
                    <a:cubicBezTo>
                      <a:pt x="688181" y="176689"/>
                      <a:pt x="684371" y="175736"/>
                      <a:pt x="680561" y="175736"/>
                    </a:cubicBezTo>
                    <a:cubicBezTo>
                      <a:pt x="678656" y="175736"/>
                      <a:pt x="675799" y="175736"/>
                      <a:pt x="673894" y="176689"/>
                    </a:cubicBezTo>
                    <a:cubicBezTo>
                      <a:pt x="674846" y="175736"/>
                      <a:pt x="675799" y="173831"/>
                      <a:pt x="675799" y="172879"/>
                    </a:cubicBezTo>
                    <a:cubicBezTo>
                      <a:pt x="675799" y="169069"/>
                      <a:pt x="671989" y="165259"/>
                      <a:pt x="668179" y="165259"/>
                    </a:cubicBezTo>
                    <a:cubicBezTo>
                      <a:pt x="664369" y="165259"/>
                      <a:pt x="660559" y="169069"/>
                      <a:pt x="660559" y="172879"/>
                    </a:cubicBezTo>
                    <a:cubicBezTo>
                      <a:pt x="660559" y="176689"/>
                      <a:pt x="663416" y="179546"/>
                      <a:pt x="667226" y="180499"/>
                    </a:cubicBezTo>
                    <a:cubicBezTo>
                      <a:pt x="661511" y="184309"/>
                      <a:pt x="657701" y="191929"/>
                      <a:pt x="657701" y="199549"/>
                    </a:cubicBezTo>
                    <a:cubicBezTo>
                      <a:pt x="657701" y="202406"/>
                      <a:pt x="658654" y="205264"/>
                      <a:pt x="659606" y="207169"/>
                    </a:cubicBezTo>
                    <a:cubicBezTo>
                      <a:pt x="657701" y="207169"/>
                      <a:pt x="655796" y="207169"/>
                      <a:pt x="654844" y="208121"/>
                    </a:cubicBezTo>
                    <a:cubicBezTo>
                      <a:pt x="652939" y="206216"/>
                      <a:pt x="651034" y="205264"/>
                      <a:pt x="648176" y="205264"/>
                    </a:cubicBezTo>
                    <a:cubicBezTo>
                      <a:pt x="643414" y="205264"/>
                      <a:pt x="639604" y="209074"/>
                      <a:pt x="639604" y="213836"/>
                    </a:cubicBezTo>
                    <a:cubicBezTo>
                      <a:pt x="639604" y="215741"/>
                      <a:pt x="640556" y="216694"/>
                      <a:pt x="640556" y="217646"/>
                    </a:cubicBezTo>
                    <a:cubicBezTo>
                      <a:pt x="637699" y="219551"/>
                      <a:pt x="635794" y="222409"/>
                      <a:pt x="634841" y="226219"/>
                    </a:cubicBezTo>
                    <a:cubicBezTo>
                      <a:pt x="632936" y="224314"/>
                      <a:pt x="630079" y="223361"/>
                      <a:pt x="627221" y="223361"/>
                    </a:cubicBezTo>
                    <a:cubicBezTo>
                      <a:pt x="626269" y="215741"/>
                      <a:pt x="621506" y="209074"/>
                      <a:pt x="613886" y="205264"/>
                    </a:cubicBezTo>
                    <a:cubicBezTo>
                      <a:pt x="617696" y="205264"/>
                      <a:pt x="620554" y="204311"/>
                      <a:pt x="623411" y="203359"/>
                    </a:cubicBezTo>
                    <a:cubicBezTo>
                      <a:pt x="625316" y="206216"/>
                      <a:pt x="629126" y="209074"/>
                      <a:pt x="632936" y="209074"/>
                    </a:cubicBezTo>
                    <a:cubicBezTo>
                      <a:pt x="639604" y="209074"/>
                      <a:pt x="644366" y="204311"/>
                      <a:pt x="644366" y="197644"/>
                    </a:cubicBezTo>
                    <a:cubicBezTo>
                      <a:pt x="644366" y="194786"/>
                      <a:pt x="643414" y="191929"/>
                      <a:pt x="640556" y="189071"/>
                    </a:cubicBezTo>
                    <a:cubicBezTo>
                      <a:pt x="644366" y="183356"/>
                      <a:pt x="646271" y="176689"/>
                      <a:pt x="646271" y="170021"/>
                    </a:cubicBezTo>
                    <a:cubicBezTo>
                      <a:pt x="646271" y="153829"/>
                      <a:pt x="634841" y="139541"/>
                      <a:pt x="619601" y="135731"/>
                    </a:cubicBezTo>
                    <a:cubicBezTo>
                      <a:pt x="617696" y="133826"/>
                      <a:pt x="615791" y="132874"/>
                      <a:pt x="612934" y="132874"/>
                    </a:cubicBezTo>
                    <a:cubicBezTo>
                      <a:pt x="611029" y="132874"/>
                      <a:pt x="609124" y="133826"/>
                      <a:pt x="607219" y="134779"/>
                    </a:cubicBezTo>
                    <a:cubicBezTo>
                      <a:pt x="605314" y="134779"/>
                      <a:pt x="602456" y="135731"/>
                      <a:pt x="600551" y="135731"/>
                    </a:cubicBezTo>
                    <a:cubicBezTo>
                      <a:pt x="601504" y="133826"/>
                      <a:pt x="601504" y="131921"/>
                      <a:pt x="601504" y="129064"/>
                    </a:cubicBezTo>
                    <a:cubicBezTo>
                      <a:pt x="603409" y="130016"/>
                      <a:pt x="605314" y="130969"/>
                      <a:pt x="607219" y="130969"/>
                    </a:cubicBezTo>
                    <a:cubicBezTo>
                      <a:pt x="611981" y="130969"/>
                      <a:pt x="616744" y="127159"/>
                      <a:pt x="616744" y="121444"/>
                    </a:cubicBezTo>
                    <a:cubicBezTo>
                      <a:pt x="616744" y="115729"/>
                      <a:pt x="612934" y="111919"/>
                      <a:pt x="607219" y="111919"/>
                    </a:cubicBezTo>
                    <a:cubicBezTo>
                      <a:pt x="604361" y="111919"/>
                      <a:pt x="601504" y="113824"/>
                      <a:pt x="599599" y="116681"/>
                    </a:cubicBezTo>
                    <a:cubicBezTo>
                      <a:pt x="597694" y="112871"/>
                      <a:pt x="594836" y="110014"/>
                      <a:pt x="591979" y="107156"/>
                    </a:cubicBezTo>
                    <a:cubicBezTo>
                      <a:pt x="593884" y="108109"/>
                      <a:pt x="596741" y="108109"/>
                      <a:pt x="598646" y="108109"/>
                    </a:cubicBezTo>
                    <a:cubicBezTo>
                      <a:pt x="612934" y="108109"/>
                      <a:pt x="624364" y="97631"/>
                      <a:pt x="626269" y="84296"/>
                    </a:cubicBezTo>
                    <a:cubicBezTo>
                      <a:pt x="628174" y="85249"/>
                      <a:pt x="629126" y="85249"/>
                      <a:pt x="631031" y="85249"/>
                    </a:cubicBezTo>
                    <a:cubicBezTo>
                      <a:pt x="638651" y="85249"/>
                      <a:pt x="644366" y="79534"/>
                      <a:pt x="644366" y="71914"/>
                    </a:cubicBezTo>
                    <a:cubicBezTo>
                      <a:pt x="644366" y="64294"/>
                      <a:pt x="638651" y="58579"/>
                      <a:pt x="631031" y="58579"/>
                    </a:cubicBezTo>
                    <a:cubicBezTo>
                      <a:pt x="626269" y="58579"/>
                      <a:pt x="622459" y="60484"/>
                      <a:pt x="620554" y="64294"/>
                    </a:cubicBezTo>
                    <a:cubicBezTo>
                      <a:pt x="615791" y="57626"/>
                      <a:pt x="607219" y="53816"/>
                      <a:pt x="598646" y="53816"/>
                    </a:cubicBezTo>
                    <a:cubicBezTo>
                      <a:pt x="591026" y="53816"/>
                      <a:pt x="584359" y="56674"/>
                      <a:pt x="578644" y="62389"/>
                    </a:cubicBezTo>
                    <a:cubicBezTo>
                      <a:pt x="578644" y="61436"/>
                      <a:pt x="578644" y="59531"/>
                      <a:pt x="578644" y="58579"/>
                    </a:cubicBezTo>
                    <a:cubicBezTo>
                      <a:pt x="578644" y="47149"/>
                      <a:pt x="569119" y="37624"/>
                      <a:pt x="557689" y="37624"/>
                    </a:cubicBezTo>
                    <a:cubicBezTo>
                      <a:pt x="546259" y="37624"/>
                      <a:pt x="536734" y="47149"/>
                      <a:pt x="536734" y="58579"/>
                    </a:cubicBezTo>
                    <a:cubicBezTo>
                      <a:pt x="536734" y="70009"/>
                      <a:pt x="546259" y="79534"/>
                      <a:pt x="557689" y="79534"/>
                    </a:cubicBezTo>
                    <a:cubicBezTo>
                      <a:pt x="562451" y="79534"/>
                      <a:pt x="567214" y="77629"/>
                      <a:pt x="571024" y="74771"/>
                    </a:cubicBezTo>
                    <a:cubicBezTo>
                      <a:pt x="570071" y="77629"/>
                      <a:pt x="570071" y="80486"/>
                      <a:pt x="570071" y="83344"/>
                    </a:cubicBezTo>
                    <a:cubicBezTo>
                      <a:pt x="570071" y="92869"/>
                      <a:pt x="574834" y="101441"/>
                      <a:pt x="582454" y="106204"/>
                    </a:cubicBezTo>
                    <a:cubicBezTo>
                      <a:pt x="580549" y="106204"/>
                      <a:pt x="579596" y="105251"/>
                      <a:pt x="577691" y="105251"/>
                    </a:cubicBezTo>
                    <a:cubicBezTo>
                      <a:pt x="570071" y="105251"/>
                      <a:pt x="563404" y="109061"/>
                      <a:pt x="559594" y="113824"/>
                    </a:cubicBezTo>
                    <a:cubicBezTo>
                      <a:pt x="555784" y="107156"/>
                      <a:pt x="549116" y="103346"/>
                      <a:pt x="541496" y="103346"/>
                    </a:cubicBezTo>
                    <a:cubicBezTo>
                      <a:pt x="530066" y="103346"/>
                      <a:pt x="519589" y="112871"/>
                      <a:pt x="519589" y="125254"/>
                    </a:cubicBezTo>
                    <a:cubicBezTo>
                      <a:pt x="519589" y="137636"/>
                      <a:pt x="529114" y="147161"/>
                      <a:pt x="541496" y="147161"/>
                    </a:cubicBezTo>
                    <a:cubicBezTo>
                      <a:pt x="547211" y="147161"/>
                      <a:pt x="552926" y="144304"/>
                      <a:pt x="556736" y="140494"/>
                    </a:cubicBezTo>
                    <a:cubicBezTo>
                      <a:pt x="560546" y="148114"/>
                      <a:pt x="569119" y="153829"/>
                      <a:pt x="578644" y="153829"/>
                    </a:cubicBezTo>
                    <a:cubicBezTo>
                      <a:pt x="579596" y="153829"/>
                      <a:pt x="580549" y="153829"/>
                      <a:pt x="581501" y="153829"/>
                    </a:cubicBezTo>
                    <a:cubicBezTo>
                      <a:pt x="578644" y="158591"/>
                      <a:pt x="576739" y="165259"/>
                      <a:pt x="576739" y="170974"/>
                    </a:cubicBezTo>
                    <a:cubicBezTo>
                      <a:pt x="576739" y="172879"/>
                      <a:pt x="576739" y="174784"/>
                      <a:pt x="577691" y="176689"/>
                    </a:cubicBezTo>
                    <a:cubicBezTo>
                      <a:pt x="571976" y="172879"/>
                      <a:pt x="565309" y="170974"/>
                      <a:pt x="557689" y="170974"/>
                    </a:cubicBezTo>
                    <a:cubicBezTo>
                      <a:pt x="545306" y="170974"/>
                      <a:pt x="533876" y="176689"/>
                      <a:pt x="526256" y="186214"/>
                    </a:cubicBezTo>
                    <a:cubicBezTo>
                      <a:pt x="523399" y="181451"/>
                      <a:pt x="518636" y="177641"/>
                      <a:pt x="512921" y="177641"/>
                    </a:cubicBezTo>
                    <a:cubicBezTo>
                      <a:pt x="504349" y="177641"/>
                      <a:pt x="497681" y="184309"/>
                      <a:pt x="497681" y="192881"/>
                    </a:cubicBezTo>
                    <a:cubicBezTo>
                      <a:pt x="497681" y="201454"/>
                      <a:pt x="504349" y="208121"/>
                      <a:pt x="512921" y="208121"/>
                    </a:cubicBezTo>
                    <a:cubicBezTo>
                      <a:pt x="514826" y="208121"/>
                      <a:pt x="516731" y="208121"/>
                      <a:pt x="518636" y="207169"/>
                    </a:cubicBezTo>
                    <a:cubicBezTo>
                      <a:pt x="518636" y="208121"/>
                      <a:pt x="518636" y="209074"/>
                      <a:pt x="518636" y="210026"/>
                    </a:cubicBezTo>
                    <a:cubicBezTo>
                      <a:pt x="518636" y="222409"/>
                      <a:pt x="524351" y="232886"/>
                      <a:pt x="532924" y="239554"/>
                    </a:cubicBezTo>
                    <a:cubicBezTo>
                      <a:pt x="531019" y="242411"/>
                      <a:pt x="530066" y="246221"/>
                      <a:pt x="530066" y="249079"/>
                    </a:cubicBezTo>
                    <a:cubicBezTo>
                      <a:pt x="530066" y="250031"/>
                      <a:pt x="530066" y="250031"/>
                      <a:pt x="530066" y="250984"/>
                    </a:cubicBezTo>
                    <a:cubicBezTo>
                      <a:pt x="523399" y="255746"/>
                      <a:pt x="517684" y="261461"/>
                      <a:pt x="514826" y="270034"/>
                    </a:cubicBezTo>
                    <a:cubicBezTo>
                      <a:pt x="508159" y="274796"/>
                      <a:pt x="503396" y="283369"/>
                      <a:pt x="503396" y="291941"/>
                    </a:cubicBezTo>
                    <a:cubicBezTo>
                      <a:pt x="503396" y="307181"/>
                      <a:pt x="515779" y="319564"/>
                      <a:pt x="531019" y="319564"/>
                    </a:cubicBezTo>
                    <a:cubicBezTo>
                      <a:pt x="534829" y="319564"/>
                      <a:pt x="537686" y="318611"/>
                      <a:pt x="540544" y="317659"/>
                    </a:cubicBezTo>
                    <a:cubicBezTo>
                      <a:pt x="543401" y="318611"/>
                      <a:pt x="546259" y="318611"/>
                      <a:pt x="549116" y="318611"/>
                    </a:cubicBezTo>
                    <a:cubicBezTo>
                      <a:pt x="564356" y="318611"/>
                      <a:pt x="577691" y="309086"/>
                      <a:pt x="582454" y="295751"/>
                    </a:cubicBezTo>
                    <a:cubicBezTo>
                      <a:pt x="583406" y="295751"/>
                      <a:pt x="583406" y="294799"/>
                      <a:pt x="584359" y="294799"/>
                    </a:cubicBezTo>
                    <a:cubicBezTo>
                      <a:pt x="584359" y="294799"/>
                      <a:pt x="585311" y="294799"/>
                      <a:pt x="585311" y="294799"/>
                    </a:cubicBezTo>
                    <a:cubicBezTo>
                      <a:pt x="587216" y="301466"/>
                      <a:pt x="591026" y="306229"/>
                      <a:pt x="596741" y="310991"/>
                    </a:cubicBezTo>
                    <a:cubicBezTo>
                      <a:pt x="596741" y="310991"/>
                      <a:pt x="596741" y="311944"/>
                      <a:pt x="596741" y="311944"/>
                    </a:cubicBezTo>
                    <a:cubicBezTo>
                      <a:pt x="596741" y="312896"/>
                      <a:pt x="596741" y="312896"/>
                      <a:pt x="596741" y="313849"/>
                    </a:cubicBezTo>
                    <a:cubicBezTo>
                      <a:pt x="595789" y="315754"/>
                      <a:pt x="595789" y="318611"/>
                      <a:pt x="595789" y="321469"/>
                    </a:cubicBezTo>
                    <a:cubicBezTo>
                      <a:pt x="595789" y="328136"/>
                      <a:pt x="598646" y="333851"/>
                      <a:pt x="603409" y="337661"/>
                    </a:cubicBezTo>
                    <a:cubicBezTo>
                      <a:pt x="603409" y="338614"/>
                      <a:pt x="603409" y="339566"/>
                      <a:pt x="603409" y="339566"/>
                    </a:cubicBezTo>
                    <a:cubicBezTo>
                      <a:pt x="603409" y="347186"/>
                      <a:pt x="608171" y="352901"/>
                      <a:pt x="614839" y="354806"/>
                    </a:cubicBezTo>
                    <a:cubicBezTo>
                      <a:pt x="612934" y="356711"/>
                      <a:pt x="611029" y="359569"/>
                      <a:pt x="611029" y="363379"/>
                    </a:cubicBezTo>
                    <a:cubicBezTo>
                      <a:pt x="604361" y="356711"/>
                      <a:pt x="595789" y="352901"/>
                      <a:pt x="586264" y="352901"/>
                    </a:cubicBezTo>
                    <a:cubicBezTo>
                      <a:pt x="567214" y="352901"/>
                      <a:pt x="551974" y="368141"/>
                      <a:pt x="551974" y="387191"/>
                    </a:cubicBezTo>
                    <a:cubicBezTo>
                      <a:pt x="551974" y="390049"/>
                      <a:pt x="551974" y="392906"/>
                      <a:pt x="552926" y="395764"/>
                    </a:cubicBezTo>
                    <a:cubicBezTo>
                      <a:pt x="550069" y="391001"/>
                      <a:pt x="546259" y="387191"/>
                      <a:pt x="541496" y="385286"/>
                    </a:cubicBezTo>
                    <a:cubicBezTo>
                      <a:pt x="539591" y="379571"/>
                      <a:pt x="533876" y="375761"/>
                      <a:pt x="527209" y="375761"/>
                    </a:cubicBezTo>
                    <a:cubicBezTo>
                      <a:pt x="518636" y="375761"/>
                      <a:pt x="511969" y="382429"/>
                      <a:pt x="511969" y="391001"/>
                    </a:cubicBezTo>
                    <a:cubicBezTo>
                      <a:pt x="511969" y="391954"/>
                      <a:pt x="511969" y="391954"/>
                      <a:pt x="511969" y="392906"/>
                    </a:cubicBezTo>
                    <a:cubicBezTo>
                      <a:pt x="508159" y="397669"/>
                      <a:pt x="506254" y="402431"/>
                      <a:pt x="506254" y="409099"/>
                    </a:cubicBezTo>
                    <a:cubicBezTo>
                      <a:pt x="506254" y="414814"/>
                      <a:pt x="508159" y="420529"/>
                      <a:pt x="511969" y="425291"/>
                    </a:cubicBezTo>
                    <a:cubicBezTo>
                      <a:pt x="511016" y="427196"/>
                      <a:pt x="511016" y="428149"/>
                      <a:pt x="511016" y="430054"/>
                    </a:cubicBezTo>
                    <a:cubicBezTo>
                      <a:pt x="511016" y="437674"/>
                      <a:pt x="516731" y="443389"/>
                      <a:pt x="524351" y="443389"/>
                    </a:cubicBezTo>
                    <a:cubicBezTo>
                      <a:pt x="530066" y="443389"/>
                      <a:pt x="535781" y="439579"/>
                      <a:pt x="537686" y="433864"/>
                    </a:cubicBezTo>
                    <a:cubicBezTo>
                      <a:pt x="537686" y="433864"/>
                      <a:pt x="537686" y="433864"/>
                      <a:pt x="537686" y="433864"/>
                    </a:cubicBezTo>
                    <a:cubicBezTo>
                      <a:pt x="537686" y="436721"/>
                      <a:pt x="538639" y="439579"/>
                      <a:pt x="539591" y="441484"/>
                    </a:cubicBezTo>
                    <a:cubicBezTo>
                      <a:pt x="535781" y="442436"/>
                      <a:pt x="531971" y="445294"/>
                      <a:pt x="531971" y="450056"/>
                    </a:cubicBezTo>
                    <a:cubicBezTo>
                      <a:pt x="531971" y="454819"/>
                      <a:pt x="535781" y="458629"/>
                      <a:pt x="540544" y="458629"/>
                    </a:cubicBezTo>
                    <a:cubicBezTo>
                      <a:pt x="545306" y="458629"/>
                      <a:pt x="549116" y="454819"/>
                      <a:pt x="549116" y="451009"/>
                    </a:cubicBezTo>
                    <a:cubicBezTo>
                      <a:pt x="551974" y="451961"/>
                      <a:pt x="554831" y="452914"/>
                      <a:pt x="557689" y="452914"/>
                    </a:cubicBezTo>
                    <a:cubicBezTo>
                      <a:pt x="559594" y="452914"/>
                      <a:pt x="561499" y="452914"/>
                      <a:pt x="563404" y="451961"/>
                    </a:cubicBezTo>
                    <a:cubicBezTo>
                      <a:pt x="563404" y="452914"/>
                      <a:pt x="564356" y="453866"/>
                      <a:pt x="565309" y="454819"/>
                    </a:cubicBezTo>
                    <a:cubicBezTo>
                      <a:pt x="562451" y="456724"/>
                      <a:pt x="560546" y="460534"/>
                      <a:pt x="560546" y="464344"/>
                    </a:cubicBezTo>
                    <a:cubicBezTo>
                      <a:pt x="560546" y="465296"/>
                      <a:pt x="560546" y="466249"/>
                      <a:pt x="560546" y="467201"/>
                    </a:cubicBezTo>
                    <a:cubicBezTo>
                      <a:pt x="555784" y="471964"/>
                      <a:pt x="551974" y="478631"/>
                      <a:pt x="551974" y="487204"/>
                    </a:cubicBezTo>
                    <a:cubicBezTo>
                      <a:pt x="551974" y="487204"/>
                      <a:pt x="551974" y="488156"/>
                      <a:pt x="551974" y="488156"/>
                    </a:cubicBezTo>
                    <a:cubicBezTo>
                      <a:pt x="549116" y="491014"/>
                      <a:pt x="548164" y="494824"/>
                      <a:pt x="548164" y="499586"/>
                    </a:cubicBezTo>
                    <a:cubicBezTo>
                      <a:pt x="548164" y="509111"/>
                      <a:pt x="555784" y="517684"/>
                      <a:pt x="566261" y="517684"/>
                    </a:cubicBezTo>
                    <a:cubicBezTo>
                      <a:pt x="569119" y="517684"/>
                      <a:pt x="571976" y="516731"/>
                      <a:pt x="573881" y="515779"/>
                    </a:cubicBezTo>
                    <a:cubicBezTo>
                      <a:pt x="571976" y="517684"/>
                      <a:pt x="571024" y="520541"/>
                      <a:pt x="571024" y="523399"/>
                    </a:cubicBezTo>
                    <a:cubicBezTo>
                      <a:pt x="571024" y="527209"/>
                      <a:pt x="572929" y="530066"/>
                      <a:pt x="574834" y="531971"/>
                    </a:cubicBezTo>
                    <a:cubicBezTo>
                      <a:pt x="574834" y="531971"/>
                      <a:pt x="574834" y="532924"/>
                      <a:pt x="574834" y="532924"/>
                    </a:cubicBezTo>
                    <a:cubicBezTo>
                      <a:pt x="574834" y="539591"/>
                      <a:pt x="580549" y="544354"/>
                      <a:pt x="586264" y="544354"/>
                    </a:cubicBezTo>
                    <a:cubicBezTo>
                      <a:pt x="591026" y="544354"/>
                      <a:pt x="594836" y="541496"/>
                      <a:pt x="596741" y="537686"/>
                    </a:cubicBezTo>
                    <a:cubicBezTo>
                      <a:pt x="597694" y="537686"/>
                      <a:pt x="597694" y="536734"/>
                      <a:pt x="598646" y="536734"/>
                    </a:cubicBezTo>
                    <a:cubicBezTo>
                      <a:pt x="602456" y="540544"/>
                      <a:pt x="607219" y="542449"/>
                      <a:pt x="611981" y="542449"/>
                    </a:cubicBezTo>
                    <a:cubicBezTo>
                      <a:pt x="622459" y="542449"/>
                      <a:pt x="631984" y="533876"/>
                      <a:pt x="631984" y="522446"/>
                    </a:cubicBezTo>
                    <a:cubicBezTo>
                      <a:pt x="635794" y="524351"/>
                      <a:pt x="639604" y="525304"/>
                      <a:pt x="643414" y="525304"/>
                    </a:cubicBezTo>
                    <a:cubicBezTo>
                      <a:pt x="636746" y="526256"/>
                      <a:pt x="632936" y="531971"/>
                      <a:pt x="632936" y="538639"/>
                    </a:cubicBezTo>
                    <a:cubicBezTo>
                      <a:pt x="632936" y="539591"/>
                      <a:pt x="632936" y="541496"/>
                      <a:pt x="633889" y="542449"/>
                    </a:cubicBezTo>
                    <a:cubicBezTo>
                      <a:pt x="629126" y="544354"/>
                      <a:pt x="626269" y="549116"/>
                      <a:pt x="626269" y="554831"/>
                    </a:cubicBezTo>
                    <a:cubicBezTo>
                      <a:pt x="626269" y="554831"/>
                      <a:pt x="626269" y="554831"/>
                      <a:pt x="626269" y="555784"/>
                    </a:cubicBezTo>
                    <a:cubicBezTo>
                      <a:pt x="624364" y="551021"/>
                      <a:pt x="619601" y="548164"/>
                      <a:pt x="614839" y="548164"/>
                    </a:cubicBezTo>
                    <a:cubicBezTo>
                      <a:pt x="608171" y="548164"/>
                      <a:pt x="602456" y="553879"/>
                      <a:pt x="602456" y="560546"/>
                    </a:cubicBezTo>
                    <a:cubicBezTo>
                      <a:pt x="602456" y="567214"/>
                      <a:pt x="608171" y="572929"/>
                      <a:pt x="614839" y="572929"/>
                    </a:cubicBezTo>
                    <a:cubicBezTo>
                      <a:pt x="621506" y="572929"/>
                      <a:pt x="627221" y="567214"/>
                      <a:pt x="627221" y="560546"/>
                    </a:cubicBezTo>
                    <a:cubicBezTo>
                      <a:pt x="627221" y="560546"/>
                      <a:pt x="627221" y="560546"/>
                      <a:pt x="627221" y="560546"/>
                    </a:cubicBezTo>
                    <a:cubicBezTo>
                      <a:pt x="628174" y="562451"/>
                      <a:pt x="629126" y="564356"/>
                      <a:pt x="631031" y="566261"/>
                    </a:cubicBezTo>
                    <a:cubicBezTo>
                      <a:pt x="629126" y="567214"/>
                      <a:pt x="628174" y="569119"/>
                      <a:pt x="628174" y="571024"/>
                    </a:cubicBezTo>
                    <a:cubicBezTo>
                      <a:pt x="628174" y="573881"/>
                      <a:pt x="631031" y="576739"/>
                      <a:pt x="633889" y="576739"/>
                    </a:cubicBezTo>
                    <a:cubicBezTo>
                      <a:pt x="636746" y="576739"/>
                      <a:pt x="639604" y="573881"/>
                      <a:pt x="639604" y="571024"/>
                    </a:cubicBezTo>
                    <a:cubicBezTo>
                      <a:pt x="639604" y="570071"/>
                      <a:pt x="639604" y="570071"/>
                      <a:pt x="639604" y="569119"/>
                    </a:cubicBezTo>
                    <a:cubicBezTo>
                      <a:pt x="639604" y="569119"/>
                      <a:pt x="640556" y="569119"/>
                      <a:pt x="640556" y="569119"/>
                    </a:cubicBezTo>
                    <a:cubicBezTo>
                      <a:pt x="642461" y="569119"/>
                      <a:pt x="644366" y="568166"/>
                      <a:pt x="646271" y="568166"/>
                    </a:cubicBezTo>
                    <a:cubicBezTo>
                      <a:pt x="647224" y="569119"/>
                      <a:pt x="647224" y="569119"/>
                      <a:pt x="648176" y="570071"/>
                    </a:cubicBezTo>
                    <a:cubicBezTo>
                      <a:pt x="647224" y="571024"/>
                      <a:pt x="647224" y="571976"/>
                      <a:pt x="647224" y="573881"/>
                    </a:cubicBezTo>
                    <a:cubicBezTo>
                      <a:pt x="647224" y="575786"/>
                      <a:pt x="648176" y="577691"/>
                      <a:pt x="650081" y="579596"/>
                    </a:cubicBezTo>
                    <a:cubicBezTo>
                      <a:pt x="646271" y="580549"/>
                      <a:pt x="642461" y="584359"/>
                      <a:pt x="642461" y="589121"/>
                    </a:cubicBezTo>
                    <a:cubicBezTo>
                      <a:pt x="642461" y="592931"/>
                      <a:pt x="644366" y="595789"/>
                      <a:pt x="648176" y="597694"/>
                    </a:cubicBezTo>
                    <a:cubicBezTo>
                      <a:pt x="649129" y="601504"/>
                      <a:pt x="651986" y="604361"/>
                      <a:pt x="656749" y="605314"/>
                    </a:cubicBezTo>
                    <a:lnTo>
                      <a:pt x="656749" y="608171"/>
                    </a:lnTo>
                    <a:cubicBezTo>
                      <a:pt x="654844" y="605314"/>
                      <a:pt x="651034" y="603409"/>
                      <a:pt x="647224" y="603409"/>
                    </a:cubicBezTo>
                    <a:cubicBezTo>
                      <a:pt x="640556" y="603409"/>
                      <a:pt x="635794" y="609124"/>
                      <a:pt x="635794" y="614839"/>
                    </a:cubicBezTo>
                    <a:cubicBezTo>
                      <a:pt x="635794" y="615791"/>
                      <a:pt x="635794" y="616744"/>
                      <a:pt x="636746" y="617696"/>
                    </a:cubicBezTo>
                    <a:cubicBezTo>
                      <a:pt x="635794" y="617696"/>
                      <a:pt x="634841" y="617696"/>
                      <a:pt x="634841" y="617696"/>
                    </a:cubicBezTo>
                    <a:cubicBezTo>
                      <a:pt x="627221" y="617696"/>
                      <a:pt x="620554" y="619601"/>
                      <a:pt x="614839" y="623411"/>
                    </a:cubicBezTo>
                    <a:cubicBezTo>
                      <a:pt x="614839" y="623411"/>
                      <a:pt x="614839" y="623411"/>
                      <a:pt x="613886" y="623411"/>
                    </a:cubicBezTo>
                    <a:cubicBezTo>
                      <a:pt x="611981" y="623411"/>
                      <a:pt x="610076" y="623411"/>
                      <a:pt x="609124" y="624364"/>
                    </a:cubicBezTo>
                    <a:cubicBezTo>
                      <a:pt x="609124" y="624364"/>
                      <a:pt x="609124" y="624364"/>
                      <a:pt x="609124" y="624364"/>
                    </a:cubicBezTo>
                    <a:cubicBezTo>
                      <a:pt x="609124" y="617696"/>
                      <a:pt x="603409" y="611981"/>
                      <a:pt x="596741" y="611981"/>
                    </a:cubicBezTo>
                    <a:cubicBezTo>
                      <a:pt x="592931" y="611981"/>
                      <a:pt x="589121" y="613886"/>
                      <a:pt x="587216" y="617696"/>
                    </a:cubicBezTo>
                    <a:cubicBezTo>
                      <a:pt x="582454" y="610076"/>
                      <a:pt x="573881" y="605314"/>
                      <a:pt x="564356" y="605314"/>
                    </a:cubicBezTo>
                    <a:cubicBezTo>
                      <a:pt x="554831" y="605314"/>
                      <a:pt x="547211" y="610076"/>
                      <a:pt x="542449" y="616744"/>
                    </a:cubicBezTo>
                    <a:cubicBezTo>
                      <a:pt x="541496" y="616744"/>
                      <a:pt x="541496" y="616744"/>
                      <a:pt x="540544" y="615791"/>
                    </a:cubicBezTo>
                    <a:cubicBezTo>
                      <a:pt x="539591" y="613886"/>
                      <a:pt x="537686" y="611029"/>
                      <a:pt x="536734" y="609124"/>
                    </a:cubicBezTo>
                    <a:cubicBezTo>
                      <a:pt x="546259" y="608171"/>
                      <a:pt x="553879" y="602456"/>
                      <a:pt x="556736" y="593884"/>
                    </a:cubicBezTo>
                    <a:cubicBezTo>
                      <a:pt x="560546" y="590074"/>
                      <a:pt x="563404" y="585311"/>
                      <a:pt x="563404" y="579596"/>
                    </a:cubicBezTo>
                    <a:cubicBezTo>
                      <a:pt x="563404" y="578644"/>
                      <a:pt x="563404" y="576739"/>
                      <a:pt x="563404" y="575786"/>
                    </a:cubicBezTo>
                    <a:cubicBezTo>
                      <a:pt x="563404" y="575786"/>
                      <a:pt x="564356" y="575786"/>
                      <a:pt x="564356" y="575786"/>
                    </a:cubicBezTo>
                    <a:cubicBezTo>
                      <a:pt x="567214" y="575786"/>
                      <a:pt x="570071" y="574834"/>
                      <a:pt x="572929" y="573881"/>
                    </a:cubicBezTo>
                    <a:cubicBezTo>
                      <a:pt x="571024" y="577691"/>
                      <a:pt x="569119" y="581501"/>
                      <a:pt x="569119" y="585311"/>
                    </a:cubicBezTo>
                    <a:cubicBezTo>
                      <a:pt x="569119" y="597694"/>
                      <a:pt x="578644" y="607219"/>
                      <a:pt x="591026" y="607219"/>
                    </a:cubicBezTo>
                    <a:cubicBezTo>
                      <a:pt x="603409" y="607219"/>
                      <a:pt x="612934" y="597694"/>
                      <a:pt x="612934" y="585311"/>
                    </a:cubicBezTo>
                    <a:cubicBezTo>
                      <a:pt x="612934" y="572929"/>
                      <a:pt x="603409" y="563404"/>
                      <a:pt x="591026" y="563404"/>
                    </a:cubicBezTo>
                    <a:cubicBezTo>
                      <a:pt x="586264" y="563404"/>
                      <a:pt x="582454" y="564356"/>
                      <a:pt x="579596" y="567214"/>
                    </a:cubicBezTo>
                    <a:cubicBezTo>
                      <a:pt x="580549" y="564356"/>
                      <a:pt x="581501" y="561499"/>
                      <a:pt x="581501" y="558641"/>
                    </a:cubicBezTo>
                    <a:cubicBezTo>
                      <a:pt x="581501" y="549116"/>
                      <a:pt x="573881" y="541496"/>
                      <a:pt x="564356" y="541496"/>
                    </a:cubicBezTo>
                    <a:cubicBezTo>
                      <a:pt x="554831" y="541496"/>
                      <a:pt x="547211" y="549116"/>
                      <a:pt x="547211" y="558641"/>
                    </a:cubicBezTo>
                    <a:cubicBezTo>
                      <a:pt x="547211" y="559594"/>
                      <a:pt x="547211" y="559594"/>
                      <a:pt x="547211" y="560546"/>
                    </a:cubicBezTo>
                    <a:cubicBezTo>
                      <a:pt x="546259" y="560546"/>
                      <a:pt x="545306" y="560546"/>
                      <a:pt x="543401" y="560546"/>
                    </a:cubicBezTo>
                    <a:cubicBezTo>
                      <a:pt x="537686" y="560546"/>
                      <a:pt x="531971" y="563404"/>
                      <a:pt x="528161" y="567214"/>
                    </a:cubicBezTo>
                    <a:cubicBezTo>
                      <a:pt x="527209" y="567214"/>
                      <a:pt x="527209" y="568166"/>
                      <a:pt x="526256" y="568166"/>
                    </a:cubicBezTo>
                    <a:cubicBezTo>
                      <a:pt x="526256" y="567214"/>
                      <a:pt x="526256" y="567214"/>
                      <a:pt x="526256" y="566261"/>
                    </a:cubicBezTo>
                    <a:cubicBezTo>
                      <a:pt x="526256" y="556736"/>
                      <a:pt x="518636" y="548164"/>
                      <a:pt x="508159" y="548164"/>
                    </a:cubicBezTo>
                    <a:cubicBezTo>
                      <a:pt x="498634" y="548164"/>
                      <a:pt x="490061" y="555784"/>
                      <a:pt x="490061" y="566261"/>
                    </a:cubicBezTo>
                    <a:cubicBezTo>
                      <a:pt x="490061" y="575786"/>
                      <a:pt x="497681" y="584359"/>
                      <a:pt x="508159" y="584359"/>
                    </a:cubicBezTo>
                    <a:cubicBezTo>
                      <a:pt x="510064" y="584359"/>
                      <a:pt x="511969" y="584359"/>
                      <a:pt x="513874" y="583406"/>
                    </a:cubicBezTo>
                    <a:cubicBezTo>
                      <a:pt x="513874" y="585311"/>
                      <a:pt x="512921" y="587216"/>
                      <a:pt x="512921" y="588169"/>
                    </a:cubicBezTo>
                    <a:cubicBezTo>
                      <a:pt x="512921" y="591979"/>
                      <a:pt x="513874" y="595789"/>
                      <a:pt x="515779" y="599599"/>
                    </a:cubicBezTo>
                    <a:cubicBezTo>
                      <a:pt x="514826" y="599599"/>
                      <a:pt x="512921" y="599599"/>
                      <a:pt x="511969" y="599599"/>
                    </a:cubicBezTo>
                    <a:cubicBezTo>
                      <a:pt x="510064" y="599599"/>
                      <a:pt x="508159" y="599599"/>
                      <a:pt x="506254" y="600551"/>
                    </a:cubicBezTo>
                    <a:cubicBezTo>
                      <a:pt x="504349" y="596741"/>
                      <a:pt x="501491" y="594836"/>
                      <a:pt x="497681" y="594836"/>
                    </a:cubicBezTo>
                    <a:cubicBezTo>
                      <a:pt x="492919" y="594836"/>
                      <a:pt x="490061" y="597694"/>
                      <a:pt x="489109" y="602456"/>
                    </a:cubicBezTo>
                    <a:cubicBezTo>
                      <a:pt x="488156" y="602456"/>
                      <a:pt x="487204" y="602456"/>
                      <a:pt x="487204" y="603409"/>
                    </a:cubicBezTo>
                    <a:cubicBezTo>
                      <a:pt x="483394" y="601504"/>
                      <a:pt x="479584" y="599599"/>
                      <a:pt x="475774" y="599599"/>
                    </a:cubicBezTo>
                    <a:cubicBezTo>
                      <a:pt x="464344" y="599599"/>
                      <a:pt x="454819" y="609124"/>
                      <a:pt x="454819" y="620554"/>
                    </a:cubicBezTo>
                    <a:cubicBezTo>
                      <a:pt x="454819" y="622459"/>
                      <a:pt x="454819" y="624364"/>
                      <a:pt x="455771" y="625316"/>
                    </a:cubicBezTo>
                    <a:cubicBezTo>
                      <a:pt x="452914" y="626269"/>
                      <a:pt x="450056" y="630079"/>
                      <a:pt x="450056" y="633889"/>
                    </a:cubicBezTo>
                    <a:cubicBezTo>
                      <a:pt x="450056" y="638651"/>
                      <a:pt x="453866" y="643414"/>
                      <a:pt x="459581" y="643414"/>
                    </a:cubicBezTo>
                    <a:cubicBezTo>
                      <a:pt x="459581" y="656749"/>
                      <a:pt x="471011" y="668179"/>
                      <a:pt x="484346" y="668179"/>
                    </a:cubicBezTo>
                    <a:cubicBezTo>
                      <a:pt x="490061" y="668179"/>
                      <a:pt x="494824" y="666274"/>
                      <a:pt x="498634" y="663416"/>
                    </a:cubicBezTo>
                    <a:cubicBezTo>
                      <a:pt x="500539" y="663416"/>
                      <a:pt x="501491" y="663416"/>
                      <a:pt x="503396" y="662464"/>
                    </a:cubicBezTo>
                    <a:cubicBezTo>
                      <a:pt x="505301" y="663416"/>
                      <a:pt x="508159" y="663416"/>
                      <a:pt x="511016" y="664369"/>
                    </a:cubicBezTo>
                    <a:cubicBezTo>
                      <a:pt x="511016" y="665321"/>
                      <a:pt x="511969" y="666274"/>
                      <a:pt x="511969" y="667226"/>
                    </a:cubicBezTo>
                    <a:cubicBezTo>
                      <a:pt x="511969" y="667226"/>
                      <a:pt x="511969" y="668179"/>
                      <a:pt x="511969" y="668179"/>
                    </a:cubicBezTo>
                    <a:cubicBezTo>
                      <a:pt x="511969" y="671989"/>
                      <a:pt x="512921" y="674846"/>
                      <a:pt x="513874" y="677704"/>
                    </a:cubicBezTo>
                    <a:cubicBezTo>
                      <a:pt x="512921" y="677704"/>
                      <a:pt x="512921" y="677704"/>
                      <a:pt x="511969" y="678656"/>
                    </a:cubicBezTo>
                    <a:cubicBezTo>
                      <a:pt x="509111" y="673894"/>
                      <a:pt x="504349" y="671036"/>
                      <a:pt x="498634" y="671036"/>
                    </a:cubicBezTo>
                    <a:cubicBezTo>
                      <a:pt x="493871" y="671036"/>
                      <a:pt x="490061" y="672941"/>
                      <a:pt x="487204" y="675799"/>
                    </a:cubicBezTo>
                    <a:cubicBezTo>
                      <a:pt x="485299" y="674846"/>
                      <a:pt x="483394" y="673894"/>
                      <a:pt x="481489" y="673894"/>
                    </a:cubicBezTo>
                    <a:cubicBezTo>
                      <a:pt x="474821" y="673894"/>
                      <a:pt x="470059" y="678656"/>
                      <a:pt x="470059" y="685324"/>
                    </a:cubicBezTo>
                    <a:cubicBezTo>
                      <a:pt x="470059" y="691991"/>
                      <a:pt x="474821" y="696754"/>
                      <a:pt x="481489" y="696754"/>
                    </a:cubicBezTo>
                    <a:cubicBezTo>
                      <a:pt x="482441" y="696754"/>
                      <a:pt x="483394" y="696754"/>
                      <a:pt x="484346" y="695801"/>
                    </a:cubicBezTo>
                    <a:cubicBezTo>
                      <a:pt x="485299" y="697706"/>
                      <a:pt x="486251" y="698659"/>
                      <a:pt x="488156" y="700564"/>
                    </a:cubicBezTo>
                    <a:cubicBezTo>
                      <a:pt x="487204" y="704374"/>
                      <a:pt x="486251" y="708184"/>
                      <a:pt x="486251" y="712946"/>
                    </a:cubicBezTo>
                    <a:cubicBezTo>
                      <a:pt x="486251" y="713899"/>
                      <a:pt x="486251" y="714851"/>
                      <a:pt x="486251" y="715804"/>
                    </a:cubicBezTo>
                    <a:cubicBezTo>
                      <a:pt x="480536" y="707231"/>
                      <a:pt x="471011" y="701516"/>
                      <a:pt x="460534" y="701516"/>
                    </a:cubicBezTo>
                    <a:cubicBezTo>
                      <a:pt x="450056" y="701516"/>
                      <a:pt x="441484" y="706279"/>
                      <a:pt x="435769" y="714851"/>
                    </a:cubicBezTo>
                    <a:cubicBezTo>
                      <a:pt x="432911" y="712946"/>
                      <a:pt x="429101" y="711994"/>
                      <a:pt x="426244" y="711041"/>
                    </a:cubicBezTo>
                    <a:cubicBezTo>
                      <a:pt x="429101" y="708184"/>
                      <a:pt x="431006" y="705326"/>
                      <a:pt x="432911" y="701516"/>
                    </a:cubicBezTo>
                    <a:cubicBezTo>
                      <a:pt x="435769" y="698659"/>
                      <a:pt x="437674" y="695801"/>
                      <a:pt x="437674" y="691039"/>
                    </a:cubicBezTo>
                    <a:cubicBezTo>
                      <a:pt x="437674" y="686276"/>
                      <a:pt x="434816" y="681514"/>
                      <a:pt x="431006" y="679609"/>
                    </a:cubicBezTo>
                    <a:cubicBezTo>
                      <a:pt x="426244" y="672941"/>
                      <a:pt x="418624" y="668179"/>
                      <a:pt x="410051" y="668179"/>
                    </a:cubicBezTo>
                    <a:cubicBezTo>
                      <a:pt x="408146" y="668179"/>
                      <a:pt x="406241" y="668179"/>
                      <a:pt x="404336" y="669131"/>
                    </a:cubicBezTo>
                    <a:cubicBezTo>
                      <a:pt x="403384" y="666274"/>
                      <a:pt x="402431" y="663416"/>
                      <a:pt x="401479" y="661511"/>
                    </a:cubicBezTo>
                    <a:cubicBezTo>
                      <a:pt x="404336" y="657701"/>
                      <a:pt x="407194" y="653891"/>
                      <a:pt x="409099" y="650081"/>
                    </a:cubicBezTo>
                    <a:cubicBezTo>
                      <a:pt x="410051" y="649129"/>
                      <a:pt x="410051" y="648176"/>
                      <a:pt x="410051" y="647224"/>
                    </a:cubicBezTo>
                    <a:cubicBezTo>
                      <a:pt x="410051" y="647224"/>
                      <a:pt x="410051" y="647224"/>
                      <a:pt x="410051" y="647224"/>
                    </a:cubicBezTo>
                    <a:cubicBezTo>
                      <a:pt x="411004" y="643414"/>
                      <a:pt x="411956" y="638651"/>
                      <a:pt x="411956" y="634841"/>
                    </a:cubicBezTo>
                    <a:cubicBezTo>
                      <a:pt x="411956" y="611981"/>
                      <a:pt x="392906" y="592931"/>
                      <a:pt x="370046" y="592931"/>
                    </a:cubicBezTo>
                    <a:cubicBezTo>
                      <a:pt x="366236" y="592931"/>
                      <a:pt x="363379" y="593884"/>
                      <a:pt x="360521" y="593884"/>
                    </a:cubicBezTo>
                    <a:cubicBezTo>
                      <a:pt x="361474" y="591979"/>
                      <a:pt x="362426" y="590074"/>
                      <a:pt x="362426" y="588169"/>
                    </a:cubicBezTo>
                    <a:cubicBezTo>
                      <a:pt x="362426" y="581501"/>
                      <a:pt x="356711" y="576739"/>
                      <a:pt x="350996" y="576739"/>
                    </a:cubicBezTo>
                    <a:cubicBezTo>
                      <a:pt x="347186" y="576739"/>
                      <a:pt x="344329" y="578644"/>
                      <a:pt x="342424" y="580549"/>
                    </a:cubicBezTo>
                    <a:cubicBezTo>
                      <a:pt x="340519" y="579596"/>
                      <a:pt x="338614" y="578644"/>
                      <a:pt x="335756" y="578644"/>
                    </a:cubicBezTo>
                    <a:cubicBezTo>
                      <a:pt x="329089" y="578644"/>
                      <a:pt x="324326" y="583406"/>
                      <a:pt x="324326" y="590074"/>
                    </a:cubicBezTo>
                    <a:cubicBezTo>
                      <a:pt x="324326" y="596741"/>
                      <a:pt x="329089" y="601504"/>
                      <a:pt x="335756" y="601504"/>
                    </a:cubicBezTo>
                    <a:cubicBezTo>
                      <a:pt x="339566" y="601504"/>
                      <a:pt x="342424" y="599599"/>
                      <a:pt x="344329" y="597694"/>
                    </a:cubicBezTo>
                    <a:cubicBezTo>
                      <a:pt x="345281" y="598646"/>
                      <a:pt x="346234" y="598646"/>
                      <a:pt x="348139" y="599599"/>
                    </a:cubicBezTo>
                    <a:cubicBezTo>
                      <a:pt x="331946" y="597694"/>
                      <a:pt x="324326" y="611029"/>
                      <a:pt x="324326" y="625316"/>
                    </a:cubicBezTo>
                    <a:cubicBezTo>
                      <a:pt x="324326" y="626269"/>
                      <a:pt x="324326" y="626269"/>
                      <a:pt x="324326" y="627221"/>
                    </a:cubicBezTo>
                    <a:cubicBezTo>
                      <a:pt x="321469" y="629126"/>
                      <a:pt x="318611" y="631031"/>
                      <a:pt x="316706" y="633889"/>
                    </a:cubicBezTo>
                    <a:cubicBezTo>
                      <a:pt x="316706" y="633889"/>
                      <a:pt x="316706" y="633889"/>
                      <a:pt x="316706" y="633889"/>
                    </a:cubicBezTo>
                    <a:cubicBezTo>
                      <a:pt x="316706" y="632936"/>
                      <a:pt x="316706" y="631984"/>
                      <a:pt x="316706" y="631031"/>
                    </a:cubicBezTo>
                    <a:cubicBezTo>
                      <a:pt x="316706" y="625316"/>
                      <a:pt x="313849" y="620554"/>
                      <a:pt x="310039" y="616744"/>
                    </a:cubicBezTo>
                    <a:cubicBezTo>
                      <a:pt x="310039" y="609124"/>
                      <a:pt x="303371" y="602456"/>
                      <a:pt x="294799" y="602456"/>
                    </a:cubicBezTo>
                    <a:cubicBezTo>
                      <a:pt x="286226" y="602456"/>
                      <a:pt x="279559" y="609124"/>
                      <a:pt x="279559" y="617696"/>
                    </a:cubicBezTo>
                    <a:cubicBezTo>
                      <a:pt x="279559" y="619601"/>
                      <a:pt x="280511" y="621506"/>
                      <a:pt x="280511" y="623411"/>
                    </a:cubicBezTo>
                    <a:cubicBezTo>
                      <a:pt x="279559" y="625316"/>
                      <a:pt x="278606" y="628174"/>
                      <a:pt x="278606" y="631031"/>
                    </a:cubicBezTo>
                    <a:cubicBezTo>
                      <a:pt x="278606" y="641509"/>
                      <a:pt x="287179" y="650081"/>
                      <a:pt x="297656" y="650081"/>
                    </a:cubicBezTo>
                    <a:cubicBezTo>
                      <a:pt x="302419" y="650081"/>
                      <a:pt x="306229" y="648176"/>
                      <a:pt x="310039" y="645319"/>
                    </a:cubicBezTo>
                    <a:cubicBezTo>
                      <a:pt x="310039" y="645319"/>
                      <a:pt x="310039" y="645319"/>
                      <a:pt x="310991" y="645319"/>
                    </a:cubicBezTo>
                    <a:cubicBezTo>
                      <a:pt x="310039" y="648176"/>
                      <a:pt x="310039" y="650081"/>
                      <a:pt x="310039" y="652939"/>
                    </a:cubicBezTo>
                    <a:cubicBezTo>
                      <a:pt x="310039" y="657701"/>
                      <a:pt x="310991" y="662464"/>
                      <a:pt x="312896" y="666274"/>
                    </a:cubicBezTo>
                    <a:cubicBezTo>
                      <a:pt x="310991" y="666274"/>
                      <a:pt x="310039" y="665321"/>
                      <a:pt x="308134" y="665321"/>
                    </a:cubicBezTo>
                    <a:cubicBezTo>
                      <a:pt x="306229" y="665321"/>
                      <a:pt x="305276" y="665321"/>
                      <a:pt x="304324" y="666274"/>
                    </a:cubicBezTo>
                    <a:cubicBezTo>
                      <a:pt x="304324" y="665321"/>
                      <a:pt x="304324" y="665321"/>
                      <a:pt x="304324" y="664369"/>
                    </a:cubicBezTo>
                    <a:cubicBezTo>
                      <a:pt x="304324" y="656749"/>
                      <a:pt x="297656" y="650081"/>
                      <a:pt x="290036" y="650081"/>
                    </a:cubicBezTo>
                    <a:cubicBezTo>
                      <a:pt x="282416" y="650081"/>
                      <a:pt x="275749" y="656749"/>
                      <a:pt x="275749" y="664369"/>
                    </a:cubicBezTo>
                    <a:cubicBezTo>
                      <a:pt x="275749" y="671989"/>
                      <a:pt x="282416" y="678656"/>
                      <a:pt x="290036" y="678656"/>
                    </a:cubicBezTo>
                    <a:cubicBezTo>
                      <a:pt x="289084" y="680561"/>
                      <a:pt x="289084" y="683419"/>
                      <a:pt x="289084" y="685324"/>
                    </a:cubicBezTo>
                    <a:cubicBezTo>
                      <a:pt x="289084" y="696754"/>
                      <a:pt x="297656" y="705326"/>
                      <a:pt x="309086" y="705326"/>
                    </a:cubicBezTo>
                    <a:cubicBezTo>
                      <a:pt x="320516" y="705326"/>
                      <a:pt x="329089" y="696754"/>
                      <a:pt x="329089" y="685324"/>
                    </a:cubicBezTo>
                    <a:cubicBezTo>
                      <a:pt x="329089" y="683419"/>
                      <a:pt x="329089" y="681514"/>
                      <a:pt x="328136" y="679609"/>
                    </a:cubicBezTo>
                    <a:cubicBezTo>
                      <a:pt x="330994" y="680561"/>
                      <a:pt x="333851" y="681514"/>
                      <a:pt x="337661" y="682466"/>
                    </a:cubicBezTo>
                    <a:cubicBezTo>
                      <a:pt x="338614" y="685324"/>
                      <a:pt x="340519" y="688181"/>
                      <a:pt x="342424" y="690086"/>
                    </a:cubicBezTo>
                    <a:cubicBezTo>
                      <a:pt x="342424" y="692944"/>
                      <a:pt x="343376" y="695801"/>
                      <a:pt x="345281" y="698659"/>
                    </a:cubicBezTo>
                    <a:cubicBezTo>
                      <a:pt x="345281" y="698659"/>
                      <a:pt x="344329" y="698659"/>
                      <a:pt x="344329" y="698659"/>
                    </a:cubicBezTo>
                    <a:cubicBezTo>
                      <a:pt x="335756" y="698659"/>
                      <a:pt x="329089" y="705326"/>
                      <a:pt x="329089" y="713899"/>
                    </a:cubicBezTo>
                    <a:cubicBezTo>
                      <a:pt x="329089" y="714851"/>
                      <a:pt x="329089" y="714851"/>
                      <a:pt x="329089" y="715804"/>
                    </a:cubicBezTo>
                    <a:cubicBezTo>
                      <a:pt x="328136" y="716756"/>
                      <a:pt x="328136" y="717709"/>
                      <a:pt x="327184" y="719614"/>
                    </a:cubicBezTo>
                    <a:cubicBezTo>
                      <a:pt x="324326" y="716756"/>
                      <a:pt x="320516" y="715804"/>
                      <a:pt x="316706" y="715804"/>
                    </a:cubicBezTo>
                    <a:cubicBezTo>
                      <a:pt x="308134" y="715804"/>
                      <a:pt x="300514" y="722471"/>
                      <a:pt x="300514" y="731996"/>
                    </a:cubicBezTo>
                    <a:cubicBezTo>
                      <a:pt x="300514" y="740569"/>
                      <a:pt x="307181" y="748189"/>
                      <a:pt x="316706" y="748189"/>
                    </a:cubicBezTo>
                    <a:cubicBezTo>
                      <a:pt x="321469" y="748189"/>
                      <a:pt x="325279" y="746284"/>
                      <a:pt x="328136" y="743426"/>
                    </a:cubicBezTo>
                    <a:cubicBezTo>
                      <a:pt x="330041" y="746284"/>
                      <a:pt x="331946" y="748189"/>
                      <a:pt x="333851" y="750094"/>
                    </a:cubicBezTo>
                    <a:cubicBezTo>
                      <a:pt x="333851" y="750094"/>
                      <a:pt x="333851" y="750094"/>
                      <a:pt x="333851" y="750094"/>
                    </a:cubicBezTo>
                    <a:cubicBezTo>
                      <a:pt x="328136" y="750094"/>
                      <a:pt x="324326" y="754856"/>
                      <a:pt x="324326" y="759619"/>
                    </a:cubicBezTo>
                    <a:cubicBezTo>
                      <a:pt x="324326" y="764381"/>
                      <a:pt x="329089" y="769144"/>
                      <a:pt x="333851" y="769144"/>
                    </a:cubicBezTo>
                    <a:cubicBezTo>
                      <a:pt x="336709" y="769144"/>
                      <a:pt x="339566" y="767239"/>
                      <a:pt x="341471" y="765334"/>
                    </a:cubicBezTo>
                    <a:cubicBezTo>
                      <a:pt x="340519" y="768191"/>
                      <a:pt x="339566" y="772001"/>
                      <a:pt x="339566" y="774859"/>
                    </a:cubicBezTo>
                    <a:cubicBezTo>
                      <a:pt x="339566" y="779621"/>
                      <a:pt x="340519" y="783431"/>
                      <a:pt x="342424" y="788194"/>
                    </a:cubicBezTo>
                    <a:cubicBezTo>
                      <a:pt x="338614" y="789146"/>
                      <a:pt x="334804" y="792004"/>
                      <a:pt x="332899" y="794861"/>
                    </a:cubicBezTo>
                    <a:cubicBezTo>
                      <a:pt x="332899" y="793909"/>
                      <a:pt x="332899" y="793909"/>
                      <a:pt x="332899" y="792956"/>
                    </a:cubicBezTo>
                    <a:cubicBezTo>
                      <a:pt x="332899" y="782479"/>
                      <a:pt x="324326" y="772954"/>
                      <a:pt x="313849" y="772954"/>
                    </a:cubicBezTo>
                    <a:cubicBezTo>
                      <a:pt x="312896" y="772001"/>
                      <a:pt x="310991" y="772001"/>
                      <a:pt x="309086" y="772001"/>
                    </a:cubicBezTo>
                    <a:cubicBezTo>
                      <a:pt x="305276" y="772001"/>
                      <a:pt x="301466" y="774859"/>
                      <a:pt x="299561" y="777716"/>
                    </a:cubicBezTo>
                    <a:cubicBezTo>
                      <a:pt x="294799" y="781526"/>
                      <a:pt x="292894" y="787241"/>
                      <a:pt x="292894" y="792956"/>
                    </a:cubicBezTo>
                    <a:cubicBezTo>
                      <a:pt x="292894" y="804386"/>
                      <a:pt x="302419" y="812959"/>
                      <a:pt x="312896" y="812959"/>
                    </a:cubicBezTo>
                    <a:cubicBezTo>
                      <a:pt x="318611" y="812959"/>
                      <a:pt x="324326" y="810101"/>
                      <a:pt x="328136" y="806291"/>
                    </a:cubicBezTo>
                    <a:cubicBezTo>
                      <a:pt x="328136" y="807244"/>
                      <a:pt x="328136" y="807244"/>
                      <a:pt x="328136" y="808196"/>
                    </a:cubicBezTo>
                    <a:cubicBezTo>
                      <a:pt x="328136" y="812959"/>
                      <a:pt x="330041" y="816769"/>
                      <a:pt x="331946" y="820579"/>
                    </a:cubicBezTo>
                    <a:cubicBezTo>
                      <a:pt x="321469" y="824389"/>
                      <a:pt x="314801" y="832961"/>
                      <a:pt x="314801" y="844391"/>
                    </a:cubicBezTo>
                    <a:cubicBezTo>
                      <a:pt x="314801" y="858679"/>
                      <a:pt x="326231" y="870109"/>
                      <a:pt x="340519" y="870109"/>
                    </a:cubicBezTo>
                    <a:cubicBezTo>
                      <a:pt x="344329" y="870109"/>
                      <a:pt x="348139" y="869156"/>
                      <a:pt x="351949" y="867251"/>
                    </a:cubicBezTo>
                    <a:cubicBezTo>
                      <a:pt x="352901" y="867251"/>
                      <a:pt x="352901" y="867251"/>
                      <a:pt x="353854" y="867251"/>
                    </a:cubicBezTo>
                    <a:cubicBezTo>
                      <a:pt x="353854" y="868204"/>
                      <a:pt x="352901" y="870109"/>
                      <a:pt x="352901" y="871061"/>
                    </a:cubicBezTo>
                    <a:cubicBezTo>
                      <a:pt x="352901" y="878681"/>
                      <a:pt x="359569" y="885349"/>
                      <a:pt x="367189" y="885349"/>
                    </a:cubicBezTo>
                    <a:cubicBezTo>
                      <a:pt x="367189" y="885349"/>
                      <a:pt x="368141" y="885349"/>
                      <a:pt x="368141" y="885349"/>
                    </a:cubicBezTo>
                    <a:cubicBezTo>
                      <a:pt x="369094" y="887254"/>
                      <a:pt x="370046" y="888206"/>
                      <a:pt x="371951" y="890111"/>
                    </a:cubicBezTo>
                    <a:cubicBezTo>
                      <a:pt x="371951" y="891064"/>
                      <a:pt x="372904" y="891064"/>
                      <a:pt x="372904" y="892016"/>
                    </a:cubicBezTo>
                    <a:cubicBezTo>
                      <a:pt x="370999" y="891064"/>
                      <a:pt x="369094" y="890111"/>
                      <a:pt x="367189" y="890111"/>
                    </a:cubicBezTo>
                    <a:cubicBezTo>
                      <a:pt x="362426" y="890111"/>
                      <a:pt x="358616" y="893921"/>
                      <a:pt x="358616" y="898684"/>
                    </a:cubicBezTo>
                    <a:cubicBezTo>
                      <a:pt x="358616" y="903446"/>
                      <a:pt x="362426" y="907256"/>
                      <a:pt x="367189" y="907256"/>
                    </a:cubicBezTo>
                    <a:cubicBezTo>
                      <a:pt x="371951" y="907256"/>
                      <a:pt x="375761" y="903446"/>
                      <a:pt x="375761" y="898684"/>
                    </a:cubicBezTo>
                    <a:cubicBezTo>
                      <a:pt x="375761" y="896779"/>
                      <a:pt x="374809" y="894874"/>
                      <a:pt x="373856" y="892969"/>
                    </a:cubicBezTo>
                    <a:cubicBezTo>
                      <a:pt x="376714" y="896779"/>
                      <a:pt x="381476" y="899636"/>
                      <a:pt x="386239" y="899636"/>
                    </a:cubicBezTo>
                    <a:cubicBezTo>
                      <a:pt x="386239" y="899636"/>
                      <a:pt x="386239" y="899636"/>
                      <a:pt x="386239" y="899636"/>
                    </a:cubicBezTo>
                    <a:cubicBezTo>
                      <a:pt x="391954" y="912019"/>
                      <a:pt x="404336" y="920591"/>
                      <a:pt x="417671" y="920591"/>
                    </a:cubicBezTo>
                    <a:cubicBezTo>
                      <a:pt x="417671" y="920591"/>
                      <a:pt x="417671" y="920591"/>
                      <a:pt x="417671" y="920591"/>
                    </a:cubicBezTo>
                    <a:cubicBezTo>
                      <a:pt x="418624" y="923449"/>
                      <a:pt x="421481" y="926306"/>
                      <a:pt x="425291" y="926306"/>
                    </a:cubicBezTo>
                    <a:cubicBezTo>
                      <a:pt x="428149" y="926306"/>
                      <a:pt x="430054" y="925354"/>
                      <a:pt x="431006" y="923449"/>
                    </a:cubicBezTo>
                    <a:cubicBezTo>
                      <a:pt x="432911" y="924401"/>
                      <a:pt x="433864" y="924401"/>
                      <a:pt x="435769" y="924401"/>
                    </a:cubicBezTo>
                    <a:cubicBezTo>
                      <a:pt x="440531" y="924401"/>
                      <a:pt x="445294" y="921544"/>
                      <a:pt x="447199" y="916781"/>
                    </a:cubicBezTo>
                    <a:cubicBezTo>
                      <a:pt x="448151" y="916781"/>
                      <a:pt x="449104" y="917734"/>
                      <a:pt x="450056" y="917734"/>
                    </a:cubicBezTo>
                    <a:cubicBezTo>
                      <a:pt x="450056" y="918686"/>
                      <a:pt x="449104" y="920591"/>
                      <a:pt x="449104" y="922496"/>
                    </a:cubicBezTo>
                    <a:cubicBezTo>
                      <a:pt x="449104" y="928211"/>
                      <a:pt x="451009" y="932974"/>
                      <a:pt x="454819" y="935831"/>
                    </a:cubicBezTo>
                    <a:cubicBezTo>
                      <a:pt x="454819" y="935831"/>
                      <a:pt x="454819" y="935831"/>
                      <a:pt x="454819" y="935831"/>
                    </a:cubicBezTo>
                    <a:cubicBezTo>
                      <a:pt x="452914" y="935831"/>
                      <a:pt x="451009" y="935831"/>
                      <a:pt x="449104" y="936784"/>
                    </a:cubicBezTo>
                    <a:cubicBezTo>
                      <a:pt x="446246" y="935831"/>
                      <a:pt x="442436" y="934879"/>
                      <a:pt x="438626" y="934879"/>
                    </a:cubicBezTo>
                    <a:cubicBezTo>
                      <a:pt x="430054" y="934879"/>
                      <a:pt x="422434" y="937736"/>
                      <a:pt x="415766" y="942499"/>
                    </a:cubicBezTo>
                    <a:cubicBezTo>
                      <a:pt x="415766" y="941546"/>
                      <a:pt x="415766" y="940594"/>
                      <a:pt x="415766" y="939641"/>
                    </a:cubicBezTo>
                    <a:cubicBezTo>
                      <a:pt x="415766" y="932021"/>
                      <a:pt x="410051" y="925354"/>
                      <a:pt x="401479" y="925354"/>
                    </a:cubicBezTo>
                    <a:cubicBezTo>
                      <a:pt x="393859" y="925354"/>
                      <a:pt x="387191" y="932021"/>
                      <a:pt x="387191" y="939641"/>
                    </a:cubicBezTo>
                    <a:cubicBezTo>
                      <a:pt x="387191" y="947261"/>
                      <a:pt x="393859" y="953929"/>
                      <a:pt x="401479" y="953929"/>
                    </a:cubicBezTo>
                    <a:cubicBezTo>
                      <a:pt x="402431" y="953929"/>
                      <a:pt x="403384" y="953929"/>
                      <a:pt x="405289" y="953929"/>
                    </a:cubicBezTo>
                    <a:cubicBezTo>
                      <a:pt x="401479" y="959644"/>
                      <a:pt x="399574" y="966311"/>
                      <a:pt x="399574" y="973931"/>
                    </a:cubicBezTo>
                    <a:cubicBezTo>
                      <a:pt x="397669" y="973931"/>
                      <a:pt x="395764" y="972979"/>
                      <a:pt x="392906" y="972979"/>
                    </a:cubicBezTo>
                    <a:cubicBezTo>
                      <a:pt x="374809" y="972979"/>
                      <a:pt x="359569" y="988219"/>
                      <a:pt x="359569" y="1006316"/>
                    </a:cubicBezTo>
                    <a:cubicBezTo>
                      <a:pt x="359569" y="1024414"/>
                      <a:pt x="374809" y="1039654"/>
                      <a:pt x="392906" y="1039654"/>
                    </a:cubicBezTo>
                    <a:cubicBezTo>
                      <a:pt x="396716" y="1039654"/>
                      <a:pt x="400526" y="1038701"/>
                      <a:pt x="404336" y="1037749"/>
                    </a:cubicBezTo>
                    <a:cubicBezTo>
                      <a:pt x="405289" y="1038701"/>
                      <a:pt x="407194" y="1038701"/>
                      <a:pt x="409099" y="1038701"/>
                    </a:cubicBezTo>
                    <a:cubicBezTo>
                      <a:pt x="414814" y="1038701"/>
                      <a:pt x="418624" y="1034891"/>
                      <a:pt x="418624" y="1029176"/>
                    </a:cubicBezTo>
                    <a:cubicBezTo>
                      <a:pt x="418624" y="1029176"/>
                      <a:pt x="418624" y="1028224"/>
                      <a:pt x="418624" y="1028224"/>
                    </a:cubicBezTo>
                    <a:cubicBezTo>
                      <a:pt x="419576" y="1027271"/>
                      <a:pt x="420529" y="1025366"/>
                      <a:pt x="421481" y="1024414"/>
                    </a:cubicBezTo>
                    <a:cubicBezTo>
                      <a:pt x="422434" y="1025366"/>
                      <a:pt x="423386" y="1025366"/>
                      <a:pt x="424339" y="1026319"/>
                    </a:cubicBezTo>
                    <a:cubicBezTo>
                      <a:pt x="426244" y="1030129"/>
                      <a:pt x="429101" y="1033939"/>
                      <a:pt x="432911" y="1035844"/>
                    </a:cubicBezTo>
                    <a:cubicBezTo>
                      <a:pt x="431006" y="1036796"/>
                      <a:pt x="429101" y="1039654"/>
                      <a:pt x="429101" y="1042511"/>
                    </a:cubicBezTo>
                    <a:cubicBezTo>
                      <a:pt x="429101" y="1046321"/>
                      <a:pt x="431959" y="1050131"/>
                      <a:pt x="436721" y="1050131"/>
                    </a:cubicBezTo>
                    <a:cubicBezTo>
                      <a:pt x="440531" y="1050131"/>
                      <a:pt x="444341" y="1047274"/>
                      <a:pt x="444341" y="1042511"/>
                    </a:cubicBezTo>
                    <a:cubicBezTo>
                      <a:pt x="444341" y="1040606"/>
                      <a:pt x="443389" y="1038701"/>
                      <a:pt x="442436" y="1037749"/>
                    </a:cubicBezTo>
                    <a:cubicBezTo>
                      <a:pt x="444341" y="1037749"/>
                      <a:pt x="446246" y="1036796"/>
                      <a:pt x="447199" y="1036796"/>
                    </a:cubicBezTo>
                    <a:cubicBezTo>
                      <a:pt x="449104" y="1038701"/>
                      <a:pt x="451009" y="1040606"/>
                      <a:pt x="452914" y="1042511"/>
                    </a:cubicBezTo>
                    <a:cubicBezTo>
                      <a:pt x="451009" y="1044416"/>
                      <a:pt x="449104" y="1046321"/>
                      <a:pt x="447199" y="1048226"/>
                    </a:cubicBezTo>
                    <a:cubicBezTo>
                      <a:pt x="447199" y="1048226"/>
                      <a:pt x="447199" y="1048226"/>
                      <a:pt x="447199" y="1048226"/>
                    </a:cubicBezTo>
                    <a:cubicBezTo>
                      <a:pt x="434816" y="1048226"/>
                      <a:pt x="424339" y="1058704"/>
                      <a:pt x="424339" y="1071086"/>
                    </a:cubicBezTo>
                    <a:cubicBezTo>
                      <a:pt x="424339" y="1072991"/>
                      <a:pt x="424339" y="1074896"/>
                      <a:pt x="425291" y="1076801"/>
                    </a:cubicBezTo>
                    <a:cubicBezTo>
                      <a:pt x="421481" y="1073944"/>
                      <a:pt x="416719" y="1072991"/>
                      <a:pt x="412909" y="1072991"/>
                    </a:cubicBezTo>
                    <a:cubicBezTo>
                      <a:pt x="399574" y="1072991"/>
                      <a:pt x="389096" y="1083469"/>
                      <a:pt x="389096" y="1096804"/>
                    </a:cubicBezTo>
                    <a:cubicBezTo>
                      <a:pt x="389096" y="1097756"/>
                      <a:pt x="389096" y="1097756"/>
                      <a:pt x="389096" y="1098709"/>
                    </a:cubicBezTo>
                    <a:cubicBezTo>
                      <a:pt x="389096" y="1098709"/>
                      <a:pt x="389096" y="1098709"/>
                      <a:pt x="389096" y="1098709"/>
                    </a:cubicBezTo>
                    <a:cubicBezTo>
                      <a:pt x="387191" y="1093946"/>
                      <a:pt x="382429" y="1091089"/>
                      <a:pt x="377666" y="1091089"/>
                    </a:cubicBezTo>
                    <a:cubicBezTo>
                      <a:pt x="375761" y="1091089"/>
                      <a:pt x="373856" y="1092041"/>
                      <a:pt x="371951" y="1092994"/>
                    </a:cubicBezTo>
                    <a:cubicBezTo>
                      <a:pt x="373856" y="1090136"/>
                      <a:pt x="374809" y="1086326"/>
                      <a:pt x="374809" y="1082516"/>
                    </a:cubicBezTo>
                    <a:cubicBezTo>
                      <a:pt x="374809" y="1078706"/>
                      <a:pt x="373856" y="1074896"/>
                      <a:pt x="371951" y="1072039"/>
                    </a:cubicBezTo>
                    <a:cubicBezTo>
                      <a:pt x="372904" y="1072039"/>
                      <a:pt x="374809" y="1072991"/>
                      <a:pt x="375761" y="1072991"/>
                    </a:cubicBezTo>
                    <a:cubicBezTo>
                      <a:pt x="382429" y="1072991"/>
                      <a:pt x="388144" y="1067276"/>
                      <a:pt x="388144" y="1060609"/>
                    </a:cubicBezTo>
                    <a:cubicBezTo>
                      <a:pt x="388144" y="1060609"/>
                      <a:pt x="388144" y="1060609"/>
                      <a:pt x="388144" y="1060609"/>
                    </a:cubicBezTo>
                    <a:cubicBezTo>
                      <a:pt x="389096" y="1058704"/>
                      <a:pt x="390049" y="1056799"/>
                      <a:pt x="390049" y="1054894"/>
                    </a:cubicBezTo>
                    <a:cubicBezTo>
                      <a:pt x="390049" y="1050131"/>
                      <a:pt x="386239" y="1046321"/>
                      <a:pt x="381476" y="1046321"/>
                    </a:cubicBezTo>
                    <a:cubicBezTo>
                      <a:pt x="379571" y="1046321"/>
                      <a:pt x="377666" y="1047274"/>
                      <a:pt x="375761" y="1048226"/>
                    </a:cubicBezTo>
                    <a:cubicBezTo>
                      <a:pt x="375761" y="1048226"/>
                      <a:pt x="375761" y="1048226"/>
                      <a:pt x="374809" y="1048226"/>
                    </a:cubicBezTo>
                    <a:cubicBezTo>
                      <a:pt x="368141" y="1048226"/>
                      <a:pt x="362426" y="1053941"/>
                      <a:pt x="362426" y="1060609"/>
                    </a:cubicBezTo>
                    <a:cubicBezTo>
                      <a:pt x="362426" y="1062514"/>
                      <a:pt x="362426" y="1063466"/>
                      <a:pt x="363379" y="1065371"/>
                    </a:cubicBezTo>
                    <a:cubicBezTo>
                      <a:pt x="360521" y="1063466"/>
                      <a:pt x="357664" y="1062514"/>
                      <a:pt x="353854" y="1062514"/>
                    </a:cubicBezTo>
                    <a:cubicBezTo>
                      <a:pt x="342424" y="1062514"/>
                      <a:pt x="333851" y="1072039"/>
                      <a:pt x="333851" y="1082516"/>
                    </a:cubicBezTo>
                    <a:cubicBezTo>
                      <a:pt x="333851" y="1087279"/>
                      <a:pt x="335756" y="1091089"/>
                      <a:pt x="338614" y="1094899"/>
                    </a:cubicBezTo>
                    <a:cubicBezTo>
                      <a:pt x="337661" y="1094899"/>
                      <a:pt x="337661" y="1094899"/>
                      <a:pt x="336709" y="1094899"/>
                    </a:cubicBezTo>
                    <a:cubicBezTo>
                      <a:pt x="330994" y="1094899"/>
                      <a:pt x="327184" y="1099661"/>
                      <a:pt x="327184" y="1104424"/>
                    </a:cubicBezTo>
                    <a:cubicBezTo>
                      <a:pt x="327184" y="1105376"/>
                      <a:pt x="327184" y="1106329"/>
                      <a:pt x="328136" y="1107281"/>
                    </a:cubicBezTo>
                    <a:cubicBezTo>
                      <a:pt x="327184" y="1107281"/>
                      <a:pt x="325279" y="1107281"/>
                      <a:pt x="324326" y="1108234"/>
                    </a:cubicBezTo>
                    <a:cubicBezTo>
                      <a:pt x="324326" y="1108234"/>
                      <a:pt x="324326" y="1108234"/>
                      <a:pt x="324326" y="1108234"/>
                    </a:cubicBezTo>
                    <a:cubicBezTo>
                      <a:pt x="324326" y="1108234"/>
                      <a:pt x="323374" y="1108234"/>
                      <a:pt x="323374" y="1108234"/>
                    </a:cubicBezTo>
                    <a:cubicBezTo>
                      <a:pt x="325279" y="1106329"/>
                      <a:pt x="326231" y="1103471"/>
                      <a:pt x="326231" y="1100614"/>
                    </a:cubicBezTo>
                    <a:cubicBezTo>
                      <a:pt x="326231" y="1092994"/>
                      <a:pt x="319564" y="1086326"/>
                      <a:pt x="311944" y="1086326"/>
                    </a:cubicBezTo>
                    <a:cubicBezTo>
                      <a:pt x="310039" y="1086326"/>
                      <a:pt x="308134" y="1086326"/>
                      <a:pt x="307181" y="1087279"/>
                    </a:cubicBezTo>
                    <a:cubicBezTo>
                      <a:pt x="309086" y="1085374"/>
                      <a:pt x="310039" y="1083469"/>
                      <a:pt x="310991" y="1080611"/>
                    </a:cubicBezTo>
                    <a:cubicBezTo>
                      <a:pt x="311944" y="1080611"/>
                      <a:pt x="311944" y="1080611"/>
                      <a:pt x="312896" y="1080611"/>
                    </a:cubicBezTo>
                    <a:cubicBezTo>
                      <a:pt x="330041" y="1080611"/>
                      <a:pt x="343376" y="1067276"/>
                      <a:pt x="343376" y="1050131"/>
                    </a:cubicBezTo>
                    <a:cubicBezTo>
                      <a:pt x="343376" y="1048226"/>
                      <a:pt x="343376" y="1046321"/>
                      <a:pt x="342424" y="1044416"/>
                    </a:cubicBezTo>
                    <a:cubicBezTo>
                      <a:pt x="347186" y="1042511"/>
                      <a:pt x="350996" y="1037749"/>
                      <a:pt x="350996" y="1032034"/>
                    </a:cubicBezTo>
                    <a:cubicBezTo>
                      <a:pt x="350996" y="1024414"/>
                      <a:pt x="345281" y="1018699"/>
                      <a:pt x="337661" y="1018699"/>
                    </a:cubicBezTo>
                    <a:cubicBezTo>
                      <a:pt x="333851" y="1018699"/>
                      <a:pt x="330041" y="1020604"/>
                      <a:pt x="327184" y="1023461"/>
                    </a:cubicBezTo>
                    <a:cubicBezTo>
                      <a:pt x="325279" y="1022509"/>
                      <a:pt x="324326" y="1021556"/>
                      <a:pt x="322421" y="1021556"/>
                    </a:cubicBezTo>
                    <a:cubicBezTo>
                      <a:pt x="322421" y="1021556"/>
                      <a:pt x="322421" y="1020604"/>
                      <a:pt x="322421" y="1020604"/>
                    </a:cubicBezTo>
                    <a:cubicBezTo>
                      <a:pt x="327184" y="1016794"/>
                      <a:pt x="330041" y="1012031"/>
                      <a:pt x="330041" y="1005364"/>
                    </a:cubicBezTo>
                    <a:cubicBezTo>
                      <a:pt x="330041" y="995839"/>
                      <a:pt x="322421" y="988219"/>
                      <a:pt x="312896" y="987266"/>
                    </a:cubicBezTo>
                    <a:cubicBezTo>
                      <a:pt x="314801" y="985361"/>
                      <a:pt x="316706" y="982504"/>
                      <a:pt x="317659" y="978694"/>
                    </a:cubicBezTo>
                    <a:cubicBezTo>
                      <a:pt x="321469" y="976789"/>
                      <a:pt x="325279" y="973931"/>
                      <a:pt x="328136" y="971074"/>
                    </a:cubicBezTo>
                    <a:cubicBezTo>
                      <a:pt x="332899" y="974884"/>
                      <a:pt x="338614" y="976789"/>
                      <a:pt x="345281" y="976789"/>
                    </a:cubicBezTo>
                    <a:cubicBezTo>
                      <a:pt x="361474" y="976789"/>
                      <a:pt x="374809" y="963454"/>
                      <a:pt x="374809" y="947261"/>
                    </a:cubicBezTo>
                    <a:cubicBezTo>
                      <a:pt x="374809" y="932974"/>
                      <a:pt x="364331" y="921544"/>
                      <a:pt x="350996" y="918686"/>
                    </a:cubicBezTo>
                    <a:cubicBezTo>
                      <a:pt x="350996" y="917734"/>
                      <a:pt x="350044" y="916781"/>
                      <a:pt x="350044" y="915829"/>
                    </a:cubicBezTo>
                    <a:cubicBezTo>
                      <a:pt x="354806" y="913924"/>
                      <a:pt x="357664" y="909161"/>
                      <a:pt x="357664" y="903446"/>
                    </a:cubicBezTo>
                    <a:cubicBezTo>
                      <a:pt x="357664" y="895826"/>
                      <a:pt x="351949" y="890111"/>
                      <a:pt x="344329" y="890111"/>
                    </a:cubicBezTo>
                    <a:cubicBezTo>
                      <a:pt x="336709" y="890111"/>
                      <a:pt x="330994" y="895826"/>
                      <a:pt x="330994" y="903446"/>
                    </a:cubicBezTo>
                    <a:cubicBezTo>
                      <a:pt x="330994" y="905351"/>
                      <a:pt x="330994" y="906304"/>
                      <a:pt x="331946" y="908209"/>
                    </a:cubicBezTo>
                    <a:cubicBezTo>
                      <a:pt x="327184" y="910114"/>
                      <a:pt x="324326" y="913924"/>
                      <a:pt x="323374" y="918686"/>
                    </a:cubicBezTo>
                    <a:cubicBezTo>
                      <a:pt x="317659" y="914876"/>
                      <a:pt x="310991" y="912971"/>
                      <a:pt x="304324" y="912971"/>
                    </a:cubicBezTo>
                    <a:cubicBezTo>
                      <a:pt x="295751" y="912971"/>
                      <a:pt x="287179" y="916781"/>
                      <a:pt x="281464" y="921544"/>
                    </a:cubicBezTo>
                    <a:cubicBezTo>
                      <a:pt x="281464" y="921544"/>
                      <a:pt x="281464" y="920591"/>
                      <a:pt x="281464" y="920591"/>
                    </a:cubicBezTo>
                    <a:cubicBezTo>
                      <a:pt x="281464" y="907256"/>
                      <a:pt x="270034" y="895826"/>
                      <a:pt x="256699" y="895826"/>
                    </a:cubicBezTo>
                    <a:cubicBezTo>
                      <a:pt x="254794" y="895826"/>
                      <a:pt x="252889" y="895826"/>
                      <a:pt x="251936" y="896779"/>
                    </a:cubicBezTo>
                    <a:cubicBezTo>
                      <a:pt x="250984" y="886301"/>
                      <a:pt x="244316" y="877729"/>
                      <a:pt x="234791" y="872966"/>
                    </a:cubicBezTo>
                    <a:cubicBezTo>
                      <a:pt x="234791" y="872966"/>
                      <a:pt x="234791" y="872966"/>
                      <a:pt x="234791" y="872966"/>
                    </a:cubicBezTo>
                    <a:cubicBezTo>
                      <a:pt x="244316" y="872966"/>
                      <a:pt x="250984" y="865346"/>
                      <a:pt x="250984" y="856774"/>
                    </a:cubicBezTo>
                    <a:cubicBezTo>
                      <a:pt x="250984" y="847249"/>
                      <a:pt x="243364" y="840581"/>
                      <a:pt x="234791" y="840581"/>
                    </a:cubicBezTo>
                    <a:cubicBezTo>
                      <a:pt x="226219" y="840581"/>
                      <a:pt x="218599" y="848201"/>
                      <a:pt x="218599" y="856774"/>
                    </a:cubicBezTo>
                    <a:cubicBezTo>
                      <a:pt x="218599" y="862489"/>
                      <a:pt x="222409" y="868204"/>
                      <a:pt x="227171" y="871061"/>
                    </a:cubicBezTo>
                    <a:cubicBezTo>
                      <a:pt x="226219" y="871061"/>
                      <a:pt x="224314" y="871061"/>
                      <a:pt x="223361" y="871061"/>
                    </a:cubicBezTo>
                    <a:cubicBezTo>
                      <a:pt x="221456" y="871061"/>
                      <a:pt x="218599" y="871061"/>
                      <a:pt x="216694" y="872014"/>
                    </a:cubicBezTo>
                    <a:cubicBezTo>
                      <a:pt x="215741" y="871061"/>
                      <a:pt x="214789" y="871061"/>
                      <a:pt x="213836" y="870109"/>
                    </a:cubicBezTo>
                    <a:cubicBezTo>
                      <a:pt x="211931" y="864394"/>
                      <a:pt x="207169" y="859631"/>
                      <a:pt x="200501" y="859631"/>
                    </a:cubicBezTo>
                    <a:cubicBezTo>
                      <a:pt x="199549" y="859631"/>
                      <a:pt x="197644" y="859631"/>
                      <a:pt x="196691" y="860584"/>
                    </a:cubicBezTo>
                    <a:cubicBezTo>
                      <a:pt x="196691" y="860584"/>
                      <a:pt x="196691" y="860584"/>
                      <a:pt x="196691" y="860584"/>
                    </a:cubicBezTo>
                    <a:cubicBezTo>
                      <a:pt x="196691" y="856774"/>
                      <a:pt x="195739" y="852964"/>
                      <a:pt x="194786" y="849154"/>
                    </a:cubicBezTo>
                    <a:cubicBezTo>
                      <a:pt x="196691" y="847249"/>
                      <a:pt x="197644" y="845344"/>
                      <a:pt x="198596" y="842486"/>
                    </a:cubicBezTo>
                    <a:cubicBezTo>
                      <a:pt x="201454" y="838676"/>
                      <a:pt x="203359" y="832961"/>
                      <a:pt x="203359" y="827246"/>
                    </a:cubicBezTo>
                    <a:cubicBezTo>
                      <a:pt x="203359" y="823436"/>
                      <a:pt x="202406" y="819626"/>
                      <a:pt x="200501" y="815816"/>
                    </a:cubicBezTo>
                    <a:cubicBezTo>
                      <a:pt x="202406" y="815816"/>
                      <a:pt x="203359" y="816769"/>
                      <a:pt x="205264" y="816769"/>
                    </a:cubicBezTo>
                    <a:cubicBezTo>
                      <a:pt x="216694" y="816769"/>
                      <a:pt x="226219" y="807244"/>
                      <a:pt x="226219" y="795814"/>
                    </a:cubicBezTo>
                    <a:cubicBezTo>
                      <a:pt x="226219" y="784384"/>
                      <a:pt x="216694" y="774859"/>
                      <a:pt x="205264" y="774859"/>
                    </a:cubicBezTo>
                    <a:cubicBezTo>
                      <a:pt x="193834" y="774859"/>
                      <a:pt x="184309" y="784384"/>
                      <a:pt x="184309" y="795814"/>
                    </a:cubicBezTo>
                    <a:cubicBezTo>
                      <a:pt x="184309" y="798671"/>
                      <a:pt x="185261" y="801529"/>
                      <a:pt x="186214" y="803434"/>
                    </a:cubicBezTo>
                    <a:cubicBezTo>
                      <a:pt x="183356" y="802481"/>
                      <a:pt x="180499" y="802481"/>
                      <a:pt x="177641" y="802481"/>
                    </a:cubicBezTo>
                    <a:cubicBezTo>
                      <a:pt x="170021" y="802481"/>
                      <a:pt x="162401" y="806291"/>
                      <a:pt x="157639" y="812006"/>
                    </a:cubicBezTo>
                    <a:cubicBezTo>
                      <a:pt x="153829" y="806291"/>
                      <a:pt x="147161" y="802481"/>
                      <a:pt x="140494" y="802481"/>
                    </a:cubicBezTo>
                    <a:cubicBezTo>
                      <a:pt x="136684" y="802481"/>
                      <a:pt x="133826" y="803434"/>
                      <a:pt x="130969" y="804386"/>
                    </a:cubicBezTo>
                    <a:cubicBezTo>
                      <a:pt x="130016" y="798671"/>
                      <a:pt x="126206" y="794861"/>
                      <a:pt x="120491" y="794861"/>
                    </a:cubicBezTo>
                    <a:cubicBezTo>
                      <a:pt x="116681" y="794861"/>
                      <a:pt x="112871" y="797719"/>
                      <a:pt x="110966" y="800576"/>
                    </a:cubicBezTo>
                    <a:cubicBezTo>
                      <a:pt x="103346" y="803434"/>
                      <a:pt x="98584" y="811054"/>
                      <a:pt x="98584" y="818674"/>
                    </a:cubicBezTo>
                    <a:cubicBezTo>
                      <a:pt x="98584" y="829151"/>
                      <a:pt x="107156" y="838676"/>
                      <a:pt x="118586" y="838676"/>
                    </a:cubicBezTo>
                    <a:cubicBezTo>
                      <a:pt x="121444" y="838676"/>
                      <a:pt x="124301" y="837724"/>
                      <a:pt x="126206" y="836771"/>
                    </a:cubicBezTo>
                    <a:cubicBezTo>
                      <a:pt x="130016" y="840581"/>
                      <a:pt x="134779" y="842486"/>
                      <a:pt x="140494" y="842486"/>
                    </a:cubicBezTo>
                    <a:cubicBezTo>
                      <a:pt x="143351" y="842486"/>
                      <a:pt x="146209" y="841534"/>
                      <a:pt x="148114" y="840581"/>
                    </a:cubicBezTo>
                    <a:cubicBezTo>
                      <a:pt x="144304" y="845344"/>
                      <a:pt x="141446" y="852011"/>
                      <a:pt x="141446" y="858679"/>
                    </a:cubicBezTo>
                    <a:cubicBezTo>
                      <a:pt x="141446" y="871061"/>
                      <a:pt x="150019" y="881539"/>
                      <a:pt x="161449" y="885349"/>
                    </a:cubicBezTo>
                    <a:cubicBezTo>
                      <a:pt x="156686" y="892969"/>
                      <a:pt x="153829" y="901541"/>
                      <a:pt x="153829" y="911066"/>
                    </a:cubicBezTo>
                    <a:cubicBezTo>
                      <a:pt x="153829" y="922496"/>
                      <a:pt x="158591" y="932974"/>
                      <a:pt x="165259" y="940594"/>
                    </a:cubicBezTo>
                    <a:cubicBezTo>
                      <a:pt x="159544" y="942499"/>
                      <a:pt x="154781" y="948214"/>
                      <a:pt x="154781" y="955834"/>
                    </a:cubicBezTo>
                    <a:cubicBezTo>
                      <a:pt x="154781" y="964406"/>
                      <a:pt x="161449" y="972026"/>
                      <a:pt x="170974" y="972026"/>
                    </a:cubicBezTo>
                    <a:cubicBezTo>
                      <a:pt x="179546" y="972026"/>
                      <a:pt x="186214" y="965359"/>
                      <a:pt x="187166" y="957739"/>
                    </a:cubicBezTo>
                    <a:cubicBezTo>
                      <a:pt x="187166" y="957739"/>
                      <a:pt x="188119" y="957739"/>
                      <a:pt x="188119" y="957739"/>
                    </a:cubicBezTo>
                    <a:cubicBezTo>
                      <a:pt x="190024" y="957739"/>
                      <a:pt x="191929" y="956786"/>
                      <a:pt x="192881" y="955834"/>
                    </a:cubicBezTo>
                    <a:cubicBezTo>
                      <a:pt x="194786" y="955834"/>
                      <a:pt x="196691" y="956786"/>
                      <a:pt x="199549" y="956786"/>
                    </a:cubicBezTo>
                    <a:cubicBezTo>
                      <a:pt x="204311" y="956786"/>
                      <a:pt x="208121" y="955834"/>
                      <a:pt x="211931" y="954881"/>
                    </a:cubicBezTo>
                    <a:cubicBezTo>
                      <a:pt x="211931" y="954881"/>
                      <a:pt x="211931" y="954881"/>
                      <a:pt x="211931" y="954881"/>
                    </a:cubicBezTo>
                    <a:cubicBezTo>
                      <a:pt x="218599" y="954881"/>
                      <a:pt x="224314" y="952024"/>
                      <a:pt x="228124" y="948214"/>
                    </a:cubicBezTo>
                    <a:cubicBezTo>
                      <a:pt x="230029" y="952024"/>
                      <a:pt x="233839" y="954881"/>
                      <a:pt x="237649" y="954881"/>
                    </a:cubicBezTo>
                    <a:cubicBezTo>
                      <a:pt x="239554" y="954881"/>
                      <a:pt x="240506" y="954881"/>
                      <a:pt x="241459" y="953929"/>
                    </a:cubicBezTo>
                    <a:cubicBezTo>
                      <a:pt x="245269" y="956786"/>
                      <a:pt x="249079" y="957739"/>
                      <a:pt x="254794" y="957739"/>
                    </a:cubicBezTo>
                    <a:cubicBezTo>
                      <a:pt x="259556" y="957739"/>
                      <a:pt x="263366" y="956786"/>
                      <a:pt x="267176" y="953929"/>
                    </a:cubicBezTo>
                    <a:cubicBezTo>
                      <a:pt x="268129" y="953929"/>
                      <a:pt x="268129" y="953929"/>
                      <a:pt x="269081" y="953929"/>
                    </a:cubicBezTo>
                    <a:cubicBezTo>
                      <a:pt x="270034" y="953929"/>
                      <a:pt x="271939" y="953929"/>
                      <a:pt x="272891" y="952976"/>
                    </a:cubicBezTo>
                    <a:cubicBezTo>
                      <a:pt x="273844" y="959644"/>
                      <a:pt x="276701" y="965359"/>
                      <a:pt x="281464" y="970121"/>
                    </a:cubicBezTo>
                    <a:cubicBezTo>
                      <a:pt x="280511" y="970121"/>
                      <a:pt x="278606" y="970121"/>
                      <a:pt x="277654" y="970121"/>
                    </a:cubicBezTo>
                    <a:cubicBezTo>
                      <a:pt x="276701" y="970121"/>
                      <a:pt x="276701" y="970121"/>
                      <a:pt x="275749" y="970121"/>
                    </a:cubicBezTo>
                    <a:cubicBezTo>
                      <a:pt x="275749" y="964406"/>
                      <a:pt x="270986" y="959644"/>
                      <a:pt x="265271" y="959644"/>
                    </a:cubicBezTo>
                    <a:cubicBezTo>
                      <a:pt x="259556" y="959644"/>
                      <a:pt x="254794" y="964406"/>
                      <a:pt x="254794" y="970121"/>
                    </a:cubicBezTo>
                    <a:cubicBezTo>
                      <a:pt x="254794" y="973931"/>
                      <a:pt x="256699" y="977741"/>
                      <a:pt x="260509" y="979646"/>
                    </a:cubicBezTo>
                    <a:cubicBezTo>
                      <a:pt x="259556" y="981551"/>
                      <a:pt x="258604" y="983456"/>
                      <a:pt x="257651" y="986314"/>
                    </a:cubicBezTo>
                    <a:cubicBezTo>
                      <a:pt x="254794" y="984409"/>
                      <a:pt x="250984" y="982504"/>
                      <a:pt x="247174" y="982504"/>
                    </a:cubicBezTo>
                    <a:cubicBezTo>
                      <a:pt x="246221" y="972979"/>
                      <a:pt x="239554" y="966311"/>
                      <a:pt x="230029" y="966311"/>
                    </a:cubicBezTo>
                    <a:cubicBezTo>
                      <a:pt x="220504" y="966311"/>
                      <a:pt x="212884" y="973931"/>
                      <a:pt x="212884" y="983456"/>
                    </a:cubicBezTo>
                    <a:cubicBezTo>
                      <a:pt x="212884" y="986314"/>
                      <a:pt x="213836" y="989171"/>
                      <a:pt x="215741" y="992029"/>
                    </a:cubicBezTo>
                    <a:cubicBezTo>
                      <a:pt x="210026" y="997744"/>
                      <a:pt x="206216" y="1006316"/>
                      <a:pt x="206216" y="1014889"/>
                    </a:cubicBezTo>
                    <a:cubicBezTo>
                      <a:pt x="206216" y="1017746"/>
                      <a:pt x="206216" y="1020604"/>
                      <a:pt x="207169" y="1022509"/>
                    </a:cubicBezTo>
                    <a:cubicBezTo>
                      <a:pt x="205264" y="1022509"/>
                      <a:pt x="203359" y="1021556"/>
                      <a:pt x="200501" y="1021556"/>
                    </a:cubicBezTo>
                    <a:cubicBezTo>
                      <a:pt x="198596" y="1021556"/>
                      <a:pt x="197644" y="1021556"/>
                      <a:pt x="195739" y="1022509"/>
                    </a:cubicBezTo>
                    <a:cubicBezTo>
                      <a:pt x="192881" y="1018699"/>
                      <a:pt x="188119" y="1015841"/>
                      <a:pt x="182404" y="1015841"/>
                    </a:cubicBezTo>
                    <a:cubicBezTo>
                      <a:pt x="172879" y="1015841"/>
                      <a:pt x="165259" y="1023461"/>
                      <a:pt x="165259" y="1032986"/>
                    </a:cubicBezTo>
                    <a:cubicBezTo>
                      <a:pt x="165259" y="1037749"/>
                      <a:pt x="167164" y="1042511"/>
                      <a:pt x="170974" y="1045369"/>
                    </a:cubicBezTo>
                    <a:cubicBezTo>
                      <a:pt x="170974" y="1047274"/>
                      <a:pt x="170021" y="1049179"/>
                      <a:pt x="170021" y="1051084"/>
                    </a:cubicBezTo>
                    <a:cubicBezTo>
                      <a:pt x="170021" y="1052989"/>
                      <a:pt x="170021" y="1055846"/>
                      <a:pt x="170974" y="1057751"/>
                    </a:cubicBezTo>
                    <a:cubicBezTo>
                      <a:pt x="167164" y="1061561"/>
                      <a:pt x="164306" y="1067276"/>
                      <a:pt x="164306" y="1073944"/>
                    </a:cubicBezTo>
                    <a:cubicBezTo>
                      <a:pt x="164306" y="1076801"/>
                      <a:pt x="165259" y="1079659"/>
                      <a:pt x="166211" y="1081564"/>
                    </a:cubicBezTo>
                    <a:cubicBezTo>
                      <a:pt x="165259" y="1081564"/>
                      <a:pt x="164306" y="1081564"/>
                      <a:pt x="162401" y="1081564"/>
                    </a:cubicBezTo>
                    <a:cubicBezTo>
                      <a:pt x="162401" y="1081564"/>
                      <a:pt x="162401" y="1080611"/>
                      <a:pt x="162401" y="1080611"/>
                    </a:cubicBezTo>
                    <a:cubicBezTo>
                      <a:pt x="162401" y="1078706"/>
                      <a:pt x="162401" y="1076801"/>
                      <a:pt x="161449" y="1074896"/>
                    </a:cubicBezTo>
                    <a:cubicBezTo>
                      <a:pt x="161449" y="1072991"/>
                      <a:pt x="162401" y="1072039"/>
                      <a:pt x="162401" y="1070134"/>
                    </a:cubicBezTo>
                    <a:cubicBezTo>
                      <a:pt x="162401" y="1061561"/>
                      <a:pt x="155734" y="1054894"/>
                      <a:pt x="147161" y="1054894"/>
                    </a:cubicBezTo>
                    <a:cubicBezTo>
                      <a:pt x="143351" y="1054894"/>
                      <a:pt x="140494" y="1055846"/>
                      <a:pt x="137636" y="1057751"/>
                    </a:cubicBezTo>
                    <a:cubicBezTo>
                      <a:pt x="126206" y="1058704"/>
                      <a:pt x="116681" y="1068229"/>
                      <a:pt x="116681" y="1080611"/>
                    </a:cubicBezTo>
                    <a:cubicBezTo>
                      <a:pt x="116681" y="1092041"/>
                      <a:pt x="125254" y="1101566"/>
                      <a:pt x="135731" y="1103471"/>
                    </a:cubicBezTo>
                    <a:cubicBezTo>
                      <a:pt x="133826" y="1107281"/>
                      <a:pt x="132874" y="1112044"/>
                      <a:pt x="132874" y="1115854"/>
                    </a:cubicBezTo>
                    <a:cubicBezTo>
                      <a:pt x="132874" y="1132046"/>
                      <a:pt x="143351" y="1144429"/>
                      <a:pt x="157639" y="1149191"/>
                    </a:cubicBezTo>
                    <a:cubicBezTo>
                      <a:pt x="155734" y="1149191"/>
                      <a:pt x="153829" y="1148239"/>
                      <a:pt x="151924" y="1148239"/>
                    </a:cubicBezTo>
                    <a:cubicBezTo>
                      <a:pt x="139541" y="1148239"/>
                      <a:pt x="128111" y="1155859"/>
                      <a:pt x="123349" y="1166336"/>
                    </a:cubicBezTo>
                    <a:cubicBezTo>
                      <a:pt x="118586" y="1160621"/>
                      <a:pt x="110966" y="1157764"/>
                      <a:pt x="102394" y="1157764"/>
                    </a:cubicBezTo>
                    <a:cubicBezTo>
                      <a:pt x="86201" y="1157764"/>
                      <a:pt x="73819" y="1170146"/>
                      <a:pt x="73819" y="1186339"/>
                    </a:cubicBezTo>
                    <a:cubicBezTo>
                      <a:pt x="73819" y="1195864"/>
                      <a:pt x="78581" y="1204436"/>
                      <a:pt x="85249" y="1209199"/>
                    </a:cubicBezTo>
                    <a:cubicBezTo>
                      <a:pt x="85249" y="1209199"/>
                      <a:pt x="85249" y="1209199"/>
                      <a:pt x="85249" y="1210151"/>
                    </a:cubicBezTo>
                    <a:cubicBezTo>
                      <a:pt x="85249" y="1216819"/>
                      <a:pt x="90011" y="1221581"/>
                      <a:pt x="96679" y="1222534"/>
                    </a:cubicBezTo>
                    <a:cubicBezTo>
                      <a:pt x="90011" y="1224439"/>
                      <a:pt x="84296" y="1230154"/>
                      <a:pt x="84296" y="1237774"/>
                    </a:cubicBezTo>
                    <a:cubicBezTo>
                      <a:pt x="84296" y="1246346"/>
                      <a:pt x="90964" y="1253966"/>
                      <a:pt x="100489" y="1253966"/>
                    </a:cubicBezTo>
                    <a:cubicBezTo>
                      <a:pt x="108109" y="1253966"/>
                      <a:pt x="113824" y="1248251"/>
                      <a:pt x="115729" y="1241584"/>
                    </a:cubicBezTo>
                    <a:cubicBezTo>
                      <a:pt x="119539" y="1250156"/>
                      <a:pt x="129064" y="1256824"/>
                      <a:pt x="139541" y="1256824"/>
                    </a:cubicBezTo>
                    <a:cubicBezTo>
                      <a:pt x="139541" y="1256824"/>
                      <a:pt x="140494" y="1256824"/>
                      <a:pt x="140494" y="1256824"/>
                    </a:cubicBezTo>
                    <a:cubicBezTo>
                      <a:pt x="140494" y="1256824"/>
                      <a:pt x="140494" y="1257776"/>
                      <a:pt x="140494" y="1257776"/>
                    </a:cubicBezTo>
                    <a:cubicBezTo>
                      <a:pt x="135731" y="1260634"/>
                      <a:pt x="131921" y="1266349"/>
                      <a:pt x="130016" y="1272064"/>
                    </a:cubicBezTo>
                    <a:cubicBezTo>
                      <a:pt x="124301" y="1269206"/>
                      <a:pt x="117634" y="1267301"/>
                      <a:pt x="110966" y="1267301"/>
                    </a:cubicBezTo>
                    <a:cubicBezTo>
                      <a:pt x="101441" y="1267301"/>
                      <a:pt x="91916" y="1271111"/>
                      <a:pt x="85249" y="1276826"/>
                    </a:cubicBezTo>
                    <a:cubicBezTo>
                      <a:pt x="83344" y="1274921"/>
                      <a:pt x="80486" y="1273969"/>
                      <a:pt x="77629" y="1273969"/>
                    </a:cubicBezTo>
                    <a:cubicBezTo>
                      <a:pt x="70009" y="1273969"/>
                      <a:pt x="64294" y="1279684"/>
                      <a:pt x="64294" y="1287304"/>
                    </a:cubicBezTo>
                    <a:cubicBezTo>
                      <a:pt x="64294" y="1288256"/>
                      <a:pt x="64294" y="1289209"/>
                      <a:pt x="64294" y="1290161"/>
                    </a:cubicBezTo>
                    <a:cubicBezTo>
                      <a:pt x="64294" y="1290161"/>
                      <a:pt x="64294" y="1290161"/>
                      <a:pt x="64294" y="1291114"/>
                    </a:cubicBezTo>
                    <a:cubicBezTo>
                      <a:pt x="62389" y="1291114"/>
                      <a:pt x="61436" y="1290161"/>
                      <a:pt x="59531" y="1290161"/>
                    </a:cubicBezTo>
                    <a:cubicBezTo>
                      <a:pt x="49054" y="1290161"/>
                      <a:pt x="40481" y="1298734"/>
                      <a:pt x="40481" y="1309211"/>
                    </a:cubicBezTo>
                    <a:cubicBezTo>
                      <a:pt x="40481" y="1319689"/>
                      <a:pt x="49054" y="1328261"/>
                      <a:pt x="59531" y="1328261"/>
                    </a:cubicBezTo>
                    <a:cubicBezTo>
                      <a:pt x="65246" y="1328261"/>
                      <a:pt x="70009" y="1326356"/>
                      <a:pt x="73819" y="1322546"/>
                    </a:cubicBezTo>
                    <a:cubicBezTo>
                      <a:pt x="79534" y="1337786"/>
                      <a:pt x="94774" y="1348264"/>
                      <a:pt x="111919" y="1348264"/>
                    </a:cubicBezTo>
                    <a:cubicBezTo>
                      <a:pt x="122396" y="1348264"/>
                      <a:pt x="131921" y="1344454"/>
                      <a:pt x="139541" y="1337786"/>
                    </a:cubicBezTo>
                    <a:cubicBezTo>
                      <a:pt x="137636" y="1339691"/>
                      <a:pt x="136684" y="1342549"/>
                      <a:pt x="136684" y="1345406"/>
                    </a:cubicBezTo>
                    <a:cubicBezTo>
                      <a:pt x="136684" y="1345406"/>
                      <a:pt x="136684" y="1345406"/>
                      <a:pt x="136684" y="1345406"/>
                    </a:cubicBezTo>
                    <a:cubicBezTo>
                      <a:pt x="125254" y="1350169"/>
                      <a:pt x="116681" y="1360646"/>
                      <a:pt x="116681" y="1373981"/>
                    </a:cubicBezTo>
                    <a:cubicBezTo>
                      <a:pt x="116681" y="1380649"/>
                      <a:pt x="119539" y="1387316"/>
                      <a:pt x="123349" y="1393031"/>
                    </a:cubicBezTo>
                    <a:cubicBezTo>
                      <a:pt x="120491" y="1391126"/>
                      <a:pt x="117634" y="1390174"/>
                      <a:pt x="113824" y="1390174"/>
                    </a:cubicBezTo>
                    <a:cubicBezTo>
                      <a:pt x="108109" y="1390174"/>
                      <a:pt x="102394" y="1393984"/>
                      <a:pt x="99536" y="1398746"/>
                    </a:cubicBezTo>
                    <a:cubicBezTo>
                      <a:pt x="99536" y="1398746"/>
                      <a:pt x="99536" y="1398746"/>
                      <a:pt x="98584" y="1398746"/>
                    </a:cubicBezTo>
                    <a:cubicBezTo>
                      <a:pt x="95726" y="1398746"/>
                      <a:pt x="92869" y="1399699"/>
                      <a:pt x="90964" y="1400651"/>
                    </a:cubicBezTo>
                    <a:cubicBezTo>
                      <a:pt x="83344" y="1391126"/>
                      <a:pt x="71914" y="1384459"/>
                      <a:pt x="59531" y="1384459"/>
                    </a:cubicBezTo>
                    <a:cubicBezTo>
                      <a:pt x="50006" y="1384459"/>
                      <a:pt x="40481" y="1388269"/>
                      <a:pt x="33814" y="1393984"/>
                    </a:cubicBezTo>
                    <a:cubicBezTo>
                      <a:pt x="33814" y="1393984"/>
                      <a:pt x="32861" y="1393984"/>
                      <a:pt x="32861" y="1393984"/>
                    </a:cubicBezTo>
                    <a:cubicBezTo>
                      <a:pt x="30004" y="1393984"/>
                      <a:pt x="27146" y="1396841"/>
                      <a:pt x="27146" y="1399699"/>
                    </a:cubicBezTo>
                    <a:cubicBezTo>
                      <a:pt x="27146" y="1400651"/>
                      <a:pt x="27146" y="1400651"/>
                      <a:pt x="27146" y="1400651"/>
                    </a:cubicBezTo>
                    <a:cubicBezTo>
                      <a:pt x="23336" y="1406366"/>
                      <a:pt x="20479" y="1413034"/>
                      <a:pt x="19526" y="1420654"/>
                    </a:cubicBezTo>
                    <a:cubicBezTo>
                      <a:pt x="11906" y="1423511"/>
                      <a:pt x="7144" y="1430179"/>
                      <a:pt x="7144" y="1437799"/>
                    </a:cubicBezTo>
                    <a:cubicBezTo>
                      <a:pt x="7144" y="1448276"/>
                      <a:pt x="15716" y="1456849"/>
                      <a:pt x="26194" y="1456849"/>
                    </a:cubicBezTo>
                    <a:cubicBezTo>
                      <a:pt x="29051" y="1456849"/>
                      <a:pt x="31909" y="1455896"/>
                      <a:pt x="34766" y="1454944"/>
                    </a:cubicBezTo>
                    <a:cubicBezTo>
                      <a:pt x="41434" y="1460659"/>
                      <a:pt x="50006" y="1463516"/>
                      <a:pt x="59531" y="1463516"/>
                    </a:cubicBezTo>
                    <a:cubicBezTo>
                      <a:pt x="79534" y="1463516"/>
                      <a:pt x="96679" y="1448276"/>
                      <a:pt x="98584" y="1429226"/>
                    </a:cubicBezTo>
                    <a:cubicBezTo>
                      <a:pt x="98584" y="1429226"/>
                      <a:pt x="98584" y="1429226"/>
                      <a:pt x="98584" y="1429226"/>
                    </a:cubicBezTo>
                    <a:cubicBezTo>
                      <a:pt x="103346" y="1429226"/>
                      <a:pt x="108109" y="1426369"/>
                      <a:pt x="110966" y="1422559"/>
                    </a:cubicBezTo>
                    <a:cubicBezTo>
                      <a:pt x="111919" y="1422559"/>
                      <a:pt x="112871" y="1422559"/>
                      <a:pt x="112871" y="1422559"/>
                    </a:cubicBezTo>
                    <a:cubicBezTo>
                      <a:pt x="122396" y="1422559"/>
                      <a:pt x="129064" y="1414939"/>
                      <a:pt x="129064" y="1406366"/>
                    </a:cubicBezTo>
                    <a:cubicBezTo>
                      <a:pt x="129064" y="1403509"/>
                      <a:pt x="128111" y="1399699"/>
                      <a:pt x="126206" y="1397794"/>
                    </a:cubicBezTo>
                    <a:cubicBezTo>
                      <a:pt x="131921" y="1402556"/>
                      <a:pt x="138589" y="1405414"/>
                      <a:pt x="146209" y="1405414"/>
                    </a:cubicBezTo>
                    <a:cubicBezTo>
                      <a:pt x="158591" y="1405414"/>
                      <a:pt x="169069" y="1398746"/>
                      <a:pt x="173831" y="1388269"/>
                    </a:cubicBezTo>
                    <a:cubicBezTo>
                      <a:pt x="174784" y="1388269"/>
                      <a:pt x="175736" y="1388269"/>
                      <a:pt x="176689" y="1388269"/>
                    </a:cubicBezTo>
                    <a:cubicBezTo>
                      <a:pt x="176689" y="1388269"/>
                      <a:pt x="177641" y="1388269"/>
                      <a:pt x="177641" y="1388269"/>
                    </a:cubicBezTo>
                    <a:cubicBezTo>
                      <a:pt x="184309" y="1401604"/>
                      <a:pt x="197644" y="1410176"/>
                      <a:pt x="212884" y="1410176"/>
                    </a:cubicBezTo>
                    <a:cubicBezTo>
                      <a:pt x="227171" y="1410176"/>
                      <a:pt x="239554" y="1402556"/>
                      <a:pt x="246221" y="1391126"/>
                    </a:cubicBezTo>
                    <a:cubicBezTo>
                      <a:pt x="246221" y="1391126"/>
                      <a:pt x="247174" y="1391126"/>
                      <a:pt x="247174" y="1391126"/>
                    </a:cubicBezTo>
                    <a:cubicBezTo>
                      <a:pt x="250984" y="1391126"/>
                      <a:pt x="253841" y="1388269"/>
                      <a:pt x="253841" y="1383506"/>
                    </a:cubicBezTo>
                    <a:cubicBezTo>
                      <a:pt x="253841" y="1380649"/>
                      <a:pt x="252889" y="1378744"/>
                      <a:pt x="250984" y="1377791"/>
                    </a:cubicBezTo>
                    <a:cubicBezTo>
                      <a:pt x="251936" y="1374934"/>
                      <a:pt x="251936" y="1373029"/>
                      <a:pt x="251936" y="1370171"/>
                    </a:cubicBezTo>
                    <a:cubicBezTo>
                      <a:pt x="251936" y="1348264"/>
                      <a:pt x="234791" y="1331119"/>
                      <a:pt x="212884" y="1331119"/>
                    </a:cubicBezTo>
                    <a:cubicBezTo>
                      <a:pt x="210979" y="1331119"/>
                      <a:pt x="208121" y="1331119"/>
                      <a:pt x="206216" y="1332071"/>
                    </a:cubicBezTo>
                    <a:cubicBezTo>
                      <a:pt x="204311" y="1331119"/>
                      <a:pt x="201454" y="1331119"/>
                      <a:pt x="199549" y="1331119"/>
                    </a:cubicBezTo>
                    <a:cubicBezTo>
                      <a:pt x="199549" y="1325404"/>
                      <a:pt x="194786" y="1320641"/>
                      <a:pt x="188119" y="1320641"/>
                    </a:cubicBezTo>
                    <a:cubicBezTo>
                      <a:pt x="181451" y="1320641"/>
                      <a:pt x="176689" y="1325404"/>
                      <a:pt x="176689" y="1332071"/>
                    </a:cubicBezTo>
                    <a:cubicBezTo>
                      <a:pt x="176689" y="1332071"/>
                      <a:pt x="176689" y="1333024"/>
                      <a:pt x="176689" y="1333024"/>
                    </a:cubicBezTo>
                    <a:cubicBezTo>
                      <a:pt x="172879" y="1331119"/>
                      <a:pt x="169069" y="1329214"/>
                      <a:pt x="165259" y="1329214"/>
                    </a:cubicBezTo>
                    <a:cubicBezTo>
                      <a:pt x="159544" y="1329214"/>
                      <a:pt x="154781" y="1331119"/>
                      <a:pt x="150019" y="1334929"/>
                    </a:cubicBezTo>
                    <a:cubicBezTo>
                      <a:pt x="149066" y="1334929"/>
                      <a:pt x="148114" y="1333976"/>
                      <a:pt x="147161" y="1333976"/>
                    </a:cubicBezTo>
                    <a:cubicBezTo>
                      <a:pt x="144304" y="1333976"/>
                      <a:pt x="141446" y="1334929"/>
                      <a:pt x="139541" y="1336834"/>
                    </a:cubicBezTo>
                    <a:cubicBezTo>
                      <a:pt x="147161" y="1329214"/>
                      <a:pt x="150971" y="1319689"/>
                      <a:pt x="150971" y="1308259"/>
                    </a:cubicBezTo>
                    <a:cubicBezTo>
                      <a:pt x="150971" y="1306354"/>
                      <a:pt x="150971" y="1305401"/>
                      <a:pt x="150019" y="1303496"/>
                    </a:cubicBezTo>
                    <a:cubicBezTo>
                      <a:pt x="150971" y="1303496"/>
                      <a:pt x="150971" y="1303496"/>
                      <a:pt x="151924" y="1303496"/>
                    </a:cubicBezTo>
                    <a:cubicBezTo>
                      <a:pt x="165259" y="1303496"/>
                      <a:pt x="176689" y="1293019"/>
                      <a:pt x="176689" y="1278731"/>
                    </a:cubicBezTo>
                    <a:cubicBezTo>
                      <a:pt x="176689" y="1266349"/>
                      <a:pt x="167164" y="1255871"/>
                      <a:pt x="153829" y="1254919"/>
                    </a:cubicBezTo>
                    <a:cubicBezTo>
                      <a:pt x="153829" y="1253966"/>
                      <a:pt x="153829" y="1253014"/>
                      <a:pt x="152876" y="1253014"/>
                    </a:cubicBezTo>
                    <a:cubicBezTo>
                      <a:pt x="154781" y="1252061"/>
                      <a:pt x="155734" y="1251109"/>
                      <a:pt x="156686" y="1249204"/>
                    </a:cubicBezTo>
                    <a:cubicBezTo>
                      <a:pt x="164306" y="1247299"/>
                      <a:pt x="170021" y="1240631"/>
                      <a:pt x="170021" y="1233011"/>
                    </a:cubicBezTo>
                    <a:cubicBezTo>
                      <a:pt x="170021" y="1230154"/>
                      <a:pt x="169069" y="1227296"/>
                      <a:pt x="168116" y="1224439"/>
                    </a:cubicBezTo>
                    <a:cubicBezTo>
                      <a:pt x="172879" y="1223486"/>
                      <a:pt x="176689" y="1219676"/>
                      <a:pt x="176689" y="1213961"/>
                    </a:cubicBezTo>
                    <a:cubicBezTo>
                      <a:pt x="176689" y="1209199"/>
                      <a:pt x="173831" y="1206341"/>
                      <a:pt x="170021" y="1204436"/>
                    </a:cubicBezTo>
                    <a:cubicBezTo>
                      <a:pt x="176689" y="1198721"/>
                      <a:pt x="180499" y="1190149"/>
                      <a:pt x="180499" y="1181576"/>
                    </a:cubicBezTo>
                    <a:cubicBezTo>
                      <a:pt x="180499" y="1167289"/>
                      <a:pt x="170974" y="1155859"/>
                      <a:pt x="158591" y="1152049"/>
                    </a:cubicBezTo>
                    <a:cubicBezTo>
                      <a:pt x="160496" y="1152049"/>
                      <a:pt x="162401" y="1153001"/>
                      <a:pt x="165259" y="1153001"/>
                    </a:cubicBezTo>
                    <a:cubicBezTo>
                      <a:pt x="166211" y="1153001"/>
                      <a:pt x="167164" y="1153001"/>
                      <a:pt x="169069" y="1153001"/>
                    </a:cubicBezTo>
                    <a:cubicBezTo>
                      <a:pt x="169069" y="1153001"/>
                      <a:pt x="169069" y="1153001"/>
                      <a:pt x="169069" y="1153001"/>
                    </a:cubicBezTo>
                    <a:cubicBezTo>
                      <a:pt x="169069" y="1157764"/>
                      <a:pt x="172879" y="1161574"/>
                      <a:pt x="177641" y="1161574"/>
                    </a:cubicBezTo>
                    <a:cubicBezTo>
                      <a:pt x="177641" y="1161574"/>
                      <a:pt x="177641" y="1161574"/>
                      <a:pt x="178594" y="1161574"/>
                    </a:cubicBezTo>
                    <a:cubicBezTo>
                      <a:pt x="178594" y="1161574"/>
                      <a:pt x="178594" y="1161574"/>
                      <a:pt x="178594" y="1162526"/>
                    </a:cubicBezTo>
                    <a:cubicBezTo>
                      <a:pt x="178594" y="1170146"/>
                      <a:pt x="182404" y="1176814"/>
                      <a:pt x="188119" y="1180624"/>
                    </a:cubicBezTo>
                    <a:cubicBezTo>
                      <a:pt x="186214" y="1184434"/>
                      <a:pt x="185261" y="1188244"/>
                      <a:pt x="185261" y="1193006"/>
                    </a:cubicBezTo>
                    <a:cubicBezTo>
                      <a:pt x="185261" y="1207294"/>
                      <a:pt x="195739" y="1219676"/>
                      <a:pt x="210026" y="1221581"/>
                    </a:cubicBezTo>
                    <a:cubicBezTo>
                      <a:pt x="207169" y="1222534"/>
                      <a:pt x="205264" y="1226344"/>
                      <a:pt x="205264" y="1229201"/>
                    </a:cubicBezTo>
                    <a:cubicBezTo>
                      <a:pt x="205264" y="1233964"/>
                      <a:pt x="209074" y="1237774"/>
                      <a:pt x="213836" y="1237774"/>
                    </a:cubicBezTo>
                    <a:cubicBezTo>
                      <a:pt x="218599" y="1237774"/>
                      <a:pt x="222409" y="1233964"/>
                      <a:pt x="222409" y="1229201"/>
                    </a:cubicBezTo>
                    <a:cubicBezTo>
                      <a:pt x="222409" y="1225391"/>
                      <a:pt x="220504" y="1222534"/>
                      <a:pt x="217646" y="1221581"/>
                    </a:cubicBezTo>
                    <a:cubicBezTo>
                      <a:pt x="218599" y="1221581"/>
                      <a:pt x="218599" y="1221581"/>
                      <a:pt x="219551" y="1221581"/>
                    </a:cubicBezTo>
                    <a:cubicBezTo>
                      <a:pt x="221456" y="1222534"/>
                      <a:pt x="223361" y="1223486"/>
                      <a:pt x="226219" y="1223486"/>
                    </a:cubicBezTo>
                    <a:cubicBezTo>
                      <a:pt x="233839" y="1223486"/>
                      <a:pt x="239554" y="1217771"/>
                      <a:pt x="239554" y="1210151"/>
                    </a:cubicBezTo>
                    <a:cubicBezTo>
                      <a:pt x="239554" y="1210151"/>
                      <a:pt x="239554" y="1209199"/>
                      <a:pt x="239554" y="1209199"/>
                    </a:cubicBezTo>
                    <a:cubicBezTo>
                      <a:pt x="242411" y="1205389"/>
                      <a:pt x="243364" y="1201579"/>
                      <a:pt x="244316" y="1196816"/>
                    </a:cubicBezTo>
                    <a:cubicBezTo>
                      <a:pt x="245269" y="1196816"/>
                      <a:pt x="245269" y="1196816"/>
                      <a:pt x="246221" y="1196816"/>
                    </a:cubicBezTo>
                    <a:cubicBezTo>
                      <a:pt x="250984" y="1196816"/>
                      <a:pt x="254794" y="1193006"/>
                      <a:pt x="254794" y="1188244"/>
                    </a:cubicBezTo>
                    <a:cubicBezTo>
                      <a:pt x="254794" y="1185386"/>
                      <a:pt x="252889" y="1183481"/>
                      <a:pt x="250984" y="1181576"/>
                    </a:cubicBezTo>
                    <a:cubicBezTo>
                      <a:pt x="255746" y="1180624"/>
                      <a:pt x="259556" y="1176814"/>
                      <a:pt x="259556" y="1172051"/>
                    </a:cubicBezTo>
                    <a:cubicBezTo>
                      <a:pt x="259556" y="1167289"/>
                      <a:pt x="256699" y="1164431"/>
                      <a:pt x="252889" y="1162526"/>
                    </a:cubicBezTo>
                    <a:cubicBezTo>
                      <a:pt x="254794" y="1159669"/>
                      <a:pt x="255746" y="1156811"/>
                      <a:pt x="255746" y="1153001"/>
                    </a:cubicBezTo>
                    <a:cubicBezTo>
                      <a:pt x="255746" y="1144429"/>
                      <a:pt x="249079" y="1136809"/>
                      <a:pt x="239554" y="1136809"/>
                    </a:cubicBezTo>
                    <a:cubicBezTo>
                      <a:pt x="230981" y="1136809"/>
                      <a:pt x="223361" y="1143476"/>
                      <a:pt x="223361" y="1153001"/>
                    </a:cubicBezTo>
                    <a:cubicBezTo>
                      <a:pt x="223361" y="1161574"/>
                      <a:pt x="230029" y="1169194"/>
                      <a:pt x="239554" y="1169194"/>
                    </a:cubicBezTo>
                    <a:cubicBezTo>
                      <a:pt x="239554" y="1169194"/>
                      <a:pt x="240506" y="1169194"/>
                      <a:pt x="240506" y="1169194"/>
                    </a:cubicBezTo>
                    <a:cubicBezTo>
                      <a:pt x="240506" y="1170146"/>
                      <a:pt x="239554" y="1171099"/>
                      <a:pt x="239554" y="1172051"/>
                    </a:cubicBezTo>
                    <a:cubicBezTo>
                      <a:pt x="239554" y="1175861"/>
                      <a:pt x="241459" y="1178719"/>
                      <a:pt x="244316" y="1180624"/>
                    </a:cubicBezTo>
                    <a:cubicBezTo>
                      <a:pt x="243364" y="1180624"/>
                      <a:pt x="242411" y="1180624"/>
                      <a:pt x="241459" y="1181576"/>
                    </a:cubicBezTo>
                    <a:cubicBezTo>
                      <a:pt x="237649" y="1173956"/>
                      <a:pt x="231934" y="1168241"/>
                      <a:pt x="223361" y="1165384"/>
                    </a:cubicBezTo>
                    <a:cubicBezTo>
                      <a:pt x="223361" y="1164431"/>
                      <a:pt x="223361" y="1163479"/>
                      <a:pt x="223361" y="1162526"/>
                    </a:cubicBezTo>
                    <a:cubicBezTo>
                      <a:pt x="223361" y="1150144"/>
                      <a:pt x="213836" y="1140619"/>
                      <a:pt x="201454" y="1140619"/>
                    </a:cubicBezTo>
                    <a:cubicBezTo>
                      <a:pt x="197644" y="1140619"/>
                      <a:pt x="193834" y="1141571"/>
                      <a:pt x="190976" y="1143476"/>
                    </a:cubicBezTo>
                    <a:cubicBezTo>
                      <a:pt x="196691" y="1136809"/>
                      <a:pt x="201454" y="1128236"/>
                      <a:pt x="201454" y="1118711"/>
                    </a:cubicBezTo>
                    <a:cubicBezTo>
                      <a:pt x="201454" y="1115854"/>
                      <a:pt x="201454" y="1113949"/>
                      <a:pt x="200501" y="1111091"/>
                    </a:cubicBezTo>
                    <a:cubicBezTo>
                      <a:pt x="203359" y="1111091"/>
                      <a:pt x="205264" y="1108234"/>
                      <a:pt x="205264" y="1105376"/>
                    </a:cubicBezTo>
                    <a:cubicBezTo>
                      <a:pt x="205264" y="1102519"/>
                      <a:pt x="202406" y="1099661"/>
                      <a:pt x="199549" y="1099661"/>
                    </a:cubicBezTo>
                    <a:cubicBezTo>
                      <a:pt x="198596" y="1099661"/>
                      <a:pt x="197644" y="1099661"/>
                      <a:pt x="196691" y="1100614"/>
                    </a:cubicBezTo>
                    <a:cubicBezTo>
                      <a:pt x="195739" y="1098709"/>
                      <a:pt x="194786" y="1097756"/>
                      <a:pt x="193834" y="1096804"/>
                    </a:cubicBezTo>
                    <a:cubicBezTo>
                      <a:pt x="200501" y="1093946"/>
                      <a:pt x="205264" y="1088231"/>
                      <a:pt x="207169" y="1081564"/>
                    </a:cubicBezTo>
                    <a:cubicBezTo>
                      <a:pt x="219551" y="1077754"/>
                      <a:pt x="228124" y="1066324"/>
                      <a:pt x="228124" y="1052989"/>
                    </a:cubicBezTo>
                    <a:cubicBezTo>
                      <a:pt x="228124" y="1051084"/>
                      <a:pt x="228124" y="1049179"/>
                      <a:pt x="227171" y="1048226"/>
                    </a:cubicBezTo>
                    <a:cubicBezTo>
                      <a:pt x="230029" y="1049179"/>
                      <a:pt x="232886" y="1050131"/>
                      <a:pt x="236696" y="1050131"/>
                    </a:cubicBezTo>
                    <a:cubicBezTo>
                      <a:pt x="245269" y="1050131"/>
                      <a:pt x="251936" y="1047274"/>
                      <a:pt x="257651" y="1042511"/>
                    </a:cubicBezTo>
                    <a:cubicBezTo>
                      <a:pt x="259556" y="1043464"/>
                      <a:pt x="261461" y="1043464"/>
                      <a:pt x="263366" y="1043464"/>
                    </a:cubicBezTo>
                    <a:cubicBezTo>
                      <a:pt x="273844" y="1043464"/>
                      <a:pt x="282416" y="1034891"/>
                      <a:pt x="282416" y="1024414"/>
                    </a:cubicBezTo>
                    <a:cubicBezTo>
                      <a:pt x="282416" y="1020604"/>
                      <a:pt x="281464" y="1016794"/>
                      <a:pt x="279559" y="1013936"/>
                    </a:cubicBezTo>
                    <a:cubicBezTo>
                      <a:pt x="287179" y="1012984"/>
                      <a:pt x="292894" y="1007269"/>
                      <a:pt x="295751" y="1000601"/>
                    </a:cubicBezTo>
                    <a:cubicBezTo>
                      <a:pt x="294799" y="1002506"/>
                      <a:pt x="294799" y="1004411"/>
                      <a:pt x="294799" y="1006316"/>
                    </a:cubicBezTo>
                    <a:cubicBezTo>
                      <a:pt x="294799" y="1007269"/>
                      <a:pt x="294799" y="1008221"/>
                      <a:pt x="294799" y="1009174"/>
                    </a:cubicBezTo>
                    <a:cubicBezTo>
                      <a:pt x="293846" y="1011079"/>
                      <a:pt x="293846" y="1012984"/>
                      <a:pt x="293846" y="1015841"/>
                    </a:cubicBezTo>
                    <a:cubicBezTo>
                      <a:pt x="293846" y="1019651"/>
                      <a:pt x="295751" y="1023461"/>
                      <a:pt x="297656" y="1026319"/>
                    </a:cubicBezTo>
                    <a:cubicBezTo>
                      <a:pt x="290036" y="1032034"/>
                      <a:pt x="284321" y="1040606"/>
                      <a:pt x="284321" y="1051084"/>
                    </a:cubicBezTo>
                    <a:cubicBezTo>
                      <a:pt x="284321" y="1052036"/>
                      <a:pt x="284321" y="1052036"/>
                      <a:pt x="284321" y="1052989"/>
                    </a:cubicBezTo>
                    <a:cubicBezTo>
                      <a:pt x="283369" y="1052036"/>
                      <a:pt x="281464" y="1052036"/>
                      <a:pt x="280511" y="1052036"/>
                    </a:cubicBezTo>
                    <a:cubicBezTo>
                      <a:pt x="273844" y="1052036"/>
                      <a:pt x="268129" y="1057751"/>
                      <a:pt x="268129" y="1064419"/>
                    </a:cubicBezTo>
                    <a:cubicBezTo>
                      <a:pt x="268129" y="1070134"/>
                      <a:pt x="271939" y="1074896"/>
                      <a:pt x="277654" y="1075849"/>
                    </a:cubicBezTo>
                    <a:cubicBezTo>
                      <a:pt x="277654" y="1075849"/>
                      <a:pt x="277654" y="1076801"/>
                      <a:pt x="277654" y="1076801"/>
                    </a:cubicBezTo>
                    <a:cubicBezTo>
                      <a:pt x="277654" y="1086326"/>
                      <a:pt x="285274" y="1094899"/>
                      <a:pt x="295751" y="1094899"/>
                    </a:cubicBezTo>
                    <a:cubicBezTo>
                      <a:pt x="298609" y="1094899"/>
                      <a:pt x="300514" y="1093946"/>
                      <a:pt x="303371" y="1092994"/>
                    </a:cubicBezTo>
                    <a:cubicBezTo>
                      <a:pt x="301466" y="1094899"/>
                      <a:pt x="300514" y="1097756"/>
                      <a:pt x="300514" y="1100614"/>
                    </a:cubicBezTo>
                    <a:cubicBezTo>
                      <a:pt x="300514" y="1104424"/>
                      <a:pt x="301466" y="1107281"/>
                      <a:pt x="304324" y="1110139"/>
                    </a:cubicBezTo>
                    <a:cubicBezTo>
                      <a:pt x="304324" y="1110139"/>
                      <a:pt x="303371" y="1110139"/>
                      <a:pt x="303371" y="1110139"/>
                    </a:cubicBezTo>
                    <a:cubicBezTo>
                      <a:pt x="285274" y="1110139"/>
                      <a:pt x="270986" y="1124426"/>
                      <a:pt x="270986" y="1142524"/>
                    </a:cubicBezTo>
                    <a:cubicBezTo>
                      <a:pt x="270986" y="1153954"/>
                      <a:pt x="276701" y="1163479"/>
                      <a:pt x="285274" y="1169194"/>
                    </a:cubicBezTo>
                    <a:cubicBezTo>
                      <a:pt x="286226" y="1171099"/>
                      <a:pt x="287179" y="1173004"/>
                      <a:pt x="288131" y="1174909"/>
                    </a:cubicBezTo>
                    <a:cubicBezTo>
                      <a:pt x="283369" y="1179671"/>
                      <a:pt x="280511" y="1187291"/>
                      <a:pt x="280511" y="1193959"/>
                    </a:cubicBezTo>
                    <a:cubicBezTo>
                      <a:pt x="272891" y="1194911"/>
                      <a:pt x="266224" y="1201579"/>
                      <a:pt x="266224" y="1210151"/>
                    </a:cubicBezTo>
                    <a:cubicBezTo>
                      <a:pt x="266224" y="1213009"/>
                      <a:pt x="267176" y="1216819"/>
                      <a:pt x="269081" y="1218724"/>
                    </a:cubicBezTo>
                    <a:cubicBezTo>
                      <a:pt x="265271" y="1217771"/>
                      <a:pt x="262414" y="1216819"/>
                      <a:pt x="258604" y="1216819"/>
                    </a:cubicBezTo>
                    <a:cubicBezTo>
                      <a:pt x="241459" y="1216819"/>
                      <a:pt x="227171" y="1231106"/>
                      <a:pt x="227171" y="1248251"/>
                    </a:cubicBezTo>
                    <a:cubicBezTo>
                      <a:pt x="227171" y="1265396"/>
                      <a:pt x="241459" y="1279684"/>
                      <a:pt x="258604" y="1279684"/>
                    </a:cubicBezTo>
                    <a:cubicBezTo>
                      <a:pt x="270034" y="1279684"/>
                      <a:pt x="279559" y="1273969"/>
                      <a:pt x="285274" y="1264444"/>
                    </a:cubicBezTo>
                    <a:cubicBezTo>
                      <a:pt x="288131" y="1265396"/>
                      <a:pt x="290989" y="1266349"/>
                      <a:pt x="293846" y="1266349"/>
                    </a:cubicBezTo>
                    <a:cubicBezTo>
                      <a:pt x="303371" y="1266349"/>
                      <a:pt x="311944" y="1261586"/>
                      <a:pt x="316706" y="1253966"/>
                    </a:cubicBezTo>
                    <a:cubicBezTo>
                      <a:pt x="318611" y="1253014"/>
                      <a:pt x="320516" y="1251109"/>
                      <a:pt x="321469" y="1249204"/>
                    </a:cubicBezTo>
                    <a:cubicBezTo>
                      <a:pt x="321469" y="1254919"/>
                      <a:pt x="323374" y="1259681"/>
                      <a:pt x="326231" y="1263491"/>
                    </a:cubicBezTo>
                    <a:cubicBezTo>
                      <a:pt x="326231" y="1263491"/>
                      <a:pt x="326231" y="1264444"/>
                      <a:pt x="326231" y="1264444"/>
                    </a:cubicBezTo>
                    <a:cubicBezTo>
                      <a:pt x="326231" y="1268254"/>
                      <a:pt x="327184" y="1272064"/>
                      <a:pt x="328136" y="1275874"/>
                    </a:cubicBezTo>
                    <a:cubicBezTo>
                      <a:pt x="325279" y="1278731"/>
                      <a:pt x="323374" y="1281589"/>
                      <a:pt x="322421" y="1285399"/>
                    </a:cubicBezTo>
                    <a:cubicBezTo>
                      <a:pt x="319564" y="1282541"/>
                      <a:pt x="315754" y="1280636"/>
                      <a:pt x="310991" y="1279684"/>
                    </a:cubicBezTo>
                    <a:cubicBezTo>
                      <a:pt x="310991" y="1275874"/>
                      <a:pt x="308134" y="1273016"/>
                      <a:pt x="304324" y="1273016"/>
                    </a:cubicBezTo>
                    <a:cubicBezTo>
                      <a:pt x="300514" y="1273016"/>
                      <a:pt x="297656" y="1275874"/>
                      <a:pt x="297656" y="1279684"/>
                    </a:cubicBezTo>
                    <a:cubicBezTo>
                      <a:pt x="297656" y="1281589"/>
                      <a:pt x="298609" y="1282541"/>
                      <a:pt x="299561" y="1284446"/>
                    </a:cubicBezTo>
                    <a:cubicBezTo>
                      <a:pt x="296704" y="1287304"/>
                      <a:pt x="294799" y="1292066"/>
                      <a:pt x="294799" y="1296829"/>
                    </a:cubicBezTo>
                    <a:cubicBezTo>
                      <a:pt x="294799" y="1300639"/>
                      <a:pt x="295751" y="1304449"/>
                      <a:pt x="298609" y="1307306"/>
                    </a:cubicBezTo>
                    <a:cubicBezTo>
                      <a:pt x="298609" y="1307306"/>
                      <a:pt x="298609" y="1307306"/>
                      <a:pt x="298609" y="1307306"/>
                    </a:cubicBezTo>
                    <a:cubicBezTo>
                      <a:pt x="298609" y="1312069"/>
                      <a:pt x="302419" y="1316831"/>
                      <a:pt x="308134" y="1316831"/>
                    </a:cubicBezTo>
                    <a:cubicBezTo>
                      <a:pt x="310991" y="1316831"/>
                      <a:pt x="312896" y="1315879"/>
                      <a:pt x="314801" y="1313974"/>
                    </a:cubicBezTo>
                    <a:cubicBezTo>
                      <a:pt x="320516" y="1313021"/>
                      <a:pt x="326231" y="1308259"/>
                      <a:pt x="328136" y="1302544"/>
                    </a:cubicBezTo>
                    <a:cubicBezTo>
                      <a:pt x="331946" y="1307306"/>
                      <a:pt x="336709" y="1310164"/>
                      <a:pt x="343376" y="1310164"/>
                    </a:cubicBezTo>
                    <a:cubicBezTo>
                      <a:pt x="347186" y="1310164"/>
                      <a:pt x="350996" y="1309211"/>
                      <a:pt x="353854" y="1306354"/>
                    </a:cubicBezTo>
                    <a:cubicBezTo>
                      <a:pt x="353854" y="1306354"/>
                      <a:pt x="353854" y="1307306"/>
                      <a:pt x="353854" y="1307306"/>
                    </a:cubicBezTo>
                    <a:cubicBezTo>
                      <a:pt x="353854" y="1315879"/>
                      <a:pt x="360521" y="1322546"/>
                      <a:pt x="369094" y="1322546"/>
                    </a:cubicBezTo>
                    <a:cubicBezTo>
                      <a:pt x="371951" y="1322546"/>
                      <a:pt x="373856" y="1321594"/>
                      <a:pt x="376714" y="1320641"/>
                    </a:cubicBezTo>
                    <a:cubicBezTo>
                      <a:pt x="378619" y="1322546"/>
                      <a:pt x="381476" y="1323499"/>
                      <a:pt x="384334" y="1323499"/>
                    </a:cubicBezTo>
                    <a:cubicBezTo>
                      <a:pt x="391001" y="1323499"/>
                      <a:pt x="396716" y="1317784"/>
                      <a:pt x="396716" y="1311116"/>
                    </a:cubicBezTo>
                    <a:cubicBezTo>
                      <a:pt x="396716" y="1310164"/>
                      <a:pt x="396716" y="1310164"/>
                      <a:pt x="396716" y="1309211"/>
                    </a:cubicBezTo>
                    <a:cubicBezTo>
                      <a:pt x="402431" y="1306354"/>
                      <a:pt x="406241" y="1300639"/>
                      <a:pt x="406241" y="1293971"/>
                    </a:cubicBezTo>
                    <a:cubicBezTo>
                      <a:pt x="406241" y="1287304"/>
                      <a:pt x="402431" y="1281589"/>
                      <a:pt x="397669" y="1278731"/>
                    </a:cubicBezTo>
                    <a:cubicBezTo>
                      <a:pt x="397669" y="1278731"/>
                      <a:pt x="397669" y="1278731"/>
                      <a:pt x="397669" y="1278731"/>
                    </a:cubicBezTo>
                    <a:cubicBezTo>
                      <a:pt x="399574" y="1279684"/>
                      <a:pt x="401479" y="1280636"/>
                      <a:pt x="404336" y="1280636"/>
                    </a:cubicBezTo>
                    <a:cubicBezTo>
                      <a:pt x="405289" y="1280636"/>
                      <a:pt x="407194" y="1280636"/>
                      <a:pt x="408146" y="1279684"/>
                    </a:cubicBezTo>
                    <a:cubicBezTo>
                      <a:pt x="411956" y="1283494"/>
                      <a:pt x="415766" y="1287304"/>
                      <a:pt x="421481" y="1288256"/>
                    </a:cubicBezTo>
                    <a:cubicBezTo>
                      <a:pt x="424339" y="1293971"/>
                      <a:pt x="431006" y="1296829"/>
                      <a:pt x="437674" y="1296829"/>
                    </a:cubicBezTo>
                    <a:cubicBezTo>
                      <a:pt x="448151" y="1296829"/>
                      <a:pt x="456724" y="1288256"/>
                      <a:pt x="456724" y="1277779"/>
                    </a:cubicBezTo>
                    <a:cubicBezTo>
                      <a:pt x="456724" y="1277779"/>
                      <a:pt x="456724" y="1276826"/>
                      <a:pt x="456724" y="1276826"/>
                    </a:cubicBezTo>
                    <a:cubicBezTo>
                      <a:pt x="460534" y="1279684"/>
                      <a:pt x="465296" y="1282541"/>
                      <a:pt x="471011" y="1284446"/>
                    </a:cubicBezTo>
                    <a:cubicBezTo>
                      <a:pt x="473869" y="1288256"/>
                      <a:pt x="479584" y="1291114"/>
                      <a:pt x="485299" y="1291114"/>
                    </a:cubicBezTo>
                    <a:cubicBezTo>
                      <a:pt x="491014" y="1291114"/>
                      <a:pt x="496729" y="1288256"/>
                      <a:pt x="499586" y="1283494"/>
                    </a:cubicBezTo>
                    <a:cubicBezTo>
                      <a:pt x="499586" y="1283494"/>
                      <a:pt x="500539" y="1284446"/>
                      <a:pt x="500539" y="1284446"/>
                    </a:cubicBezTo>
                    <a:cubicBezTo>
                      <a:pt x="499586" y="1285399"/>
                      <a:pt x="499586" y="1285399"/>
                      <a:pt x="498634" y="1286351"/>
                    </a:cubicBezTo>
                    <a:cubicBezTo>
                      <a:pt x="494824" y="1288256"/>
                      <a:pt x="491014" y="1293019"/>
                      <a:pt x="491014" y="1297781"/>
                    </a:cubicBezTo>
                    <a:cubicBezTo>
                      <a:pt x="486251" y="1301591"/>
                      <a:pt x="483394" y="1307306"/>
                      <a:pt x="483394" y="1313974"/>
                    </a:cubicBezTo>
                    <a:cubicBezTo>
                      <a:pt x="481489" y="1314926"/>
                      <a:pt x="478631" y="1315879"/>
                      <a:pt x="477679" y="1317784"/>
                    </a:cubicBezTo>
                    <a:cubicBezTo>
                      <a:pt x="475774" y="1316831"/>
                      <a:pt x="473869" y="1315879"/>
                      <a:pt x="471011" y="1315879"/>
                    </a:cubicBezTo>
                    <a:cubicBezTo>
                      <a:pt x="463391" y="1315879"/>
                      <a:pt x="457676" y="1321594"/>
                      <a:pt x="457676" y="1329214"/>
                    </a:cubicBezTo>
                    <a:cubicBezTo>
                      <a:pt x="457676" y="1336834"/>
                      <a:pt x="463391" y="1342549"/>
                      <a:pt x="471011" y="1342549"/>
                    </a:cubicBezTo>
                    <a:cubicBezTo>
                      <a:pt x="472916" y="1342549"/>
                      <a:pt x="473869" y="1342549"/>
                      <a:pt x="475774" y="1341596"/>
                    </a:cubicBezTo>
                    <a:cubicBezTo>
                      <a:pt x="475774" y="1341596"/>
                      <a:pt x="475774" y="1341596"/>
                      <a:pt x="475774" y="1341596"/>
                    </a:cubicBezTo>
                    <a:cubicBezTo>
                      <a:pt x="465296" y="1344454"/>
                      <a:pt x="456724" y="1352074"/>
                      <a:pt x="451961" y="1361599"/>
                    </a:cubicBezTo>
                    <a:cubicBezTo>
                      <a:pt x="450056" y="1359694"/>
                      <a:pt x="447199" y="1357789"/>
                      <a:pt x="444341" y="1356836"/>
                    </a:cubicBezTo>
                    <a:cubicBezTo>
                      <a:pt x="445294" y="1354931"/>
                      <a:pt x="446246" y="1352074"/>
                      <a:pt x="446246" y="1349216"/>
                    </a:cubicBezTo>
                    <a:cubicBezTo>
                      <a:pt x="446246" y="1339691"/>
                      <a:pt x="438626" y="1333024"/>
                      <a:pt x="430054" y="1333024"/>
                    </a:cubicBezTo>
                    <a:cubicBezTo>
                      <a:pt x="425291" y="1333024"/>
                      <a:pt x="421481" y="1334929"/>
                      <a:pt x="417671" y="1337786"/>
                    </a:cubicBezTo>
                    <a:cubicBezTo>
                      <a:pt x="415766" y="1334929"/>
                      <a:pt x="411956" y="1333024"/>
                      <a:pt x="408146" y="1333024"/>
                    </a:cubicBezTo>
                    <a:cubicBezTo>
                      <a:pt x="401479" y="1333024"/>
                      <a:pt x="395764" y="1338739"/>
                      <a:pt x="395764" y="1345406"/>
                    </a:cubicBezTo>
                    <a:cubicBezTo>
                      <a:pt x="395764" y="1350169"/>
                      <a:pt x="398621" y="1353979"/>
                      <a:pt x="401479" y="1355884"/>
                    </a:cubicBezTo>
                    <a:cubicBezTo>
                      <a:pt x="392906" y="1358741"/>
                      <a:pt x="386239" y="1366361"/>
                      <a:pt x="386239" y="1375886"/>
                    </a:cubicBezTo>
                    <a:cubicBezTo>
                      <a:pt x="386239" y="1376839"/>
                      <a:pt x="386239" y="1377791"/>
                      <a:pt x="386239" y="1379696"/>
                    </a:cubicBezTo>
                    <a:cubicBezTo>
                      <a:pt x="385286" y="1382554"/>
                      <a:pt x="385286" y="1384459"/>
                      <a:pt x="384334" y="1387316"/>
                    </a:cubicBezTo>
                    <a:cubicBezTo>
                      <a:pt x="382429" y="1389221"/>
                      <a:pt x="380524" y="1392079"/>
                      <a:pt x="379571" y="1394936"/>
                    </a:cubicBezTo>
                    <a:cubicBezTo>
                      <a:pt x="379571" y="1394936"/>
                      <a:pt x="378619" y="1394936"/>
                      <a:pt x="378619" y="1394936"/>
                    </a:cubicBezTo>
                    <a:cubicBezTo>
                      <a:pt x="378619" y="1394936"/>
                      <a:pt x="378619" y="1394936"/>
                      <a:pt x="378619" y="1394936"/>
                    </a:cubicBezTo>
                    <a:cubicBezTo>
                      <a:pt x="378619" y="1393031"/>
                      <a:pt x="379571" y="1391126"/>
                      <a:pt x="379571" y="1389221"/>
                    </a:cubicBezTo>
                    <a:cubicBezTo>
                      <a:pt x="379571" y="1388269"/>
                      <a:pt x="379571" y="1387316"/>
                      <a:pt x="379571" y="1386364"/>
                    </a:cubicBezTo>
                    <a:cubicBezTo>
                      <a:pt x="383381" y="1383506"/>
                      <a:pt x="386239" y="1379696"/>
                      <a:pt x="386239" y="1373981"/>
                    </a:cubicBezTo>
                    <a:cubicBezTo>
                      <a:pt x="386239" y="1366361"/>
                      <a:pt x="379571" y="1359694"/>
                      <a:pt x="371951" y="1359694"/>
                    </a:cubicBezTo>
                    <a:cubicBezTo>
                      <a:pt x="367189" y="1359694"/>
                      <a:pt x="363379" y="1361599"/>
                      <a:pt x="360521" y="1365409"/>
                    </a:cubicBezTo>
                    <a:cubicBezTo>
                      <a:pt x="358616" y="1364456"/>
                      <a:pt x="356711" y="1364456"/>
                      <a:pt x="354806" y="1364456"/>
                    </a:cubicBezTo>
                    <a:cubicBezTo>
                      <a:pt x="349091" y="1364456"/>
                      <a:pt x="343376" y="1366361"/>
                      <a:pt x="339566" y="1370171"/>
                    </a:cubicBezTo>
                    <a:cubicBezTo>
                      <a:pt x="337661" y="1367314"/>
                      <a:pt x="333851" y="1365409"/>
                      <a:pt x="330041" y="1365409"/>
                    </a:cubicBezTo>
                    <a:cubicBezTo>
                      <a:pt x="324326" y="1365409"/>
                      <a:pt x="320516" y="1369219"/>
                      <a:pt x="318611" y="1373981"/>
                    </a:cubicBezTo>
                    <a:cubicBezTo>
                      <a:pt x="316706" y="1374934"/>
                      <a:pt x="314801" y="1375886"/>
                      <a:pt x="313849" y="1377791"/>
                    </a:cubicBezTo>
                    <a:cubicBezTo>
                      <a:pt x="311944" y="1376839"/>
                      <a:pt x="310039" y="1376839"/>
                      <a:pt x="308134" y="1376839"/>
                    </a:cubicBezTo>
                    <a:cubicBezTo>
                      <a:pt x="301466" y="1376839"/>
                      <a:pt x="295751" y="1382554"/>
                      <a:pt x="295751" y="1389221"/>
                    </a:cubicBezTo>
                    <a:cubicBezTo>
                      <a:pt x="295751" y="1395889"/>
                      <a:pt x="301466" y="1401604"/>
                      <a:pt x="308134" y="1401604"/>
                    </a:cubicBezTo>
                    <a:cubicBezTo>
                      <a:pt x="314801" y="1401604"/>
                      <a:pt x="319564" y="1396841"/>
                      <a:pt x="320516" y="1390174"/>
                    </a:cubicBezTo>
                    <a:cubicBezTo>
                      <a:pt x="320516" y="1390174"/>
                      <a:pt x="320516" y="1390174"/>
                      <a:pt x="320516" y="1390174"/>
                    </a:cubicBezTo>
                    <a:cubicBezTo>
                      <a:pt x="322421" y="1390174"/>
                      <a:pt x="324326" y="1389221"/>
                      <a:pt x="325279" y="1388269"/>
                    </a:cubicBezTo>
                    <a:cubicBezTo>
                      <a:pt x="326231" y="1388269"/>
                      <a:pt x="328136" y="1389221"/>
                      <a:pt x="329089" y="1389221"/>
                    </a:cubicBezTo>
                    <a:cubicBezTo>
                      <a:pt x="329089" y="1389221"/>
                      <a:pt x="329089" y="1389221"/>
                      <a:pt x="329089" y="1390174"/>
                    </a:cubicBezTo>
                    <a:cubicBezTo>
                      <a:pt x="329089" y="1401604"/>
                      <a:pt x="336709" y="1411129"/>
                      <a:pt x="347186" y="1413986"/>
                    </a:cubicBezTo>
                    <a:cubicBezTo>
                      <a:pt x="347186" y="1414939"/>
                      <a:pt x="346234" y="1415891"/>
                      <a:pt x="346234" y="1417796"/>
                    </a:cubicBezTo>
                    <a:cubicBezTo>
                      <a:pt x="346234" y="1418749"/>
                      <a:pt x="346234" y="1419701"/>
                      <a:pt x="347186" y="1420654"/>
                    </a:cubicBezTo>
                    <a:cubicBezTo>
                      <a:pt x="345281" y="1424464"/>
                      <a:pt x="343376" y="1428274"/>
                      <a:pt x="343376" y="1433036"/>
                    </a:cubicBezTo>
                    <a:cubicBezTo>
                      <a:pt x="343376" y="1437799"/>
                      <a:pt x="344329" y="1442561"/>
                      <a:pt x="347186" y="1446371"/>
                    </a:cubicBezTo>
                    <a:cubicBezTo>
                      <a:pt x="339566" y="1447324"/>
                      <a:pt x="334804" y="1453991"/>
                      <a:pt x="334804" y="1461611"/>
                    </a:cubicBezTo>
                    <a:cubicBezTo>
                      <a:pt x="334804" y="1470184"/>
                      <a:pt x="341471" y="1476851"/>
                      <a:pt x="350044" y="1476851"/>
                    </a:cubicBezTo>
                    <a:cubicBezTo>
                      <a:pt x="353854" y="1476851"/>
                      <a:pt x="356711" y="1475899"/>
                      <a:pt x="359569" y="1473994"/>
                    </a:cubicBezTo>
                    <a:cubicBezTo>
                      <a:pt x="363379" y="1480661"/>
                      <a:pt x="370046" y="1484471"/>
                      <a:pt x="377666" y="1486376"/>
                    </a:cubicBezTo>
                    <a:cubicBezTo>
                      <a:pt x="379571" y="1490186"/>
                      <a:pt x="383381" y="1492091"/>
                      <a:pt x="388144" y="1492091"/>
                    </a:cubicBezTo>
                    <a:cubicBezTo>
                      <a:pt x="394811" y="1492091"/>
                      <a:pt x="400526" y="1486376"/>
                      <a:pt x="400526" y="1479709"/>
                    </a:cubicBezTo>
                    <a:cubicBezTo>
                      <a:pt x="400526" y="1478756"/>
                      <a:pt x="400526" y="1478756"/>
                      <a:pt x="400526" y="1478756"/>
                    </a:cubicBezTo>
                    <a:cubicBezTo>
                      <a:pt x="405289" y="1473994"/>
                      <a:pt x="408146" y="1468279"/>
                      <a:pt x="408146" y="1460659"/>
                    </a:cubicBezTo>
                    <a:cubicBezTo>
                      <a:pt x="408146" y="1451134"/>
                      <a:pt x="403384" y="1443514"/>
                      <a:pt x="396716" y="1438751"/>
                    </a:cubicBezTo>
                    <a:cubicBezTo>
                      <a:pt x="396716" y="1436846"/>
                      <a:pt x="397669" y="1435894"/>
                      <a:pt x="397669" y="1433989"/>
                    </a:cubicBezTo>
                    <a:cubicBezTo>
                      <a:pt x="397669" y="1431131"/>
                      <a:pt x="396716" y="1428274"/>
                      <a:pt x="395764" y="1425416"/>
                    </a:cubicBezTo>
                    <a:cubicBezTo>
                      <a:pt x="396716" y="1424464"/>
                      <a:pt x="396716" y="1422559"/>
                      <a:pt x="396716" y="1420654"/>
                    </a:cubicBezTo>
                    <a:cubicBezTo>
                      <a:pt x="396716" y="1420654"/>
                      <a:pt x="396716" y="1420654"/>
                      <a:pt x="396716" y="1420654"/>
                    </a:cubicBezTo>
                    <a:cubicBezTo>
                      <a:pt x="397669" y="1421606"/>
                      <a:pt x="398621" y="1422559"/>
                      <a:pt x="399574" y="1423511"/>
                    </a:cubicBezTo>
                    <a:cubicBezTo>
                      <a:pt x="397669" y="1425416"/>
                      <a:pt x="395764" y="1428274"/>
                      <a:pt x="395764" y="1431131"/>
                    </a:cubicBezTo>
                    <a:cubicBezTo>
                      <a:pt x="395764" y="1436846"/>
                      <a:pt x="400526" y="1441609"/>
                      <a:pt x="406241" y="1441609"/>
                    </a:cubicBezTo>
                    <a:cubicBezTo>
                      <a:pt x="411956" y="1441609"/>
                      <a:pt x="415766" y="1437799"/>
                      <a:pt x="416719" y="1432084"/>
                    </a:cubicBezTo>
                    <a:cubicBezTo>
                      <a:pt x="418624" y="1432084"/>
                      <a:pt x="420529" y="1433036"/>
                      <a:pt x="422434" y="1433036"/>
                    </a:cubicBezTo>
                    <a:cubicBezTo>
                      <a:pt x="421481" y="1434941"/>
                      <a:pt x="420529" y="1437799"/>
                      <a:pt x="420529" y="1440656"/>
                    </a:cubicBezTo>
                    <a:cubicBezTo>
                      <a:pt x="420529" y="1446371"/>
                      <a:pt x="423386" y="1451134"/>
                      <a:pt x="427196" y="1454944"/>
                    </a:cubicBezTo>
                    <a:cubicBezTo>
                      <a:pt x="421481" y="1457801"/>
                      <a:pt x="417671" y="1463516"/>
                      <a:pt x="417671" y="1471136"/>
                    </a:cubicBezTo>
                    <a:cubicBezTo>
                      <a:pt x="417671" y="1473994"/>
                      <a:pt x="418624" y="1476851"/>
                      <a:pt x="419576" y="1478756"/>
                    </a:cubicBezTo>
                    <a:cubicBezTo>
                      <a:pt x="413861" y="1478756"/>
                      <a:pt x="408146" y="1483519"/>
                      <a:pt x="408146" y="1490186"/>
                    </a:cubicBezTo>
                    <a:cubicBezTo>
                      <a:pt x="408146" y="1493044"/>
                      <a:pt x="410051" y="1496854"/>
                      <a:pt x="411956" y="1498759"/>
                    </a:cubicBezTo>
                    <a:cubicBezTo>
                      <a:pt x="411004" y="1499711"/>
                      <a:pt x="411004" y="1500664"/>
                      <a:pt x="411004" y="1502569"/>
                    </a:cubicBezTo>
                    <a:cubicBezTo>
                      <a:pt x="409099" y="1501616"/>
                      <a:pt x="407194" y="1500664"/>
                      <a:pt x="404336" y="1500664"/>
                    </a:cubicBezTo>
                    <a:cubicBezTo>
                      <a:pt x="398621" y="1500664"/>
                      <a:pt x="393859" y="1505426"/>
                      <a:pt x="393859" y="1511141"/>
                    </a:cubicBezTo>
                    <a:cubicBezTo>
                      <a:pt x="393859" y="1514951"/>
                      <a:pt x="395764" y="1517809"/>
                      <a:pt x="399574" y="1519714"/>
                    </a:cubicBezTo>
                    <a:cubicBezTo>
                      <a:pt x="392906" y="1521619"/>
                      <a:pt x="387191" y="1528286"/>
                      <a:pt x="387191" y="1535906"/>
                    </a:cubicBezTo>
                    <a:cubicBezTo>
                      <a:pt x="387191" y="1538764"/>
                      <a:pt x="388144" y="1541621"/>
                      <a:pt x="389096" y="1544479"/>
                    </a:cubicBezTo>
                    <a:cubicBezTo>
                      <a:pt x="387191" y="1544479"/>
                      <a:pt x="386239" y="1544479"/>
                      <a:pt x="384334" y="1545431"/>
                    </a:cubicBezTo>
                    <a:cubicBezTo>
                      <a:pt x="383381" y="1536859"/>
                      <a:pt x="375761" y="1530191"/>
                      <a:pt x="367189" y="1530191"/>
                    </a:cubicBezTo>
                    <a:cubicBezTo>
                      <a:pt x="357664" y="1530191"/>
                      <a:pt x="350044" y="1537811"/>
                      <a:pt x="350044" y="1547336"/>
                    </a:cubicBezTo>
                    <a:cubicBezTo>
                      <a:pt x="350044" y="1554956"/>
                      <a:pt x="354806" y="1560671"/>
                      <a:pt x="361474" y="1563529"/>
                    </a:cubicBezTo>
                    <a:cubicBezTo>
                      <a:pt x="360521" y="1565434"/>
                      <a:pt x="359569" y="1566386"/>
                      <a:pt x="359569" y="1568291"/>
                    </a:cubicBezTo>
                    <a:cubicBezTo>
                      <a:pt x="357664" y="1566386"/>
                      <a:pt x="355759" y="1565434"/>
                      <a:pt x="352901" y="1565434"/>
                    </a:cubicBezTo>
                    <a:cubicBezTo>
                      <a:pt x="348139" y="1565434"/>
                      <a:pt x="344329" y="1569244"/>
                      <a:pt x="344329" y="1574006"/>
                    </a:cubicBezTo>
                    <a:cubicBezTo>
                      <a:pt x="344329" y="1575911"/>
                      <a:pt x="345281" y="1577816"/>
                      <a:pt x="346234" y="1578769"/>
                    </a:cubicBezTo>
                    <a:cubicBezTo>
                      <a:pt x="341471" y="1582579"/>
                      <a:pt x="338614" y="1588294"/>
                      <a:pt x="338614" y="1594961"/>
                    </a:cubicBezTo>
                    <a:cubicBezTo>
                      <a:pt x="338614" y="1605439"/>
                      <a:pt x="347186" y="1614964"/>
                      <a:pt x="357664" y="1615916"/>
                    </a:cubicBezTo>
                    <a:cubicBezTo>
                      <a:pt x="358616" y="1617821"/>
                      <a:pt x="359569" y="1619726"/>
                      <a:pt x="361474" y="1620679"/>
                    </a:cubicBezTo>
                    <a:cubicBezTo>
                      <a:pt x="364331" y="1628299"/>
                      <a:pt x="369094" y="1634014"/>
                      <a:pt x="375761" y="1637824"/>
                    </a:cubicBezTo>
                    <a:cubicBezTo>
                      <a:pt x="375761" y="1638776"/>
                      <a:pt x="376714" y="1639729"/>
                      <a:pt x="376714" y="1640681"/>
                    </a:cubicBezTo>
                    <a:cubicBezTo>
                      <a:pt x="367189" y="1644491"/>
                      <a:pt x="358616" y="1653064"/>
                      <a:pt x="355759" y="1662589"/>
                    </a:cubicBezTo>
                    <a:cubicBezTo>
                      <a:pt x="353854" y="1660684"/>
                      <a:pt x="350996" y="1658779"/>
                      <a:pt x="347186" y="1657826"/>
                    </a:cubicBezTo>
                    <a:cubicBezTo>
                      <a:pt x="353854" y="1654016"/>
                      <a:pt x="358616" y="1646396"/>
                      <a:pt x="358616" y="1637824"/>
                    </a:cubicBezTo>
                    <a:cubicBezTo>
                      <a:pt x="358616" y="1627346"/>
                      <a:pt x="350996" y="1617821"/>
                      <a:pt x="341471" y="1614964"/>
                    </a:cubicBezTo>
                    <a:cubicBezTo>
                      <a:pt x="340519" y="1603534"/>
                      <a:pt x="333851" y="1594009"/>
                      <a:pt x="324326" y="1589246"/>
                    </a:cubicBezTo>
                    <a:cubicBezTo>
                      <a:pt x="323374" y="1586389"/>
                      <a:pt x="322421" y="1582579"/>
                      <a:pt x="321469" y="1579721"/>
                    </a:cubicBezTo>
                    <a:cubicBezTo>
                      <a:pt x="321469" y="1578769"/>
                      <a:pt x="322421" y="1577816"/>
                      <a:pt x="322421" y="1575911"/>
                    </a:cubicBezTo>
                    <a:cubicBezTo>
                      <a:pt x="322421" y="1569244"/>
                      <a:pt x="316706" y="1562576"/>
                      <a:pt x="309086" y="1562576"/>
                    </a:cubicBezTo>
                    <a:cubicBezTo>
                      <a:pt x="308134" y="1562576"/>
                      <a:pt x="307181" y="1562576"/>
                      <a:pt x="306229" y="1562576"/>
                    </a:cubicBezTo>
                    <a:cubicBezTo>
                      <a:pt x="306229" y="1561624"/>
                      <a:pt x="306229" y="1559719"/>
                      <a:pt x="306229" y="1558766"/>
                    </a:cubicBezTo>
                    <a:cubicBezTo>
                      <a:pt x="306229" y="1556861"/>
                      <a:pt x="306229" y="1554004"/>
                      <a:pt x="305276" y="1552099"/>
                    </a:cubicBezTo>
                    <a:cubicBezTo>
                      <a:pt x="306229" y="1551146"/>
                      <a:pt x="307181" y="1551146"/>
                      <a:pt x="308134" y="1550194"/>
                    </a:cubicBezTo>
                    <a:cubicBezTo>
                      <a:pt x="310039" y="1553051"/>
                      <a:pt x="312896" y="1554956"/>
                      <a:pt x="316706" y="1554956"/>
                    </a:cubicBezTo>
                    <a:cubicBezTo>
                      <a:pt x="316706" y="1554956"/>
                      <a:pt x="316706" y="1554956"/>
                      <a:pt x="317659" y="1554956"/>
                    </a:cubicBezTo>
                    <a:cubicBezTo>
                      <a:pt x="316706" y="1555909"/>
                      <a:pt x="316706" y="1557814"/>
                      <a:pt x="316706" y="1558766"/>
                    </a:cubicBezTo>
                    <a:cubicBezTo>
                      <a:pt x="316706" y="1564481"/>
                      <a:pt x="321469" y="1569244"/>
                      <a:pt x="327184" y="1569244"/>
                    </a:cubicBezTo>
                    <a:cubicBezTo>
                      <a:pt x="332899" y="1569244"/>
                      <a:pt x="337661" y="1564481"/>
                      <a:pt x="337661" y="1558766"/>
                    </a:cubicBezTo>
                    <a:cubicBezTo>
                      <a:pt x="337661" y="1553051"/>
                      <a:pt x="332899" y="1548289"/>
                      <a:pt x="327184" y="1548289"/>
                    </a:cubicBezTo>
                    <a:cubicBezTo>
                      <a:pt x="327184" y="1548289"/>
                      <a:pt x="327184" y="1548289"/>
                      <a:pt x="326231" y="1548289"/>
                    </a:cubicBezTo>
                    <a:cubicBezTo>
                      <a:pt x="326231" y="1547336"/>
                      <a:pt x="327184" y="1545431"/>
                      <a:pt x="327184" y="1544479"/>
                    </a:cubicBezTo>
                    <a:cubicBezTo>
                      <a:pt x="327184" y="1538764"/>
                      <a:pt x="322421" y="1534001"/>
                      <a:pt x="316706" y="1534001"/>
                    </a:cubicBezTo>
                    <a:cubicBezTo>
                      <a:pt x="315754" y="1534001"/>
                      <a:pt x="314801" y="1534001"/>
                      <a:pt x="313849" y="1534954"/>
                    </a:cubicBezTo>
                    <a:cubicBezTo>
                      <a:pt x="313849" y="1534001"/>
                      <a:pt x="313849" y="1533049"/>
                      <a:pt x="312896" y="1533049"/>
                    </a:cubicBezTo>
                    <a:cubicBezTo>
                      <a:pt x="326231" y="1530191"/>
                      <a:pt x="335756" y="1518761"/>
                      <a:pt x="335756" y="1505426"/>
                    </a:cubicBezTo>
                    <a:cubicBezTo>
                      <a:pt x="335756" y="1500664"/>
                      <a:pt x="334804" y="1495901"/>
                      <a:pt x="331946" y="1492091"/>
                    </a:cubicBezTo>
                    <a:cubicBezTo>
                      <a:pt x="331946" y="1491139"/>
                      <a:pt x="332899" y="1490186"/>
                      <a:pt x="332899" y="1488281"/>
                    </a:cubicBezTo>
                    <a:cubicBezTo>
                      <a:pt x="332899" y="1483519"/>
                      <a:pt x="329089" y="1479709"/>
                      <a:pt x="324326" y="1479709"/>
                    </a:cubicBezTo>
                    <a:cubicBezTo>
                      <a:pt x="323374" y="1479709"/>
                      <a:pt x="321469" y="1479709"/>
                      <a:pt x="320516" y="1480661"/>
                    </a:cubicBezTo>
                    <a:cubicBezTo>
                      <a:pt x="316706" y="1478756"/>
                      <a:pt x="312896" y="1477804"/>
                      <a:pt x="308134" y="1477804"/>
                    </a:cubicBezTo>
                    <a:cubicBezTo>
                      <a:pt x="297656" y="1477804"/>
                      <a:pt x="288131" y="1483519"/>
                      <a:pt x="283369" y="1492091"/>
                    </a:cubicBezTo>
                    <a:cubicBezTo>
                      <a:pt x="282416" y="1492091"/>
                      <a:pt x="280511" y="1491139"/>
                      <a:pt x="279559" y="1491139"/>
                    </a:cubicBezTo>
                    <a:cubicBezTo>
                      <a:pt x="272891" y="1491139"/>
                      <a:pt x="267176" y="1494949"/>
                      <a:pt x="265271" y="1500664"/>
                    </a:cubicBezTo>
                    <a:cubicBezTo>
                      <a:pt x="262414" y="1502569"/>
                      <a:pt x="260509" y="1505426"/>
                      <a:pt x="258604" y="1508284"/>
                    </a:cubicBezTo>
                    <a:cubicBezTo>
                      <a:pt x="255746" y="1507331"/>
                      <a:pt x="252889" y="1506379"/>
                      <a:pt x="250031" y="1506379"/>
                    </a:cubicBezTo>
                    <a:cubicBezTo>
                      <a:pt x="239554" y="1506379"/>
                      <a:pt x="231934" y="1514951"/>
                      <a:pt x="231934" y="1524476"/>
                    </a:cubicBezTo>
                    <a:cubicBezTo>
                      <a:pt x="231934" y="1532096"/>
                      <a:pt x="236696" y="1538764"/>
                      <a:pt x="243364" y="1541621"/>
                    </a:cubicBezTo>
                    <a:cubicBezTo>
                      <a:pt x="243364" y="1542574"/>
                      <a:pt x="242411" y="1542574"/>
                      <a:pt x="242411" y="1543526"/>
                    </a:cubicBezTo>
                    <a:cubicBezTo>
                      <a:pt x="241459" y="1543526"/>
                      <a:pt x="240506" y="1543526"/>
                      <a:pt x="239554" y="1543526"/>
                    </a:cubicBezTo>
                    <a:cubicBezTo>
                      <a:pt x="233839" y="1543526"/>
                      <a:pt x="229076" y="1545431"/>
                      <a:pt x="225266" y="1548289"/>
                    </a:cubicBezTo>
                    <a:cubicBezTo>
                      <a:pt x="220504" y="1545431"/>
                      <a:pt x="215741" y="1544479"/>
                      <a:pt x="210026" y="1544479"/>
                    </a:cubicBezTo>
                    <a:cubicBezTo>
                      <a:pt x="202406" y="1544479"/>
                      <a:pt x="194786" y="1547336"/>
                      <a:pt x="189071" y="1553051"/>
                    </a:cubicBezTo>
                    <a:cubicBezTo>
                      <a:pt x="185261" y="1547336"/>
                      <a:pt x="178594" y="1543526"/>
                      <a:pt x="170974" y="1543526"/>
                    </a:cubicBezTo>
                    <a:cubicBezTo>
                      <a:pt x="168116" y="1543526"/>
                      <a:pt x="165259" y="1544479"/>
                      <a:pt x="162401" y="1545431"/>
                    </a:cubicBezTo>
                    <a:cubicBezTo>
                      <a:pt x="161449" y="1541621"/>
                      <a:pt x="157639" y="1537811"/>
                      <a:pt x="152876" y="1537811"/>
                    </a:cubicBezTo>
                    <a:cubicBezTo>
                      <a:pt x="147161" y="1537811"/>
                      <a:pt x="143351" y="1542574"/>
                      <a:pt x="143351" y="1547336"/>
                    </a:cubicBezTo>
                    <a:cubicBezTo>
                      <a:pt x="143351" y="1552099"/>
                      <a:pt x="146209" y="1555909"/>
                      <a:pt x="150971" y="1556861"/>
                    </a:cubicBezTo>
                    <a:cubicBezTo>
                      <a:pt x="150019" y="1559719"/>
                      <a:pt x="149066" y="1562576"/>
                      <a:pt x="149066" y="1566386"/>
                    </a:cubicBezTo>
                    <a:cubicBezTo>
                      <a:pt x="149066" y="1572101"/>
                      <a:pt x="150971" y="1576864"/>
                      <a:pt x="153829" y="1580674"/>
                    </a:cubicBezTo>
                    <a:cubicBezTo>
                      <a:pt x="148114" y="1581626"/>
                      <a:pt x="143351" y="1586389"/>
                      <a:pt x="143351" y="1593056"/>
                    </a:cubicBezTo>
                    <a:cubicBezTo>
                      <a:pt x="143351" y="1599724"/>
                      <a:pt x="149066" y="1605439"/>
                      <a:pt x="155734" y="1605439"/>
                    </a:cubicBezTo>
                    <a:cubicBezTo>
                      <a:pt x="162401" y="1605439"/>
                      <a:pt x="168116" y="1599724"/>
                      <a:pt x="168116" y="1593056"/>
                    </a:cubicBezTo>
                    <a:cubicBezTo>
                      <a:pt x="168116" y="1592104"/>
                      <a:pt x="168116" y="1590199"/>
                      <a:pt x="167164" y="1589246"/>
                    </a:cubicBezTo>
                    <a:cubicBezTo>
                      <a:pt x="168116" y="1589246"/>
                      <a:pt x="170021" y="1589246"/>
                      <a:pt x="170974" y="1589246"/>
                    </a:cubicBezTo>
                    <a:cubicBezTo>
                      <a:pt x="174784" y="1589246"/>
                      <a:pt x="178594" y="1588294"/>
                      <a:pt x="182404" y="1586389"/>
                    </a:cubicBezTo>
                    <a:cubicBezTo>
                      <a:pt x="183356" y="1587341"/>
                      <a:pt x="183356" y="1588294"/>
                      <a:pt x="184309" y="1589246"/>
                    </a:cubicBezTo>
                    <a:cubicBezTo>
                      <a:pt x="183356" y="1592104"/>
                      <a:pt x="183356" y="1594961"/>
                      <a:pt x="183356" y="1597819"/>
                    </a:cubicBezTo>
                    <a:cubicBezTo>
                      <a:pt x="183356" y="1607344"/>
                      <a:pt x="188119" y="1615916"/>
                      <a:pt x="195739" y="1620679"/>
                    </a:cubicBezTo>
                    <a:cubicBezTo>
                      <a:pt x="195739" y="1620679"/>
                      <a:pt x="195739" y="1620679"/>
                      <a:pt x="195739" y="1620679"/>
                    </a:cubicBezTo>
                    <a:cubicBezTo>
                      <a:pt x="195739" y="1623536"/>
                      <a:pt x="198596" y="1626394"/>
                      <a:pt x="201454" y="1626394"/>
                    </a:cubicBezTo>
                    <a:cubicBezTo>
                      <a:pt x="203359" y="1626394"/>
                      <a:pt x="204311" y="1625441"/>
                      <a:pt x="206216" y="1624489"/>
                    </a:cubicBezTo>
                    <a:cubicBezTo>
                      <a:pt x="207169" y="1624489"/>
                      <a:pt x="209074" y="1624489"/>
                      <a:pt x="210026" y="1624489"/>
                    </a:cubicBezTo>
                    <a:cubicBezTo>
                      <a:pt x="223361" y="1624489"/>
                      <a:pt x="234791" y="1614011"/>
                      <a:pt x="236696" y="1600676"/>
                    </a:cubicBezTo>
                    <a:cubicBezTo>
                      <a:pt x="240506" y="1602581"/>
                      <a:pt x="244316" y="1604486"/>
                      <a:pt x="249079" y="1604486"/>
                    </a:cubicBezTo>
                    <a:cubicBezTo>
                      <a:pt x="248126" y="1607344"/>
                      <a:pt x="247174" y="1611154"/>
                      <a:pt x="247174" y="1614011"/>
                    </a:cubicBezTo>
                    <a:cubicBezTo>
                      <a:pt x="247174" y="1615916"/>
                      <a:pt x="247174" y="1617821"/>
                      <a:pt x="248126" y="1619726"/>
                    </a:cubicBezTo>
                    <a:cubicBezTo>
                      <a:pt x="248126" y="1619726"/>
                      <a:pt x="248126" y="1619726"/>
                      <a:pt x="247174" y="1619726"/>
                    </a:cubicBezTo>
                    <a:cubicBezTo>
                      <a:pt x="239554" y="1619726"/>
                      <a:pt x="233839" y="1625441"/>
                      <a:pt x="233839" y="1633061"/>
                    </a:cubicBezTo>
                    <a:cubicBezTo>
                      <a:pt x="233839" y="1639729"/>
                      <a:pt x="239554" y="1645444"/>
                      <a:pt x="246221" y="1646396"/>
                    </a:cubicBezTo>
                    <a:cubicBezTo>
                      <a:pt x="246221" y="1653064"/>
                      <a:pt x="251936" y="1657826"/>
                      <a:pt x="258604" y="1657826"/>
                    </a:cubicBezTo>
                    <a:cubicBezTo>
                      <a:pt x="265271" y="1657826"/>
                      <a:pt x="270986" y="1652111"/>
                      <a:pt x="270986" y="1645444"/>
                    </a:cubicBezTo>
                    <a:cubicBezTo>
                      <a:pt x="270986" y="1642586"/>
                      <a:pt x="270034" y="1640681"/>
                      <a:pt x="268129" y="1637824"/>
                    </a:cubicBezTo>
                    <a:cubicBezTo>
                      <a:pt x="269081" y="1637824"/>
                      <a:pt x="270034" y="1637824"/>
                      <a:pt x="270034" y="1637824"/>
                    </a:cubicBezTo>
                    <a:cubicBezTo>
                      <a:pt x="273844" y="1637824"/>
                      <a:pt x="277654" y="1636871"/>
                      <a:pt x="281464" y="1634966"/>
                    </a:cubicBezTo>
                    <a:cubicBezTo>
                      <a:pt x="284321" y="1638776"/>
                      <a:pt x="288131" y="1641634"/>
                      <a:pt x="291941" y="1644491"/>
                    </a:cubicBezTo>
                    <a:cubicBezTo>
                      <a:pt x="290989" y="1646396"/>
                      <a:pt x="290036" y="1648301"/>
                      <a:pt x="290036" y="1651159"/>
                    </a:cubicBezTo>
                    <a:cubicBezTo>
                      <a:pt x="290036" y="1658779"/>
                      <a:pt x="295751" y="1664494"/>
                      <a:pt x="303371" y="1664494"/>
                    </a:cubicBezTo>
                    <a:cubicBezTo>
                      <a:pt x="307181" y="1664494"/>
                      <a:pt x="310991" y="1662589"/>
                      <a:pt x="312896" y="1660684"/>
                    </a:cubicBezTo>
                    <a:cubicBezTo>
                      <a:pt x="312896" y="1661636"/>
                      <a:pt x="311944" y="1663541"/>
                      <a:pt x="311944" y="1664494"/>
                    </a:cubicBezTo>
                    <a:cubicBezTo>
                      <a:pt x="311944" y="1671161"/>
                      <a:pt x="317659" y="1676876"/>
                      <a:pt x="324326" y="1676876"/>
                    </a:cubicBezTo>
                    <a:cubicBezTo>
                      <a:pt x="326231" y="1676876"/>
                      <a:pt x="328136" y="1675924"/>
                      <a:pt x="330041" y="1675924"/>
                    </a:cubicBezTo>
                    <a:cubicBezTo>
                      <a:pt x="331946" y="1680686"/>
                      <a:pt x="336709" y="1683544"/>
                      <a:pt x="342424" y="1683544"/>
                    </a:cubicBezTo>
                    <a:cubicBezTo>
                      <a:pt x="346234" y="1683544"/>
                      <a:pt x="349091" y="1681639"/>
                      <a:pt x="351949" y="1679734"/>
                    </a:cubicBezTo>
                    <a:cubicBezTo>
                      <a:pt x="353854" y="1685449"/>
                      <a:pt x="356711" y="1691164"/>
                      <a:pt x="360521" y="1694974"/>
                    </a:cubicBezTo>
                    <a:cubicBezTo>
                      <a:pt x="359569" y="1694974"/>
                      <a:pt x="359569" y="1694974"/>
                      <a:pt x="358616" y="1694974"/>
                    </a:cubicBezTo>
                    <a:cubicBezTo>
                      <a:pt x="352901" y="1694974"/>
                      <a:pt x="348139" y="1699736"/>
                      <a:pt x="348139" y="1705451"/>
                    </a:cubicBezTo>
                    <a:cubicBezTo>
                      <a:pt x="348139" y="1710214"/>
                      <a:pt x="350996" y="1713071"/>
                      <a:pt x="354806" y="1714976"/>
                    </a:cubicBezTo>
                    <a:cubicBezTo>
                      <a:pt x="349091" y="1716881"/>
                      <a:pt x="345281" y="1722596"/>
                      <a:pt x="345281" y="1729264"/>
                    </a:cubicBezTo>
                    <a:cubicBezTo>
                      <a:pt x="345281" y="1737836"/>
                      <a:pt x="351949" y="1744504"/>
                      <a:pt x="360521" y="1744504"/>
                    </a:cubicBezTo>
                    <a:cubicBezTo>
                      <a:pt x="369094" y="1744504"/>
                      <a:pt x="375761" y="1737836"/>
                      <a:pt x="375761" y="1729264"/>
                    </a:cubicBezTo>
                    <a:cubicBezTo>
                      <a:pt x="375761" y="1721644"/>
                      <a:pt x="370046" y="1715929"/>
                      <a:pt x="363379" y="1714024"/>
                    </a:cubicBezTo>
                    <a:cubicBezTo>
                      <a:pt x="366236" y="1712119"/>
                      <a:pt x="368141" y="1709261"/>
                      <a:pt x="368141" y="1705451"/>
                    </a:cubicBezTo>
                    <a:cubicBezTo>
                      <a:pt x="368141" y="1704499"/>
                      <a:pt x="368141" y="1702594"/>
                      <a:pt x="367189" y="1701641"/>
                    </a:cubicBezTo>
                    <a:cubicBezTo>
                      <a:pt x="369094" y="1702594"/>
                      <a:pt x="371951" y="1704499"/>
                      <a:pt x="374809" y="1704499"/>
                    </a:cubicBezTo>
                    <a:cubicBezTo>
                      <a:pt x="376714" y="1706404"/>
                      <a:pt x="378619" y="1707356"/>
                      <a:pt x="381476" y="1707356"/>
                    </a:cubicBezTo>
                    <a:cubicBezTo>
                      <a:pt x="382429" y="1707356"/>
                      <a:pt x="384334" y="1707356"/>
                      <a:pt x="385286" y="1706404"/>
                    </a:cubicBezTo>
                    <a:cubicBezTo>
                      <a:pt x="385286" y="1706404"/>
                      <a:pt x="385286" y="1706404"/>
                      <a:pt x="386239" y="1706404"/>
                    </a:cubicBezTo>
                    <a:cubicBezTo>
                      <a:pt x="399574" y="1706404"/>
                      <a:pt x="411004" y="1698784"/>
                      <a:pt x="416719" y="1688306"/>
                    </a:cubicBezTo>
                    <a:cubicBezTo>
                      <a:pt x="419576" y="1687354"/>
                      <a:pt x="421481" y="1685449"/>
                      <a:pt x="421481" y="1681639"/>
                    </a:cubicBezTo>
                    <a:cubicBezTo>
                      <a:pt x="421481" y="1680686"/>
                      <a:pt x="421481" y="1679734"/>
                      <a:pt x="420529" y="1678781"/>
                    </a:cubicBezTo>
                    <a:cubicBezTo>
                      <a:pt x="420529" y="1677829"/>
                      <a:pt x="420529" y="1676876"/>
                      <a:pt x="420529" y="1675924"/>
                    </a:cubicBezTo>
                    <a:cubicBezTo>
                      <a:pt x="424339" y="1677829"/>
                      <a:pt x="429101" y="1678781"/>
                      <a:pt x="433864" y="1679734"/>
                    </a:cubicBezTo>
                    <a:cubicBezTo>
                      <a:pt x="434816" y="1681639"/>
                      <a:pt x="435769" y="1684496"/>
                      <a:pt x="436721" y="1686401"/>
                    </a:cubicBezTo>
                    <a:cubicBezTo>
                      <a:pt x="427196" y="1688306"/>
                      <a:pt x="419576" y="1694021"/>
                      <a:pt x="415766" y="1702594"/>
                    </a:cubicBezTo>
                    <a:cubicBezTo>
                      <a:pt x="415766" y="1702594"/>
                      <a:pt x="414814" y="1702594"/>
                      <a:pt x="414814" y="1702594"/>
                    </a:cubicBezTo>
                    <a:cubicBezTo>
                      <a:pt x="411956" y="1702594"/>
                      <a:pt x="409099" y="1705451"/>
                      <a:pt x="409099" y="1708309"/>
                    </a:cubicBezTo>
                    <a:cubicBezTo>
                      <a:pt x="409099" y="1709261"/>
                      <a:pt x="409099" y="1710214"/>
                      <a:pt x="409099" y="1710214"/>
                    </a:cubicBezTo>
                    <a:cubicBezTo>
                      <a:pt x="408146" y="1710214"/>
                      <a:pt x="408146" y="1711166"/>
                      <a:pt x="407194" y="1711166"/>
                    </a:cubicBezTo>
                    <a:cubicBezTo>
                      <a:pt x="406241" y="1707356"/>
                      <a:pt x="403384" y="1705451"/>
                      <a:pt x="399574" y="1705451"/>
                    </a:cubicBezTo>
                    <a:cubicBezTo>
                      <a:pt x="394811" y="1705451"/>
                      <a:pt x="391954" y="1709261"/>
                      <a:pt x="391954" y="1713071"/>
                    </a:cubicBezTo>
                    <a:cubicBezTo>
                      <a:pt x="391954" y="1717834"/>
                      <a:pt x="395764" y="1720691"/>
                      <a:pt x="399574" y="1720691"/>
                    </a:cubicBezTo>
                    <a:cubicBezTo>
                      <a:pt x="399574" y="1720691"/>
                      <a:pt x="400526" y="1720691"/>
                      <a:pt x="400526" y="1720691"/>
                    </a:cubicBezTo>
                    <a:cubicBezTo>
                      <a:pt x="400526" y="1721644"/>
                      <a:pt x="400526" y="1723549"/>
                      <a:pt x="400526" y="1724501"/>
                    </a:cubicBezTo>
                    <a:cubicBezTo>
                      <a:pt x="400526" y="1726406"/>
                      <a:pt x="400526" y="1728311"/>
                      <a:pt x="401479" y="1729264"/>
                    </a:cubicBezTo>
                    <a:cubicBezTo>
                      <a:pt x="396716" y="1732121"/>
                      <a:pt x="392906" y="1737836"/>
                      <a:pt x="392906" y="1743551"/>
                    </a:cubicBezTo>
                    <a:cubicBezTo>
                      <a:pt x="392906" y="1746409"/>
                      <a:pt x="393859" y="1749266"/>
                      <a:pt x="394811" y="1752124"/>
                    </a:cubicBezTo>
                    <a:cubicBezTo>
                      <a:pt x="390049" y="1753076"/>
                      <a:pt x="385286" y="1754029"/>
                      <a:pt x="380524" y="1756886"/>
                    </a:cubicBezTo>
                    <a:cubicBezTo>
                      <a:pt x="376714" y="1754029"/>
                      <a:pt x="371951" y="1751171"/>
                      <a:pt x="367189" y="1751171"/>
                    </a:cubicBezTo>
                    <a:cubicBezTo>
                      <a:pt x="357664" y="1751171"/>
                      <a:pt x="350044" y="1757839"/>
                      <a:pt x="348139" y="1766411"/>
                    </a:cubicBezTo>
                    <a:cubicBezTo>
                      <a:pt x="348139" y="1766411"/>
                      <a:pt x="347186" y="1767364"/>
                      <a:pt x="347186" y="1767364"/>
                    </a:cubicBezTo>
                    <a:cubicBezTo>
                      <a:pt x="348139" y="1765459"/>
                      <a:pt x="348139" y="1763554"/>
                      <a:pt x="348139" y="1761649"/>
                    </a:cubicBezTo>
                    <a:cubicBezTo>
                      <a:pt x="348139" y="1754029"/>
                      <a:pt x="341471" y="1747361"/>
                      <a:pt x="333851" y="1747361"/>
                    </a:cubicBezTo>
                    <a:cubicBezTo>
                      <a:pt x="330041" y="1747361"/>
                      <a:pt x="327184" y="1749266"/>
                      <a:pt x="324326" y="1751171"/>
                    </a:cubicBezTo>
                    <a:cubicBezTo>
                      <a:pt x="318611" y="1742599"/>
                      <a:pt x="309086" y="1736884"/>
                      <a:pt x="298609" y="1736884"/>
                    </a:cubicBezTo>
                    <a:cubicBezTo>
                      <a:pt x="282416" y="1736884"/>
                      <a:pt x="269081" y="1750219"/>
                      <a:pt x="268129" y="1766411"/>
                    </a:cubicBezTo>
                    <a:cubicBezTo>
                      <a:pt x="266224" y="1766411"/>
                      <a:pt x="264319" y="1767364"/>
                      <a:pt x="263366" y="1767364"/>
                    </a:cubicBezTo>
                    <a:cubicBezTo>
                      <a:pt x="264319" y="1764506"/>
                      <a:pt x="265271" y="1761649"/>
                      <a:pt x="265271" y="1758791"/>
                    </a:cubicBezTo>
                    <a:cubicBezTo>
                      <a:pt x="265271" y="1744504"/>
                      <a:pt x="252889" y="1732121"/>
                      <a:pt x="238601" y="1732121"/>
                    </a:cubicBezTo>
                    <a:cubicBezTo>
                      <a:pt x="224314" y="1732121"/>
                      <a:pt x="211931" y="1744504"/>
                      <a:pt x="211931" y="1758791"/>
                    </a:cubicBezTo>
                    <a:cubicBezTo>
                      <a:pt x="211931" y="1760696"/>
                      <a:pt x="211931" y="1762601"/>
                      <a:pt x="212884" y="1764506"/>
                    </a:cubicBezTo>
                    <a:cubicBezTo>
                      <a:pt x="212884" y="1764506"/>
                      <a:pt x="212884" y="1765459"/>
                      <a:pt x="212884" y="1765459"/>
                    </a:cubicBezTo>
                    <a:cubicBezTo>
                      <a:pt x="212884" y="1768316"/>
                      <a:pt x="213836" y="1771174"/>
                      <a:pt x="214789" y="1773079"/>
                    </a:cubicBezTo>
                    <a:cubicBezTo>
                      <a:pt x="210026" y="1774031"/>
                      <a:pt x="207169" y="1777841"/>
                      <a:pt x="207169" y="1781651"/>
                    </a:cubicBezTo>
                    <a:cubicBezTo>
                      <a:pt x="207169" y="1782604"/>
                      <a:pt x="207169" y="1783556"/>
                      <a:pt x="208121" y="1784509"/>
                    </a:cubicBezTo>
                    <a:cubicBezTo>
                      <a:pt x="201454" y="1791176"/>
                      <a:pt x="196691" y="1799749"/>
                      <a:pt x="195739" y="1810226"/>
                    </a:cubicBezTo>
                    <a:cubicBezTo>
                      <a:pt x="194786" y="1830229"/>
                      <a:pt x="210026" y="1846421"/>
                      <a:pt x="230029" y="1847374"/>
                    </a:cubicBezTo>
                    <a:cubicBezTo>
                      <a:pt x="242411" y="1848326"/>
                      <a:pt x="253841" y="1841659"/>
                      <a:pt x="260509" y="1832134"/>
                    </a:cubicBezTo>
                    <a:cubicBezTo>
                      <a:pt x="260509" y="1833086"/>
                      <a:pt x="260509" y="1834039"/>
                      <a:pt x="260509" y="1834991"/>
                    </a:cubicBezTo>
                    <a:cubicBezTo>
                      <a:pt x="260509" y="1836896"/>
                      <a:pt x="260509" y="1837849"/>
                      <a:pt x="261461" y="1839754"/>
                    </a:cubicBezTo>
                    <a:cubicBezTo>
                      <a:pt x="259556" y="1840706"/>
                      <a:pt x="257651" y="1842611"/>
                      <a:pt x="257651" y="1844516"/>
                    </a:cubicBezTo>
                    <a:cubicBezTo>
                      <a:pt x="257651" y="1847374"/>
                      <a:pt x="260509" y="1850231"/>
                      <a:pt x="263366" y="1850231"/>
                    </a:cubicBezTo>
                    <a:cubicBezTo>
                      <a:pt x="265271" y="1850231"/>
                      <a:pt x="266224" y="1849279"/>
                      <a:pt x="267176" y="1848326"/>
                    </a:cubicBezTo>
                    <a:cubicBezTo>
                      <a:pt x="268129" y="1849279"/>
                      <a:pt x="270034" y="1850231"/>
                      <a:pt x="270986" y="1850231"/>
                    </a:cubicBezTo>
                    <a:cubicBezTo>
                      <a:pt x="272891" y="1853089"/>
                      <a:pt x="275749" y="1855946"/>
                      <a:pt x="279559" y="1855946"/>
                    </a:cubicBezTo>
                    <a:cubicBezTo>
                      <a:pt x="283369" y="1855946"/>
                      <a:pt x="286226" y="1854041"/>
                      <a:pt x="288131" y="1850231"/>
                    </a:cubicBezTo>
                    <a:cubicBezTo>
                      <a:pt x="291941" y="1852136"/>
                      <a:pt x="295751" y="1854041"/>
                      <a:pt x="300514" y="1854041"/>
                    </a:cubicBezTo>
                    <a:cubicBezTo>
                      <a:pt x="304324" y="1854041"/>
                      <a:pt x="307181" y="1853089"/>
                      <a:pt x="310039" y="1852136"/>
                    </a:cubicBezTo>
                    <a:cubicBezTo>
                      <a:pt x="319564" y="1851184"/>
                      <a:pt x="327184" y="1843564"/>
                      <a:pt x="329089" y="1834039"/>
                    </a:cubicBezTo>
                    <a:cubicBezTo>
                      <a:pt x="330994" y="1832134"/>
                      <a:pt x="332899" y="1830229"/>
                      <a:pt x="334804" y="1828324"/>
                    </a:cubicBezTo>
                    <a:cubicBezTo>
                      <a:pt x="335756" y="1828324"/>
                      <a:pt x="336709" y="1828324"/>
                      <a:pt x="337661" y="1828324"/>
                    </a:cubicBezTo>
                    <a:cubicBezTo>
                      <a:pt x="345281" y="1828324"/>
                      <a:pt x="351949" y="1824514"/>
                      <a:pt x="356711" y="1817846"/>
                    </a:cubicBezTo>
                    <a:cubicBezTo>
                      <a:pt x="360521" y="1818799"/>
                      <a:pt x="364331" y="1819751"/>
                      <a:pt x="368141" y="1819751"/>
                    </a:cubicBezTo>
                    <a:cubicBezTo>
                      <a:pt x="371951" y="1819751"/>
                      <a:pt x="376714" y="1818799"/>
                      <a:pt x="380524" y="1817846"/>
                    </a:cubicBezTo>
                    <a:cubicBezTo>
                      <a:pt x="386239" y="1821656"/>
                      <a:pt x="392906" y="1823561"/>
                      <a:pt x="400526" y="1823561"/>
                    </a:cubicBezTo>
                    <a:cubicBezTo>
                      <a:pt x="421481" y="1823561"/>
                      <a:pt x="437674" y="1806416"/>
                      <a:pt x="437674" y="1786414"/>
                    </a:cubicBezTo>
                    <a:cubicBezTo>
                      <a:pt x="437674" y="1786414"/>
                      <a:pt x="437674" y="1786414"/>
                      <a:pt x="437674" y="1786414"/>
                    </a:cubicBezTo>
                    <a:cubicBezTo>
                      <a:pt x="438626" y="1786414"/>
                      <a:pt x="440531" y="1786414"/>
                      <a:pt x="441484" y="1786414"/>
                    </a:cubicBezTo>
                    <a:cubicBezTo>
                      <a:pt x="446246" y="1786414"/>
                      <a:pt x="451009" y="1785461"/>
                      <a:pt x="454819" y="1782604"/>
                    </a:cubicBezTo>
                    <a:cubicBezTo>
                      <a:pt x="456724" y="1783556"/>
                      <a:pt x="459581" y="1784509"/>
                      <a:pt x="461486" y="1784509"/>
                    </a:cubicBezTo>
                    <a:cubicBezTo>
                      <a:pt x="469106" y="1784509"/>
                      <a:pt x="475774" y="1777841"/>
                      <a:pt x="475774" y="1770221"/>
                    </a:cubicBezTo>
                    <a:cubicBezTo>
                      <a:pt x="475774" y="1767364"/>
                      <a:pt x="474821" y="1764506"/>
                      <a:pt x="472916" y="1762601"/>
                    </a:cubicBezTo>
                    <a:cubicBezTo>
                      <a:pt x="478631" y="1760696"/>
                      <a:pt x="484346" y="1757839"/>
                      <a:pt x="488156" y="1753076"/>
                    </a:cubicBezTo>
                    <a:cubicBezTo>
                      <a:pt x="490061" y="1752124"/>
                      <a:pt x="491966" y="1751171"/>
                      <a:pt x="493871" y="1750219"/>
                    </a:cubicBezTo>
                    <a:cubicBezTo>
                      <a:pt x="493871" y="1750219"/>
                      <a:pt x="493871" y="1750219"/>
                      <a:pt x="493871" y="1751171"/>
                    </a:cubicBezTo>
                    <a:cubicBezTo>
                      <a:pt x="493871" y="1768316"/>
                      <a:pt x="508159" y="1782604"/>
                      <a:pt x="525304" y="1782604"/>
                    </a:cubicBezTo>
                    <a:cubicBezTo>
                      <a:pt x="528161" y="1782604"/>
                      <a:pt x="531019" y="1781651"/>
                      <a:pt x="533876" y="1780699"/>
                    </a:cubicBezTo>
                    <a:cubicBezTo>
                      <a:pt x="538639" y="1783556"/>
                      <a:pt x="543401" y="1785461"/>
                      <a:pt x="550069" y="1785461"/>
                    </a:cubicBezTo>
                    <a:cubicBezTo>
                      <a:pt x="556736" y="1785461"/>
                      <a:pt x="562451" y="1783556"/>
                      <a:pt x="567214" y="1779746"/>
                    </a:cubicBezTo>
                    <a:cubicBezTo>
                      <a:pt x="570071" y="1780699"/>
                      <a:pt x="572929" y="1780699"/>
                      <a:pt x="575786" y="1780699"/>
                    </a:cubicBezTo>
                    <a:cubicBezTo>
                      <a:pt x="586264" y="1780699"/>
                      <a:pt x="595789" y="1775936"/>
                      <a:pt x="601504" y="1769269"/>
                    </a:cubicBezTo>
                    <a:cubicBezTo>
                      <a:pt x="602456" y="1769269"/>
                      <a:pt x="603409" y="1769269"/>
                      <a:pt x="604361" y="1769269"/>
                    </a:cubicBezTo>
                    <a:cubicBezTo>
                      <a:pt x="608171" y="1769269"/>
                      <a:pt x="611981" y="1768316"/>
                      <a:pt x="615791" y="1767364"/>
                    </a:cubicBezTo>
                    <a:cubicBezTo>
                      <a:pt x="621506" y="1780699"/>
                      <a:pt x="635794" y="1791176"/>
                      <a:pt x="651034" y="1791176"/>
                    </a:cubicBezTo>
                    <a:cubicBezTo>
                      <a:pt x="652939" y="1791176"/>
                      <a:pt x="653891" y="1791176"/>
                      <a:pt x="655796" y="1791176"/>
                    </a:cubicBezTo>
                    <a:cubicBezTo>
                      <a:pt x="673894" y="1794034"/>
                      <a:pt x="691039" y="1797844"/>
                      <a:pt x="705326" y="1800701"/>
                    </a:cubicBezTo>
                    <a:cubicBezTo>
                      <a:pt x="758666" y="1812131"/>
                      <a:pt x="911066" y="1835944"/>
                      <a:pt x="1004411" y="1796891"/>
                    </a:cubicBezTo>
                    <a:cubicBezTo>
                      <a:pt x="1106329" y="1754029"/>
                      <a:pt x="1104424" y="1693069"/>
                      <a:pt x="1087279" y="1637824"/>
                    </a:cubicBezTo>
                    <a:cubicBezTo>
                      <a:pt x="1072039" y="1586389"/>
                      <a:pt x="1057751" y="1581626"/>
                      <a:pt x="1076801" y="1550194"/>
                    </a:cubicBezTo>
                    <a:cubicBezTo>
                      <a:pt x="1088231" y="1533049"/>
                      <a:pt x="1138714" y="1535906"/>
                      <a:pt x="1153001" y="1512094"/>
                    </a:cubicBezTo>
                    <a:cubicBezTo>
                      <a:pt x="1167289" y="1488281"/>
                      <a:pt x="1159669" y="1456849"/>
                      <a:pt x="1149191" y="1437799"/>
                    </a:cubicBezTo>
                    <a:cubicBezTo>
                      <a:pt x="1138714" y="1418749"/>
                      <a:pt x="1079659" y="1413986"/>
                      <a:pt x="1078706" y="1408271"/>
                    </a:cubicBezTo>
                    <a:cubicBezTo>
                      <a:pt x="1077754" y="1402556"/>
                      <a:pt x="1132999" y="1377791"/>
                      <a:pt x="1161574" y="1366361"/>
                    </a:cubicBezTo>
                    <a:cubicBezTo>
                      <a:pt x="1198721" y="1351121"/>
                      <a:pt x="1194911" y="1305401"/>
                      <a:pt x="1186339" y="1283494"/>
                    </a:cubicBezTo>
                    <a:cubicBezTo>
                      <a:pt x="1177766" y="1261586"/>
                      <a:pt x="1153954" y="1255871"/>
                      <a:pt x="1138714" y="1235869"/>
                    </a:cubicBezTo>
                    <a:cubicBezTo>
                      <a:pt x="1123474" y="1215866"/>
                      <a:pt x="1137761" y="1171099"/>
                      <a:pt x="1159669" y="1165384"/>
                    </a:cubicBezTo>
                    <a:cubicBezTo>
                      <a:pt x="1181576" y="1159669"/>
                      <a:pt x="1219676" y="1142524"/>
                      <a:pt x="1240631" y="1103471"/>
                    </a:cubicBezTo>
                    <a:cubicBezTo>
                      <a:pt x="1254919" y="1067276"/>
                      <a:pt x="1213961" y="1007269"/>
                      <a:pt x="1172051" y="974884"/>
                    </a:cubicBezTo>
                    <a:close/>
                    <a:moveTo>
                      <a:pt x="584359" y="250984"/>
                    </a:moveTo>
                    <a:cubicBezTo>
                      <a:pt x="583406" y="251936"/>
                      <a:pt x="582454" y="251936"/>
                      <a:pt x="581501" y="252889"/>
                    </a:cubicBezTo>
                    <a:cubicBezTo>
                      <a:pt x="578644" y="250984"/>
                      <a:pt x="575786" y="250031"/>
                      <a:pt x="572929" y="250031"/>
                    </a:cubicBezTo>
                    <a:cubicBezTo>
                      <a:pt x="572929" y="250031"/>
                      <a:pt x="572929" y="250031"/>
                      <a:pt x="571976" y="250031"/>
                    </a:cubicBezTo>
                    <a:cubicBezTo>
                      <a:pt x="571024" y="250031"/>
                      <a:pt x="571024" y="249079"/>
                      <a:pt x="570071" y="249079"/>
                    </a:cubicBezTo>
                    <a:cubicBezTo>
                      <a:pt x="570071" y="248126"/>
                      <a:pt x="570071" y="247174"/>
                      <a:pt x="570071" y="246221"/>
                    </a:cubicBezTo>
                    <a:cubicBezTo>
                      <a:pt x="570071" y="245269"/>
                      <a:pt x="570071" y="244316"/>
                      <a:pt x="570071" y="243364"/>
                    </a:cubicBezTo>
                    <a:cubicBezTo>
                      <a:pt x="575786" y="241459"/>
                      <a:pt x="580549" y="238601"/>
                      <a:pt x="585311" y="234791"/>
                    </a:cubicBezTo>
                    <a:cubicBezTo>
                      <a:pt x="587216" y="238601"/>
                      <a:pt x="591026" y="242411"/>
                      <a:pt x="595789" y="244316"/>
                    </a:cubicBezTo>
                    <a:cubicBezTo>
                      <a:pt x="590074" y="244316"/>
                      <a:pt x="586264" y="247174"/>
                      <a:pt x="584359" y="250984"/>
                    </a:cubicBezTo>
                    <a:close/>
                    <a:moveTo>
                      <a:pt x="596741" y="201454"/>
                    </a:moveTo>
                    <a:cubicBezTo>
                      <a:pt x="596741" y="200501"/>
                      <a:pt x="596741" y="199549"/>
                      <a:pt x="596741" y="198596"/>
                    </a:cubicBezTo>
                    <a:cubicBezTo>
                      <a:pt x="597694" y="198596"/>
                      <a:pt x="598646" y="199549"/>
                      <a:pt x="598646" y="199549"/>
                    </a:cubicBezTo>
                    <a:cubicBezTo>
                      <a:pt x="597694" y="200501"/>
                      <a:pt x="597694" y="200501"/>
                      <a:pt x="596741" y="201454"/>
                    </a:cubicBezTo>
                    <a:close/>
                    <a:moveTo>
                      <a:pt x="606266" y="250031"/>
                    </a:moveTo>
                    <a:cubicBezTo>
                      <a:pt x="605314" y="248126"/>
                      <a:pt x="603409" y="247174"/>
                      <a:pt x="602456" y="245269"/>
                    </a:cubicBezTo>
                    <a:cubicBezTo>
                      <a:pt x="603409" y="245269"/>
                      <a:pt x="604361" y="245269"/>
                      <a:pt x="605314" y="245269"/>
                    </a:cubicBezTo>
                    <a:cubicBezTo>
                      <a:pt x="606266" y="245269"/>
                      <a:pt x="608171" y="245269"/>
                      <a:pt x="609124" y="245269"/>
                    </a:cubicBezTo>
                    <a:cubicBezTo>
                      <a:pt x="607219" y="247174"/>
                      <a:pt x="607219" y="248126"/>
                      <a:pt x="606266" y="250031"/>
                    </a:cubicBezTo>
                    <a:close/>
                    <a:moveTo>
                      <a:pt x="557689" y="407194"/>
                    </a:moveTo>
                    <a:cubicBezTo>
                      <a:pt x="556736" y="407194"/>
                      <a:pt x="556736" y="407194"/>
                      <a:pt x="555784" y="407194"/>
                    </a:cubicBezTo>
                    <a:cubicBezTo>
                      <a:pt x="555784" y="406241"/>
                      <a:pt x="555784" y="406241"/>
                      <a:pt x="555784" y="405289"/>
                    </a:cubicBezTo>
                    <a:cubicBezTo>
                      <a:pt x="555784" y="403384"/>
                      <a:pt x="555784" y="402431"/>
                      <a:pt x="554831" y="400526"/>
                    </a:cubicBezTo>
                    <a:cubicBezTo>
                      <a:pt x="555784" y="403384"/>
                      <a:pt x="557689" y="405289"/>
                      <a:pt x="559594" y="407194"/>
                    </a:cubicBezTo>
                    <a:cubicBezTo>
                      <a:pt x="560546" y="407194"/>
                      <a:pt x="559594" y="407194"/>
                      <a:pt x="557689" y="407194"/>
                    </a:cubicBezTo>
                    <a:close/>
                    <a:moveTo>
                      <a:pt x="637699" y="305276"/>
                    </a:moveTo>
                    <a:cubicBezTo>
                      <a:pt x="638651" y="307181"/>
                      <a:pt x="640556" y="308134"/>
                      <a:pt x="641509" y="309086"/>
                    </a:cubicBezTo>
                    <a:cubicBezTo>
                      <a:pt x="640556" y="309086"/>
                      <a:pt x="639604" y="310039"/>
                      <a:pt x="638651" y="310039"/>
                    </a:cubicBezTo>
                    <a:cubicBezTo>
                      <a:pt x="637699" y="308134"/>
                      <a:pt x="637699" y="307181"/>
                      <a:pt x="636746" y="306229"/>
                    </a:cubicBezTo>
                    <a:cubicBezTo>
                      <a:pt x="636746" y="305276"/>
                      <a:pt x="637699" y="305276"/>
                      <a:pt x="637699" y="305276"/>
                    </a:cubicBezTo>
                    <a:close/>
                    <a:moveTo>
                      <a:pt x="591979" y="417671"/>
                    </a:moveTo>
                    <a:cubicBezTo>
                      <a:pt x="598646" y="416719"/>
                      <a:pt x="604361" y="413861"/>
                      <a:pt x="609124" y="409099"/>
                    </a:cubicBezTo>
                    <a:cubicBezTo>
                      <a:pt x="607219" y="411956"/>
                      <a:pt x="606266" y="415766"/>
                      <a:pt x="606266" y="418624"/>
                    </a:cubicBezTo>
                    <a:cubicBezTo>
                      <a:pt x="606266" y="418624"/>
                      <a:pt x="606266" y="418624"/>
                      <a:pt x="606266" y="418624"/>
                    </a:cubicBezTo>
                    <a:cubicBezTo>
                      <a:pt x="603409" y="419576"/>
                      <a:pt x="600551" y="422434"/>
                      <a:pt x="598646" y="426244"/>
                    </a:cubicBezTo>
                    <a:cubicBezTo>
                      <a:pt x="596741" y="423386"/>
                      <a:pt x="593884" y="421481"/>
                      <a:pt x="591026" y="420529"/>
                    </a:cubicBezTo>
                    <a:cubicBezTo>
                      <a:pt x="591979" y="419576"/>
                      <a:pt x="591979" y="418624"/>
                      <a:pt x="591979" y="417671"/>
                    </a:cubicBezTo>
                    <a:close/>
                    <a:moveTo>
                      <a:pt x="594836" y="511016"/>
                    </a:moveTo>
                    <a:cubicBezTo>
                      <a:pt x="593884" y="511016"/>
                      <a:pt x="592931" y="510064"/>
                      <a:pt x="591979" y="510064"/>
                    </a:cubicBezTo>
                    <a:cubicBezTo>
                      <a:pt x="591026" y="510064"/>
                      <a:pt x="590074" y="510064"/>
                      <a:pt x="590074" y="510064"/>
                    </a:cubicBezTo>
                    <a:cubicBezTo>
                      <a:pt x="589121" y="509111"/>
                      <a:pt x="588169" y="509111"/>
                      <a:pt x="587216" y="508159"/>
                    </a:cubicBezTo>
                    <a:cubicBezTo>
                      <a:pt x="591026" y="507206"/>
                      <a:pt x="593884" y="505301"/>
                      <a:pt x="597694" y="503396"/>
                    </a:cubicBezTo>
                    <a:cubicBezTo>
                      <a:pt x="597694" y="504349"/>
                      <a:pt x="597694" y="505301"/>
                      <a:pt x="598646" y="505301"/>
                    </a:cubicBezTo>
                    <a:cubicBezTo>
                      <a:pt x="595789" y="507206"/>
                      <a:pt x="594836" y="509111"/>
                      <a:pt x="594836" y="511016"/>
                    </a:cubicBezTo>
                    <a:close/>
                    <a:moveTo>
                      <a:pt x="633889" y="447199"/>
                    </a:moveTo>
                    <a:cubicBezTo>
                      <a:pt x="630079" y="451009"/>
                      <a:pt x="628174" y="455771"/>
                      <a:pt x="627221" y="461486"/>
                    </a:cubicBezTo>
                    <a:cubicBezTo>
                      <a:pt x="627221" y="461486"/>
                      <a:pt x="626269" y="461486"/>
                      <a:pt x="626269" y="461486"/>
                    </a:cubicBezTo>
                    <a:cubicBezTo>
                      <a:pt x="615791" y="461486"/>
                      <a:pt x="608171" y="470059"/>
                      <a:pt x="608171" y="479584"/>
                    </a:cubicBezTo>
                    <a:cubicBezTo>
                      <a:pt x="608171" y="481489"/>
                      <a:pt x="608171" y="482441"/>
                      <a:pt x="609124" y="484346"/>
                    </a:cubicBezTo>
                    <a:cubicBezTo>
                      <a:pt x="609124" y="484346"/>
                      <a:pt x="608171" y="484346"/>
                      <a:pt x="608171" y="485299"/>
                    </a:cubicBezTo>
                    <a:cubicBezTo>
                      <a:pt x="608171" y="484346"/>
                      <a:pt x="608171" y="484346"/>
                      <a:pt x="608171" y="483394"/>
                    </a:cubicBezTo>
                    <a:cubicBezTo>
                      <a:pt x="608171" y="472916"/>
                      <a:pt x="602456" y="464344"/>
                      <a:pt x="593884" y="459581"/>
                    </a:cubicBezTo>
                    <a:cubicBezTo>
                      <a:pt x="600551" y="456724"/>
                      <a:pt x="604361" y="451009"/>
                      <a:pt x="606266" y="444341"/>
                    </a:cubicBezTo>
                    <a:cubicBezTo>
                      <a:pt x="608171" y="446246"/>
                      <a:pt x="611029" y="447199"/>
                      <a:pt x="614839" y="447199"/>
                    </a:cubicBezTo>
                    <a:cubicBezTo>
                      <a:pt x="619601" y="447199"/>
                      <a:pt x="624364" y="444341"/>
                      <a:pt x="626269" y="440531"/>
                    </a:cubicBezTo>
                    <a:cubicBezTo>
                      <a:pt x="627221" y="440531"/>
                      <a:pt x="629126" y="440531"/>
                      <a:pt x="630079" y="440531"/>
                    </a:cubicBezTo>
                    <a:cubicBezTo>
                      <a:pt x="631031" y="440531"/>
                      <a:pt x="631031" y="440531"/>
                      <a:pt x="631984" y="440531"/>
                    </a:cubicBezTo>
                    <a:cubicBezTo>
                      <a:pt x="632936" y="442436"/>
                      <a:pt x="634841" y="443389"/>
                      <a:pt x="636746" y="444341"/>
                    </a:cubicBezTo>
                    <a:cubicBezTo>
                      <a:pt x="633889" y="445294"/>
                      <a:pt x="633889" y="446246"/>
                      <a:pt x="633889" y="447199"/>
                    </a:cubicBezTo>
                    <a:cubicBezTo>
                      <a:pt x="633889" y="447199"/>
                      <a:pt x="633889" y="447199"/>
                      <a:pt x="633889" y="447199"/>
                    </a:cubicBezTo>
                    <a:close/>
                    <a:moveTo>
                      <a:pt x="639604" y="402431"/>
                    </a:moveTo>
                    <a:cubicBezTo>
                      <a:pt x="636746" y="400526"/>
                      <a:pt x="634841" y="399574"/>
                      <a:pt x="631031" y="399574"/>
                    </a:cubicBezTo>
                    <a:cubicBezTo>
                      <a:pt x="631031" y="395764"/>
                      <a:pt x="628174" y="392906"/>
                      <a:pt x="625316" y="391001"/>
                    </a:cubicBezTo>
                    <a:cubicBezTo>
                      <a:pt x="625316" y="390049"/>
                      <a:pt x="626269" y="389096"/>
                      <a:pt x="626269" y="388144"/>
                    </a:cubicBezTo>
                    <a:cubicBezTo>
                      <a:pt x="626269" y="385286"/>
                      <a:pt x="623411" y="382429"/>
                      <a:pt x="620554" y="382429"/>
                    </a:cubicBezTo>
                    <a:cubicBezTo>
                      <a:pt x="620554" y="379571"/>
                      <a:pt x="619601" y="376714"/>
                      <a:pt x="619601" y="374809"/>
                    </a:cubicBezTo>
                    <a:cubicBezTo>
                      <a:pt x="621506" y="375761"/>
                      <a:pt x="623411" y="375761"/>
                      <a:pt x="625316" y="375761"/>
                    </a:cubicBezTo>
                    <a:cubicBezTo>
                      <a:pt x="627221" y="375761"/>
                      <a:pt x="629126" y="374809"/>
                      <a:pt x="631031" y="373856"/>
                    </a:cubicBezTo>
                    <a:cubicBezTo>
                      <a:pt x="632936" y="377666"/>
                      <a:pt x="637699" y="380524"/>
                      <a:pt x="642461" y="380524"/>
                    </a:cubicBezTo>
                    <a:cubicBezTo>
                      <a:pt x="642461" y="385286"/>
                      <a:pt x="644366" y="390049"/>
                      <a:pt x="647224" y="394811"/>
                    </a:cubicBezTo>
                    <a:cubicBezTo>
                      <a:pt x="643414" y="396716"/>
                      <a:pt x="641509" y="399574"/>
                      <a:pt x="639604" y="402431"/>
                    </a:cubicBezTo>
                    <a:close/>
                    <a:moveTo>
                      <a:pt x="343376" y="758666"/>
                    </a:moveTo>
                    <a:cubicBezTo>
                      <a:pt x="343376" y="757714"/>
                      <a:pt x="343376" y="757714"/>
                      <a:pt x="343376" y="758666"/>
                    </a:cubicBezTo>
                    <a:cubicBezTo>
                      <a:pt x="343376" y="755809"/>
                      <a:pt x="342424" y="753904"/>
                      <a:pt x="341471" y="751999"/>
                    </a:cubicBezTo>
                    <a:cubicBezTo>
                      <a:pt x="343376" y="752951"/>
                      <a:pt x="345281" y="752951"/>
                      <a:pt x="346234" y="752951"/>
                    </a:cubicBezTo>
                    <a:cubicBezTo>
                      <a:pt x="345281" y="754856"/>
                      <a:pt x="344329" y="756761"/>
                      <a:pt x="343376" y="758666"/>
                    </a:cubicBezTo>
                    <a:close/>
                    <a:moveTo>
                      <a:pt x="109061" y="1225391"/>
                    </a:moveTo>
                    <a:cubicBezTo>
                      <a:pt x="106204" y="1221581"/>
                      <a:pt x="101441" y="1218724"/>
                      <a:pt x="95726" y="1217771"/>
                    </a:cubicBezTo>
                    <a:cubicBezTo>
                      <a:pt x="99536" y="1216819"/>
                      <a:pt x="103346" y="1213961"/>
                      <a:pt x="104299" y="1210151"/>
                    </a:cubicBezTo>
                    <a:cubicBezTo>
                      <a:pt x="111919" y="1208246"/>
                      <a:pt x="118586" y="1202531"/>
                      <a:pt x="122396" y="1195864"/>
                    </a:cubicBezTo>
                    <a:cubicBezTo>
                      <a:pt x="124301" y="1197769"/>
                      <a:pt x="126206" y="1199674"/>
                      <a:pt x="129064" y="1201579"/>
                    </a:cubicBezTo>
                    <a:cubicBezTo>
                      <a:pt x="118586" y="1204436"/>
                      <a:pt x="110014" y="1213961"/>
                      <a:pt x="109061" y="1225391"/>
                    </a:cubicBezTo>
                    <a:close/>
                    <a:moveTo>
                      <a:pt x="151924" y="1208246"/>
                    </a:moveTo>
                    <a:cubicBezTo>
                      <a:pt x="150971" y="1207294"/>
                      <a:pt x="150971" y="1207294"/>
                      <a:pt x="150019" y="1206341"/>
                    </a:cubicBezTo>
                    <a:cubicBezTo>
                      <a:pt x="150971" y="1206341"/>
                      <a:pt x="151924" y="1206341"/>
                      <a:pt x="151924" y="1206341"/>
                    </a:cubicBezTo>
                    <a:cubicBezTo>
                      <a:pt x="152876" y="1207294"/>
                      <a:pt x="151924" y="1208246"/>
                      <a:pt x="151924" y="1208246"/>
                    </a:cubicBezTo>
                    <a:close/>
                    <a:moveTo>
                      <a:pt x="290989" y="992981"/>
                    </a:moveTo>
                    <a:cubicBezTo>
                      <a:pt x="291941" y="991076"/>
                      <a:pt x="291941" y="989171"/>
                      <a:pt x="291941" y="986314"/>
                    </a:cubicBezTo>
                    <a:cubicBezTo>
                      <a:pt x="291941" y="986314"/>
                      <a:pt x="291941" y="986314"/>
                      <a:pt x="291941" y="986314"/>
                    </a:cubicBezTo>
                    <a:cubicBezTo>
                      <a:pt x="292894" y="986314"/>
                      <a:pt x="293846" y="987266"/>
                      <a:pt x="294799" y="987266"/>
                    </a:cubicBezTo>
                    <a:cubicBezTo>
                      <a:pt x="293846" y="989171"/>
                      <a:pt x="291941" y="991076"/>
                      <a:pt x="290989" y="992981"/>
                    </a:cubicBezTo>
                    <a:close/>
                    <a:moveTo>
                      <a:pt x="309086" y="1652111"/>
                    </a:moveTo>
                    <a:cubicBezTo>
                      <a:pt x="309086" y="1651159"/>
                      <a:pt x="309086" y="1650206"/>
                      <a:pt x="310039" y="1649254"/>
                    </a:cubicBezTo>
                    <a:cubicBezTo>
                      <a:pt x="310039" y="1649254"/>
                      <a:pt x="310991" y="1650206"/>
                      <a:pt x="310991" y="1650206"/>
                    </a:cubicBezTo>
                    <a:cubicBezTo>
                      <a:pt x="310991" y="1651159"/>
                      <a:pt x="310039" y="1651159"/>
                      <a:pt x="309086" y="1652111"/>
                    </a:cubicBezTo>
                    <a:close/>
                    <a:moveTo>
                      <a:pt x="259556" y="1822609"/>
                    </a:moveTo>
                    <a:cubicBezTo>
                      <a:pt x="260509" y="1820704"/>
                      <a:pt x="260509" y="1818799"/>
                      <a:pt x="261461" y="1816894"/>
                    </a:cubicBezTo>
                    <a:cubicBezTo>
                      <a:pt x="262414" y="1816894"/>
                      <a:pt x="264319" y="1816894"/>
                      <a:pt x="265271" y="1816894"/>
                    </a:cubicBezTo>
                    <a:cubicBezTo>
                      <a:pt x="265271" y="1817846"/>
                      <a:pt x="266224" y="1817846"/>
                      <a:pt x="266224" y="1817846"/>
                    </a:cubicBezTo>
                    <a:cubicBezTo>
                      <a:pt x="263366" y="1819751"/>
                      <a:pt x="261461" y="1820704"/>
                      <a:pt x="259556" y="1822609"/>
                    </a:cubicBezTo>
                    <a:close/>
                    <a:moveTo>
                      <a:pt x="330994" y="1783556"/>
                    </a:moveTo>
                    <a:cubicBezTo>
                      <a:pt x="330041" y="1783556"/>
                      <a:pt x="330041" y="1783556"/>
                      <a:pt x="329089" y="1783556"/>
                    </a:cubicBezTo>
                    <a:cubicBezTo>
                      <a:pt x="328136" y="1782604"/>
                      <a:pt x="327184" y="1781651"/>
                      <a:pt x="326231" y="1781651"/>
                    </a:cubicBezTo>
                    <a:cubicBezTo>
                      <a:pt x="324326" y="1779746"/>
                      <a:pt x="323374" y="1778794"/>
                      <a:pt x="321469" y="1777841"/>
                    </a:cubicBezTo>
                    <a:cubicBezTo>
                      <a:pt x="322421" y="1775936"/>
                      <a:pt x="322421" y="1774031"/>
                      <a:pt x="323374" y="1772126"/>
                    </a:cubicBezTo>
                    <a:cubicBezTo>
                      <a:pt x="325279" y="1773079"/>
                      <a:pt x="327184" y="1773079"/>
                      <a:pt x="329089" y="1773079"/>
                    </a:cubicBezTo>
                    <a:cubicBezTo>
                      <a:pt x="331946" y="1773079"/>
                      <a:pt x="333851" y="1772126"/>
                      <a:pt x="335756" y="1771174"/>
                    </a:cubicBezTo>
                    <a:cubicBezTo>
                      <a:pt x="333851" y="1774984"/>
                      <a:pt x="331946" y="1778794"/>
                      <a:pt x="330994" y="1783556"/>
                    </a:cubicBezTo>
                    <a:close/>
                    <a:moveTo>
                      <a:pt x="442436" y="1450181"/>
                    </a:moveTo>
                    <a:cubicBezTo>
                      <a:pt x="444341" y="1453991"/>
                      <a:pt x="447199" y="1456849"/>
                      <a:pt x="451009" y="1458754"/>
                    </a:cubicBezTo>
                    <a:cubicBezTo>
                      <a:pt x="448151" y="1460659"/>
                      <a:pt x="446246" y="1462564"/>
                      <a:pt x="444341" y="1465421"/>
                    </a:cubicBezTo>
                    <a:cubicBezTo>
                      <a:pt x="443389" y="1461611"/>
                      <a:pt x="440531" y="1457801"/>
                      <a:pt x="437674" y="1454944"/>
                    </a:cubicBezTo>
                    <a:cubicBezTo>
                      <a:pt x="438626" y="1453039"/>
                      <a:pt x="440531" y="1452086"/>
                      <a:pt x="442436" y="1450181"/>
                    </a:cubicBezTo>
                    <a:close/>
                    <a:moveTo>
                      <a:pt x="426244" y="1592104"/>
                    </a:moveTo>
                    <a:cubicBezTo>
                      <a:pt x="425291" y="1589246"/>
                      <a:pt x="423386" y="1587341"/>
                      <a:pt x="420529" y="1587341"/>
                    </a:cubicBezTo>
                    <a:cubicBezTo>
                      <a:pt x="420529" y="1587341"/>
                      <a:pt x="419576" y="1587341"/>
                      <a:pt x="419576" y="1587341"/>
                    </a:cubicBezTo>
                    <a:cubicBezTo>
                      <a:pt x="420529" y="1584484"/>
                      <a:pt x="421481" y="1580674"/>
                      <a:pt x="421481" y="1576864"/>
                    </a:cubicBezTo>
                    <a:cubicBezTo>
                      <a:pt x="421481" y="1575911"/>
                      <a:pt x="421481" y="1575911"/>
                      <a:pt x="421481" y="1574959"/>
                    </a:cubicBezTo>
                    <a:cubicBezTo>
                      <a:pt x="421481" y="1574959"/>
                      <a:pt x="422434" y="1574959"/>
                      <a:pt x="422434" y="1574959"/>
                    </a:cubicBezTo>
                    <a:cubicBezTo>
                      <a:pt x="423386" y="1575911"/>
                      <a:pt x="425291" y="1576864"/>
                      <a:pt x="426244" y="1577816"/>
                    </a:cubicBezTo>
                    <a:cubicBezTo>
                      <a:pt x="426244" y="1578769"/>
                      <a:pt x="426244" y="1579721"/>
                      <a:pt x="426244" y="1580674"/>
                    </a:cubicBezTo>
                    <a:cubicBezTo>
                      <a:pt x="426244" y="1585436"/>
                      <a:pt x="427196" y="1589246"/>
                      <a:pt x="430054" y="1593056"/>
                    </a:cubicBezTo>
                    <a:cubicBezTo>
                      <a:pt x="428149" y="1592104"/>
                      <a:pt x="427196" y="1592104"/>
                      <a:pt x="426244" y="1592104"/>
                    </a:cubicBezTo>
                    <a:close/>
                    <a:moveTo>
                      <a:pt x="431959" y="1518761"/>
                    </a:moveTo>
                    <a:cubicBezTo>
                      <a:pt x="430054" y="1517809"/>
                      <a:pt x="427196" y="1517809"/>
                      <a:pt x="425291" y="1517809"/>
                    </a:cubicBezTo>
                    <a:cubicBezTo>
                      <a:pt x="422434" y="1517809"/>
                      <a:pt x="418624" y="1518761"/>
                      <a:pt x="415766" y="1519714"/>
                    </a:cubicBezTo>
                    <a:cubicBezTo>
                      <a:pt x="415766" y="1518761"/>
                      <a:pt x="416719" y="1517809"/>
                      <a:pt x="416719" y="1515904"/>
                    </a:cubicBezTo>
                    <a:cubicBezTo>
                      <a:pt x="416719" y="1513046"/>
                      <a:pt x="415766" y="1510189"/>
                      <a:pt x="413861" y="1508284"/>
                    </a:cubicBezTo>
                    <a:cubicBezTo>
                      <a:pt x="417671" y="1507331"/>
                      <a:pt x="419576" y="1503521"/>
                      <a:pt x="419576" y="1499711"/>
                    </a:cubicBezTo>
                    <a:cubicBezTo>
                      <a:pt x="419576" y="1497806"/>
                      <a:pt x="418624" y="1496854"/>
                      <a:pt x="418624" y="1494949"/>
                    </a:cubicBezTo>
                    <a:cubicBezTo>
                      <a:pt x="420529" y="1493044"/>
                      <a:pt x="422434" y="1490186"/>
                      <a:pt x="422434" y="1486376"/>
                    </a:cubicBezTo>
                    <a:cubicBezTo>
                      <a:pt x="422434" y="1485424"/>
                      <a:pt x="422434" y="1485424"/>
                      <a:pt x="422434" y="1484471"/>
                    </a:cubicBezTo>
                    <a:cubicBezTo>
                      <a:pt x="422434" y="1484471"/>
                      <a:pt x="422434" y="1484471"/>
                      <a:pt x="422434" y="1484471"/>
                    </a:cubicBezTo>
                    <a:cubicBezTo>
                      <a:pt x="424339" y="1488281"/>
                      <a:pt x="428149" y="1491139"/>
                      <a:pt x="431959" y="1491139"/>
                    </a:cubicBezTo>
                    <a:cubicBezTo>
                      <a:pt x="432911" y="1491139"/>
                      <a:pt x="434816" y="1491139"/>
                      <a:pt x="435769" y="1490186"/>
                    </a:cubicBezTo>
                    <a:cubicBezTo>
                      <a:pt x="435769" y="1491139"/>
                      <a:pt x="436721" y="1492091"/>
                      <a:pt x="436721" y="1493044"/>
                    </a:cubicBezTo>
                    <a:cubicBezTo>
                      <a:pt x="432911" y="1495901"/>
                      <a:pt x="430054" y="1499711"/>
                      <a:pt x="430054" y="1505426"/>
                    </a:cubicBezTo>
                    <a:cubicBezTo>
                      <a:pt x="430054" y="1509236"/>
                      <a:pt x="431959" y="1513046"/>
                      <a:pt x="434816" y="1515904"/>
                    </a:cubicBezTo>
                    <a:cubicBezTo>
                      <a:pt x="432911" y="1518761"/>
                      <a:pt x="431959" y="1518761"/>
                      <a:pt x="431959" y="1518761"/>
                    </a:cubicBezTo>
                    <a:close/>
                    <a:moveTo>
                      <a:pt x="445294" y="1609249"/>
                    </a:moveTo>
                    <a:cubicBezTo>
                      <a:pt x="442436" y="1606391"/>
                      <a:pt x="439579" y="1604486"/>
                      <a:pt x="435769" y="1603534"/>
                    </a:cubicBezTo>
                    <a:cubicBezTo>
                      <a:pt x="435769" y="1603534"/>
                      <a:pt x="435769" y="1603534"/>
                      <a:pt x="435769" y="1603534"/>
                    </a:cubicBezTo>
                    <a:cubicBezTo>
                      <a:pt x="435769" y="1601629"/>
                      <a:pt x="435769" y="1600676"/>
                      <a:pt x="434816" y="1598771"/>
                    </a:cubicBezTo>
                    <a:cubicBezTo>
                      <a:pt x="438626" y="1601629"/>
                      <a:pt x="443389" y="1603534"/>
                      <a:pt x="449104" y="1603534"/>
                    </a:cubicBezTo>
                    <a:cubicBezTo>
                      <a:pt x="449104" y="1603534"/>
                      <a:pt x="449104" y="1603534"/>
                      <a:pt x="450056" y="1603534"/>
                    </a:cubicBezTo>
                    <a:cubicBezTo>
                      <a:pt x="451009" y="1604486"/>
                      <a:pt x="451009" y="1605439"/>
                      <a:pt x="451961" y="1606391"/>
                    </a:cubicBezTo>
                    <a:cubicBezTo>
                      <a:pt x="449104" y="1607344"/>
                      <a:pt x="447199" y="1608296"/>
                      <a:pt x="445294" y="1609249"/>
                    </a:cubicBezTo>
                    <a:close/>
                    <a:moveTo>
                      <a:pt x="452914" y="1518761"/>
                    </a:moveTo>
                    <a:cubicBezTo>
                      <a:pt x="452914" y="1518761"/>
                      <a:pt x="451961" y="1517809"/>
                      <a:pt x="451961" y="1517809"/>
                    </a:cubicBezTo>
                    <a:cubicBezTo>
                      <a:pt x="451961" y="1517809"/>
                      <a:pt x="452914" y="1516856"/>
                      <a:pt x="452914" y="1516856"/>
                    </a:cubicBezTo>
                    <a:cubicBezTo>
                      <a:pt x="453866" y="1516856"/>
                      <a:pt x="453866" y="1517809"/>
                      <a:pt x="454819" y="1517809"/>
                    </a:cubicBezTo>
                    <a:cubicBezTo>
                      <a:pt x="452914" y="1518761"/>
                      <a:pt x="452914" y="1518761"/>
                      <a:pt x="452914" y="1518761"/>
                    </a:cubicBezTo>
                    <a:close/>
                    <a:moveTo>
                      <a:pt x="666274" y="511969"/>
                    </a:moveTo>
                    <a:cubicBezTo>
                      <a:pt x="667226" y="511016"/>
                      <a:pt x="667226" y="510064"/>
                      <a:pt x="668179" y="509111"/>
                    </a:cubicBezTo>
                    <a:lnTo>
                      <a:pt x="668179" y="511969"/>
                    </a:lnTo>
                    <a:cubicBezTo>
                      <a:pt x="667226" y="511969"/>
                      <a:pt x="666274" y="511969"/>
                      <a:pt x="666274" y="511969"/>
                    </a:cubicBezTo>
                    <a:close/>
                    <a:moveTo>
                      <a:pt x="657701" y="574834"/>
                    </a:moveTo>
                    <a:cubicBezTo>
                      <a:pt x="658654" y="574834"/>
                      <a:pt x="659606" y="573881"/>
                      <a:pt x="659606" y="572929"/>
                    </a:cubicBezTo>
                    <a:lnTo>
                      <a:pt x="659606" y="575786"/>
                    </a:lnTo>
                    <a:cubicBezTo>
                      <a:pt x="658654" y="575786"/>
                      <a:pt x="658654" y="575786"/>
                      <a:pt x="657701" y="574834"/>
                    </a:cubicBezTo>
                    <a:close/>
                    <a:moveTo>
                      <a:pt x="502444" y="1197769"/>
                    </a:moveTo>
                    <a:cubicBezTo>
                      <a:pt x="504349" y="1198721"/>
                      <a:pt x="505301" y="1198721"/>
                      <a:pt x="507206" y="1198721"/>
                    </a:cubicBezTo>
                    <a:cubicBezTo>
                      <a:pt x="509111" y="1198721"/>
                      <a:pt x="510064" y="1198721"/>
                      <a:pt x="511969" y="1197769"/>
                    </a:cubicBezTo>
                    <a:cubicBezTo>
                      <a:pt x="512921" y="1210151"/>
                      <a:pt x="519589" y="1220629"/>
                      <a:pt x="529114" y="1227296"/>
                    </a:cubicBezTo>
                    <a:cubicBezTo>
                      <a:pt x="528161" y="1228249"/>
                      <a:pt x="527209" y="1229201"/>
                      <a:pt x="526256" y="1230154"/>
                    </a:cubicBezTo>
                    <a:cubicBezTo>
                      <a:pt x="525304" y="1230154"/>
                      <a:pt x="525304" y="1230154"/>
                      <a:pt x="524351" y="1230154"/>
                    </a:cubicBezTo>
                    <a:cubicBezTo>
                      <a:pt x="519589" y="1224439"/>
                      <a:pt x="511969" y="1220629"/>
                      <a:pt x="504349" y="1220629"/>
                    </a:cubicBezTo>
                    <a:cubicBezTo>
                      <a:pt x="504349" y="1220629"/>
                      <a:pt x="504349" y="1220629"/>
                      <a:pt x="503396" y="1220629"/>
                    </a:cubicBezTo>
                    <a:cubicBezTo>
                      <a:pt x="501491" y="1217771"/>
                      <a:pt x="499586" y="1215866"/>
                      <a:pt x="497681" y="1213961"/>
                    </a:cubicBezTo>
                    <a:cubicBezTo>
                      <a:pt x="501491" y="1212056"/>
                      <a:pt x="504349" y="1208246"/>
                      <a:pt x="504349" y="1203484"/>
                    </a:cubicBezTo>
                    <a:cubicBezTo>
                      <a:pt x="504349" y="1201579"/>
                      <a:pt x="503396" y="1199674"/>
                      <a:pt x="502444" y="1197769"/>
                    </a:cubicBezTo>
                    <a:close/>
                    <a:moveTo>
                      <a:pt x="574834" y="1231106"/>
                    </a:moveTo>
                    <a:cubicBezTo>
                      <a:pt x="574834" y="1231106"/>
                      <a:pt x="574834" y="1230154"/>
                      <a:pt x="574834" y="1231106"/>
                    </a:cubicBezTo>
                    <a:cubicBezTo>
                      <a:pt x="576739" y="1229201"/>
                      <a:pt x="578644" y="1228249"/>
                      <a:pt x="579596" y="1226344"/>
                    </a:cubicBezTo>
                    <a:lnTo>
                      <a:pt x="579596" y="1229201"/>
                    </a:lnTo>
                    <a:cubicBezTo>
                      <a:pt x="577691" y="1230154"/>
                      <a:pt x="575786" y="1230154"/>
                      <a:pt x="574834" y="1231106"/>
                    </a:cubicBezTo>
                    <a:close/>
                    <a:moveTo>
                      <a:pt x="516731" y="1371124"/>
                    </a:moveTo>
                    <a:cubicBezTo>
                      <a:pt x="517684" y="1371124"/>
                      <a:pt x="517684" y="1371124"/>
                      <a:pt x="518636" y="1371124"/>
                    </a:cubicBezTo>
                    <a:cubicBezTo>
                      <a:pt x="517684" y="1372076"/>
                      <a:pt x="517684" y="1372076"/>
                      <a:pt x="516731" y="1373029"/>
                    </a:cubicBezTo>
                    <a:cubicBezTo>
                      <a:pt x="516731" y="1372076"/>
                      <a:pt x="516731" y="1371124"/>
                      <a:pt x="516731" y="1371124"/>
                    </a:cubicBezTo>
                    <a:close/>
                    <a:moveTo>
                      <a:pt x="615791" y="838676"/>
                    </a:moveTo>
                    <a:cubicBezTo>
                      <a:pt x="618649" y="842486"/>
                      <a:pt x="622459" y="844391"/>
                      <a:pt x="627221" y="845344"/>
                    </a:cubicBezTo>
                    <a:lnTo>
                      <a:pt x="627221" y="847249"/>
                    </a:lnTo>
                    <a:cubicBezTo>
                      <a:pt x="627221" y="848201"/>
                      <a:pt x="626269" y="848201"/>
                      <a:pt x="626269" y="849154"/>
                    </a:cubicBezTo>
                    <a:cubicBezTo>
                      <a:pt x="624364" y="849154"/>
                      <a:pt x="622459" y="848201"/>
                      <a:pt x="620554" y="848201"/>
                    </a:cubicBezTo>
                    <a:cubicBezTo>
                      <a:pt x="616744" y="848201"/>
                      <a:pt x="613886" y="849154"/>
                      <a:pt x="610076" y="849154"/>
                    </a:cubicBezTo>
                    <a:cubicBezTo>
                      <a:pt x="610076" y="848201"/>
                      <a:pt x="610076" y="847249"/>
                      <a:pt x="610076" y="847249"/>
                    </a:cubicBezTo>
                    <a:cubicBezTo>
                      <a:pt x="610076" y="845344"/>
                      <a:pt x="610076" y="844391"/>
                      <a:pt x="609124" y="842486"/>
                    </a:cubicBezTo>
                    <a:cubicBezTo>
                      <a:pt x="611029" y="842486"/>
                      <a:pt x="613886" y="840581"/>
                      <a:pt x="615791" y="838676"/>
                    </a:cubicBezTo>
                    <a:close/>
                    <a:moveTo>
                      <a:pt x="571024" y="938689"/>
                    </a:moveTo>
                    <a:cubicBezTo>
                      <a:pt x="572929" y="941546"/>
                      <a:pt x="574834" y="942499"/>
                      <a:pt x="577691" y="943451"/>
                    </a:cubicBezTo>
                    <a:cubicBezTo>
                      <a:pt x="576739" y="944404"/>
                      <a:pt x="575786" y="945356"/>
                      <a:pt x="575786" y="946309"/>
                    </a:cubicBezTo>
                    <a:cubicBezTo>
                      <a:pt x="573881" y="943451"/>
                      <a:pt x="571976" y="940594"/>
                      <a:pt x="571024" y="938689"/>
                    </a:cubicBezTo>
                    <a:cubicBezTo>
                      <a:pt x="570071" y="938689"/>
                      <a:pt x="571024" y="938689"/>
                      <a:pt x="571024" y="938689"/>
                    </a:cubicBezTo>
                    <a:close/>
                    <a:moveTo>
                      <a:pt x="552926" y="718661"/>
                    </a:moveTo>
                    <a:cubicBezTo>
                      <a:pt x="558641" y="717709"/>
                      <a:pt x="562451" y="714851"/>
                      <a:pt x="566261" y="710089"/>
                    </a:cubicBezTo>
                    <a:cubicBezTo>
                      <a:pt x="567214" y="710089"/>
                      <a:pt x="567214" y="710089"/>
                      <a:pt x="568166" y="711041"/>
                    </a:cubicBezTo>
                    <a:cubicBezTo>
                      <a:pt x="567214" y="713899"/>
                      <a:pt x="567214" y="716756"/>
                      <a:pt x="567214" y="719614"/>
                    </a:cubicBezTo>
                    <a:cubicBezTo>
                      <a:pt x="567214" y="720566"/>
                      <a:pt x="567214" y="721519"/>
                      <a:pt x="567214" y="723424"/>
                    </a:cubicBezTo>
                    <a:cubicBezTo>
                      <a:pt x="566261" y="723424"/>
                      <a:pt x="565309" y="723424"/>
                      <a:pt x="565309" y="724376"/>
                    </a:cubicBezTo>
                    <a:cubicBezTo>
                      <a:pt x="561499" y="722471"/>
                      <a:pt x="557689" y="720566"/>
                      <a:pt x="552926" y="720566"/>
                    </a:cubicBezTo>
                    <a:cubicBezTo>
                      <a:pt x="552926" y="719614"/>
                      <a:pt x="552926" y="718661"/>
                      <a:pt x="552926" y="718661"/>
                    </a:cubicBezTo>
                    <a:close/>
                    <a:moveTo>
                      <a:pt x="553879" y="816769"/>
                    </a:moveTo>
                    <a:cubicBezTo>
                      <a:pt x="556736" y="812959"/>
                      <a:pt x="558641" y="809149"/>
                      <a:pt x="559594" y="804386"/>
                    </a:cubicBezTo>
                    <a:cubicBezTo>
                      <a:pt x="560546" y="804386"/>
                      <a:pt x="560546" y="804386"/>
                      <a:pt x="561499" y="804386"/>
                    </a:cubicBezTo>
                    <a:cubicBezTo>
                      <a:pt x="563404" y="806291"/>
                      <a:pt x="566261" y="807244"/>
                      <a:pt x="569119" y="808196"/>
                    </a:cubicBezTo>
                    <a:cubicBezTo>
                      <a:pt x="568166" y="810101"/>
                      <a:pt x="568166" y="812006"/>
                      <a:pt x="568166" y="813911"/>
                    </a:cubicBezTo>
                    <a:cubicBezTo>
                      <a:pt x="565309" y="815816"/>
                      <a:pt x="563404" y="818674"/>
                      <a:pt x="563404" y="822484"/>
                    </a:cubicBezTo>
                    <a:cubicBezTo>
                      <a:pt x="563404" y="823436"/>
                      <a:pt x="563404" y="823436"/>
                      <a:pt x="563404" y="824389"/>
                    </a:cubicBezTo>
                    <a:cubicBezTo>
                      <a:pt x="558641" y="824389"/>
                      <a:pt x="553879" y="825341"/>
                      <a:pt x="550069" y="828199"/>
                    </a:cubicBezTo>
                    <a:cubicBezTo>
                      <a:pt x="552926" y="824389"/>
                      <a:pt x="553879" y="820579"/>
                      <a:pt x="553879" y="816769"/>
                    </a:cubicBezTo>
                    <a:close/>
                    <a:moveTo>
                      <a:pt x="547211" y="968216"/>
                    </a:moveTo>
                    <a:cubicBezTo>
                      <a:pt x="547211" y="969169"/>
                      <a:pt x="547211" y="969169"/>
                      <a:pt x="547211" y="970121"/>
                    </a:cubicBezTo>
                    <a:cubicBezTo>
                      <a:pt x="547211" y="972979"/>
                      <a:pt x="550069" y="975836"/>
                      <a:pt x="552926" y="975836"/>
                    </a:cubicBezTo>
                    <a:cubicBezTo>
                      <a:pt x="555784" y="975836"/>
                      <a:pt x="557689" y="973931"/>
                      <a:pt x="558641" y="972026"/>
                    </a:cubicBezTo>
                    <a:cubicBezTo>
                      <a:pt x="558641" y="972026"/>
                      <a:pt x="558641" y="972026"/>
                      <a:pt x="558641" y="972026"/>
                    </a:cubicBezTo>
                    <a:cubicBezTo>
                      <a:pt x="560546" y="972026"/>
                      <a:pt x="561499" y="972026"/>
                      <a:pt x="563404" y="971074"/>
                    </a:cubicBezTo>
                    <a:cubicBezTo>
                      <a:pt x="563404" y="972026"/>
                      <a:pt x="562451" y="972979"/>
                      <a:pt x="562451" y="973931"/>
                    </a:cubicBezTo>
                    <a:cubicBezTo>
                      <a:pt x="562451" y="976789"/>
                      <a:pt x="564356" y="979646"/>
                      <a:pt x="567214" y="980599"/>
                    </a:cubicBezTo>
                    <a:cubicBezTo>
                      <a:pt x="568166" y="984409"/>
                      <a:pt x="569119" y="988219"/>
                      <a:pt x="571024" y="991076"/>
                    </a:cubicBezTo>
                    <a:cubicBezTo>
                      <a:pt x="570071" y="991076"/>
                      <a:pt x="568166" y="992029"/>
                      <a:pt x="567214" y="992029"/>
                    </a:cubicBezTo>
                    <a:cubicBezTo>
                      <a:pt x="565309" y="990124"/>
                      <a:pt x="562451" y="989171"/>
                      <a:pt x="559594" y="989171"/>
                    </a:cubicBezTo>
                    <a:cubicBezTo>
                      <a:pt x="553879" y="989171"/>
                      <a:pt x="550069" y="992981"/>
                      <a:pt x="548164" y="996791"/>
                    </a:cubicBezTo>
                    <a:cubicBezTo>
                      <a:pt x="547211" y="997744"/>
                      <a:pt x="546259" y="999649"/>
                      <a:pt x="545306" y="1001554"/>
                    </a:cubicBezTo>
                    <a:cubicBezTo>
                      <a:pt x="543401" y="998696"/>
                      <a:pt x="539591" y="995839"/>
                      <a:pt x="536734" y="994886"/>
                    </a:cubicBezTo>
                    <a:cubicBezTo>
                      <a:pt x="536734" y="993934"/>
                      <a:pt x="537686" y="992981"/>
                      <a:pt x="537686" y="992029"/>
                    </a:cubicBezTo>
                    <a:cubicBezTo>
                      <a:pt x="537686" y="988219"/>
                      <a:pt x="534829" y="985361"/>
                      <a:pt x="531019" y="985361"/>
                    </a:cubicBezTo>
                    <a:cubicBezTo>
                      <a:pt x="527209" y="985361"/>
                      <a:pt x="524351" y="988219"/>
                      <a:pt x="524351" y="992029"/>
                    </a:cubicBezTo>
                    <a:cubicBezTo>
                      <a:pt x="524351" y="992981"/>
                      <a:pt x="524351" y="992981"/>
                      <a:pt x="524351" y="993934"/>
                    </a:cubicBezTo>
                    <a:cubicBezTo>
                      <a:pt x="518636" y="995839"/>
                      <a:pt x="513874" y="999649"/>
                      <a:pt x="511016" y="1004411"/>
                    </a:cubicBezTo>
                    <a:cubicBezTo>
                      <a:pt x="509111" y="1002506"/>
                      <a:pt x="507206" y="1000601"/>
                      <a:pt x="504349" y="1000601"/>
                    </a:cubicBezTo>
                    <a:cubicBezTo>
                      <a:pt x="504349" y="1000601"/>
                      <a:pt x="504349" y="1000601"/>
                      <a:pt x="503396" y="1000601"/>
                    </a:cubicBezTo>
                    <a:cubicBezTo>
                      <a:pt x="503396" y="998696"/>
                      <a:pt x="502444" y="996791"/>
                      <a:pt x="501491" y="995839"/>
                    </a:cubicBezTo>
                    <a:cubicBezTo>
                      <a:pt x="501491" y="995839"/>
                      <a:pt x="501491" y="995839"/>
                      <a:pt x="502444" y="995839"/>
                    </a:cubicBezTo>
                    <a:cubicBezTo>
                      <a:pt x="514826" y="995839"/>
                      <a:pt x="524351" y="986314"/>
                      <a:pt x="524351" y="973931"/>
                    </a:cubicBezTo>
                    <a:cubicBezTo>
                      <a:pt x="524351" y="973931"/>
                      <a:pt x="524351" y="972979"/>
                      <a:pt x="524351" y="972979"/>
                    </a:cubicBezTo>
                    <a:cubicBezTo>
                      <a:pt x="525304" y="973931"/>
                      <a:pt x="527209" y="973931"/>
                      <a:pt x="529114" y="973931"/>
                    </a:cubicBezTo>
                    <a:cubicBezTo>
                      <a:pt x="535781" y="973931"/>
                      <a:pt x="541496" y="968216"/>
                      <a:pt x="541496" y="961549"/>
                    </a:cubicBezTo>
                    <a:cubicBezTo>
                      <a:pt x="541496" y="954881"/>
                      <a:pt x="535781" y="949166"/>
                      <a:pt x="529114" y="949166"/>
                    </a:cubicBezTo>
                    <a:cubicBezTo>
                      <a:pt x="525304" y="949166"/>
                      <a:pt x="521494" y="951071"/>
                      <a:pt x="519589" y="954881"/>
                    </a:cubicBezTo>
                    <a:cubicBezTo>
                      <a:pt x="519589" y="953929"/>
                      <a:pt x="520541" y="952024"/>
                      <a:pt x="520541" y="951071"/>
                    </a:cubicBezTo>
                    <a:cubicBezTo>
                      <a:pt x="520541" y="940594"/>
                      <a:pt x="511969" y="931069"/>
                      <a:pt x="500539" y="931069"/>
                    </a:cubicBezTo>
                    <a:cubicBezTo>
                      <a:pt x="497681" y="931069"/>
                      <a:pt x="495776" y="932021"/>
                      <a:pt x="492919" y="932974"/>
                    </a:cubicBezTo>
                    <a:cubicBezTo>
                      <a:pt x="491966" y="929164"/>
                      <a:pt x="488156" y="926306"/>
                      <a:pt x="484346" y="925354"/>
                    </a:cubicBezTo>
                    <a:cubicBezTo>
                      <a:pt x="485299" y="923449"/>
                      <a:pt x="486251" y="920591"/>
                      <a:pt x="486251" y="917734"/>
                    </a:cubicBezTo>
                    <a:cubicBezTo>
                      <a:pt x="486251" y="915829"/>
                      <a:pt x="486251" y="914876"/>
                      <a:pt x="485299" y="912971"/>
                    </a:cubicBezTo>
                    <a:cubicBezTo>
                      <a:pt x="487204" y="911066"/>
                      <a:pt x="488156" y="909161"/>
                      <a:pt x="488156" y="906304"/>
                    </a:cubicBezTo>
                    <a:cubicBezTo>
                      <a:pt x="488156" y="904399"/>
                      <a:pt x="487204" y="903446"/>
                      <a:pt x="486251" y="901541"/>
                    </a:cubicBezTo>
                    <a:cubicBezTo>
                      <a:pt x="489109" y="899636"/>
                      <a:pt x="491014" y="896779"/>
                      <a:pt x="492919" y="893921"/>
                    </a:cubicBezTo>
                    <a:cubicBezTo>
                      <a:pt x="495776" y="899636"/>
                      <a:pt x="500539" y="904399"/>
                      <a:pt x="505301" y="907256"/>
                    </a:cubicBezTo>
                    <a:cubicBezTo>
                      <a:pt x="505301" y="907256"/>
                      <a:pt x="505301" y="907256"/>
                      <a:pt x="505301" y="907256"/>
                    </a:cubicBezTo>
                    <a:cubicBezTo>
                      <a:pt x="505301" y="921544"/>
                      <a:pt x="512921" y="934879"/>
                      <a:pt x="525304" y="941546"/>
                    </a:cubicBezTo>
                    <a:cubicBezTo>
                      <a:pt x="528161" y="945356"/>
                      <a:pt x="532924" y="947261"/>
                      <a:pt x="537686" y="947261"/>
                    </a:cubicBezTo>
                    <a:cubicBezTo>
                      <a:pt x="537686" y="947261"/>
                      <a:pt x="538639" y="947261"/>
                      <a:pt x="538639" y="947261"/>
                    </a:cubicBezTo>
                    <a:cubicBezTo>
                      <a:pt x="538639" y="947261"/>
                      <a:pt x="539591" y="947261"/>
                      <a:pt x="539591" y="948214"/>
                    </a:cubicBezTo>
                    <a:cubicBezTo>
                      <a:pt x="539591" y="949166"/>
                      <a:pt x="539591" y="951071"/>
                      <a:pt x="539591" y="952024"/>
                    </a:cubicBezTo>
                    <a:cubicBezTo>
                      <a:pt x="539591" y="959644"/>
                      <a:pt x="542449" y="964406"/>
                      <a:pt x="547211" y="968216"/>
                    </a:cubicBezTo>
                    <a:close/>
                    <a:moveTo>
                      <a:pt x="549116" y="1032986"/>
                    </a:moveTo>
                    <a:cubicBezTo>
                      <a:pt x="543401" y="1036796"/>
                      <a:pt x="539591" y="1041559"/>
                      <a:pt x="536734" y="1048226"/>
                    </a:cubicBezTo>
                    <a:cubicBezTo>
                      <a:pt x="535781" y="1048226"/>
                      <a:pt x="534829" y="1048226"/>
                      <a:pt x="532924" y="1048226"/>
                    </a:cubicBezTo>
                    <a:cubicBezTo>
                      <a:pt x="531971" y="1048226"/>
                      <a:pt x="531971" y="1048226"/>
                      <a:pt x="531019" y="1048226"/>
                    </a:cubicBezTo>
                    <a:cubicBezTo>
                      <a:pt x="531019" y="1048226"/>
                      <a:pt x="531019" y="1048226"/>
                      <a:pt x="531019" y="1047274"/>
                    </a:cubicBezTo>
                    <a:cubicBezTo>
                      <a:pt x="533876" y="1044416"/>
                      <a:pt x="535781" y="1041559"/>
                      <a:pt x="535781" y="1036796"/>
                    </a:cubicBezTo>
                    <a:cubicBezTo>
                      <a:pt x="535781" y="1035844"/>
                      <a:pt x="535781" y="1034891"/>
                      <a:pt x="534829" y="1032986"/>
                    </a:cubicBezTo>
                    <a:cubicBezTo>
                      <a:pt x="540544" y="1031081"/>
                      <a:pt x="545306" y="1025366"/>
                      <a:pt x="547211" y="1018699"/>
                    </a:cubicBezTo>
                    <a:cubicBezTo>
                      <a:pt x="547211" y="1018699"/>
                      <a:pt x="548164" y="1019651"/>
                      <a:pt x="548164" y="1019651"/>
                    </a:cubicBezTo>
                    <a:cubicBezTo>
                      <a:pt x="547211" y="1021556"/>
                      <a:pt x="547211" y="1024414"/>
                      <a:pt x="547211" y="1026319"/>
                    </a:cubicBezTo>
                    <a:cubicBezTo>
                      <a:pt x="548164" y="1029176"/>
                      <a:pt x="548164" y="1031081"/>
                      <a:pt x="549116" y="1032986"/>
                    </a:cubicBezTo>
                    <a:close/>
                    <a:moveTo>
                      <a:pt x="506254" y="814864"/>
                    </a:moveTo>
                    <a:cubicBezTo>
                      <a:pt x="503396" y="813911"/>
                      <a:pt x="500539" y="812959"/>
                      <a:pt x="497681" y="812959"/>
                    </a:cubicBezTo>
                    <a:cubicBezTo>
                      <a:pt x="497681" y="812959"/>
                      <a:pt x="497681" y="812959"/>
                      <a:pt x="497681" y="812959"/>
                    </a:cubicBezTo>
                    <a:cubicBezTo>
                      <a:pt x="501491" y="812006"/>
                      <a:pt x="504349" y="809149"/>
                      <a:pt x="507206" y="806291"/>
                    </a:cubicBezTo>
                    <a:cubicBezTo>
                      <a:pt x="508159" y="806291"/>
                      <a:pt x="508159" y="805339"/>
                      <a:pt x="509111" y="805339"/>
                    </a:cubicBezTo>
                    <a:cubicBezTo>
                      <a:pt x="509111" y="805339"/>
                      <a:pt x="509111" y="805339"/>
                      <a:pt x="509111" y="806291"/>
                    </a:cubicBezTo>
                    <a:cubicBezTo>
                      <a:pt x="507206" y="808196"/>
                      <a:pt x="506254" y="810101"/>
                      <a:pt x="506254" y="812959"/>
                    </a:cubicBezTo>
                    <a:cubicBezTo>
                      <a:pt x="506254" y="812959"/>
                      <a:pt x="506254" y="813911"/>
                      <a:pt x="506254" y="814864"/>
                    </a:cubicBezTo>
                    <a:close/>
                    <a:moveTo>
                      <a:pt x="521494" y="822484"/>
                    </a:moveTo>
                    <a:cubicBezTo>
                      <a:pt x="524351" y="828199"/>
                      <a:pt x="530066" y="832961"/>
                      <a:pt x="536734" y="832961"/>
                    </a:cubicBezTo>
                    <a:cubicBezTo>
                      <a:pt x="538639" y="832961"/>
                      <a:pt x="541496" y="832961"/>
                      <a:pt x="543401" y="832009"/>
                    </a:cubicBezTo>
                    <a:cubicBezTo>
                      <a:pt x="540544" y="834866"/>
                      <a:pt x="538639" y="838676"/>
                      <a:pt x="536734" y="842486"/>
                    </a:cubicBezTo>
                    <a:cubicBezTo>
                      <a:pt x="535781" y="842486"/>
                      <a:pt x="534829" y="842486"/>
                      <a:pt x="533876" y="842486"/>
                    </a:cubicBezTo>
                    <a:cubicBezTo>
                      <a:pt x="526256" y="842486"/>
                      <a:pt x="519589" y="848201"/>
                      <a:pt x="517684" y="854869"/>
                    </a:cubicBezTo>
                    <a:cubicBezTo>
                      <a:pt x="517684" y="854869"/>
                      <a:pt x="517684" y="854869"/>
                      <a:pt x="517684" y="854869"/>
                    </a:cubicBezTo>
                    <a:cubicBezTo>
                      <a:pt x="516731" y="854869"/>
                      <a:pt x="516731" y="854869"/>
                      <a:pt x="515779" y="854869"/>
                    </a:cubicBezTo>
                    <a:cubicBezTo>
                      <a:pt x="519589" y="850106"/>
                      <a:pt x="522446" y="844391"/>
                      <a:pt x="522446" y="838676"/>
                    </a:cubicBezTo>
                    <a:cubicBezTo>
                      <a:pt x="522446" y="832009"/>
                      <a:pt x="519589" y="825341"/>
                      <a:pt x="514826" y="820579"/>
                    </a:cubicBezTo>
                    <a:cubicBezTo>
                      <a:pt x="515779" y="820579"/>
                      <a:pt x="516731" y="820579"/>
                      <a:pt x="516731" y="819626"/>
                    </a:cubicBezTo>
                    <a:cubicBezTo>
                      <a:pt x="518636" y="820579"/>
                      <a:pt x="519589" y="821531"/>
                      <a:pt x="521494" y="822484"/>
                    </a:cubicBezTo>
                    <a:close/>
                    <a:moveTo>
                      <a:pt x="487204" y="723424"/>
                    </a:moveTo>
                    <a:cubicBezTo>
                      <a:pt x="488156" y="725329"/>
                      <a:pt x="489109" y="726281"/>
                      <a:pt x="490061" y="728186"/>
                    </a:cubicBezTo>
                    <a:cubicBezTo>
                      <a:pt x="489109" y="729139"/>
                      <a:pt x="487204" y="730091"/>
                      <a:pt x="486251" y="731996"/>
                    </a:cubicBezTo>
                    <a:cubicBezTo>
                      <a:pt x="487204" y="729139"/>
                      <a:pt x="487204" y="727234"/>
                      <a:pt x="487204" y="723424"/>
                    </a:cubicBezTo>
                    <a:cubicBezTo>
                      <a:pt x="487204" y="724376"/>
                      <a:pt x="487204" y="723424"/>
                      <a:pt x="487204" y="723424"/>
                    </a:cubicBezTo>
                    <a:close/>
                    <a:moveTo>
                      <a:pt x="362426" y="708184"/>
                    </a:moveTo>
                    <a:cubicBezTo>
                      <a:pt x="370999" y="708184"/>
                      <a:pt x="377666" y="703421"/>
                      <a:pt x="380524" y="695801"/>
                    </a:cubicBezTo>
                    <a:cubicBezTo>
                      <a:pt x="381476" y="695801"/>
                      <a:pt x="382429" y="694849"/>
                      <a:pt x="383381" y="694849"/>
                    </a:cubicBezTo>
                    <a:cubicBezTo>
                      <a:pt x="385286" y="699611"/>
                      <a:pt x="389096" y="702469"/>
                      <a:pt x="392906" y="705326"/>
                    </a:cubicBezTo>
                    <a:cubicBezTo>
                      <a:pt x="383381" y="710089"/>
                      <a:pt x="376714" y="716756"/>
                      <a:pt x="371951" y="726281"/>
                    </a:cubicBezTo>
                    <a:cubicBezTo>
                      <a:pt x="370999" y="718661"/>
                      <a:pt x="366236" y="711994"/>
                      <a:pt x="360521" y="708184"/>
                    </a:cubicBezTo>
                    <a:cubicBezTo>
                      <a:pt x="361474" y="708184"/>
                      <a:pt x="361474" y="708184"/>
                      <a:pt x="362426" y="708184"/>
                    </a:cubicBezTo>
                    <a:close/>
                    <a:moveTo>
                      <a:pt x="453866" y="781526"/>
                    </a:moveTo>
                    <a:cubicBezTo>
                      <a:pt x="448151" y="781526"/>
                      <a:pt x="443389" y="786289"/>
                      <a:pt x="443389" y="791051"/>
                    </a:cubicBezTo>
                    <a:cubicBezTo>
                      <a:pt x="443389" y="795814"/>
                      <a:pt x="446246" y="798671"/>
                      <a:pt x="450056" y="800576"/>
                    </a:cubicBezTo>
                    <a:cubicBezTo>
                      <a:pt x="445294" y="802481"/>
                      <a:pt x="441484" y="805339"/>
                      <a:pt x="438626" y="809149"/>
                    </a:cubicBezTo>
                    <a:cubicBezTo>
                      <a:pt x="428149" y="810101"/>
                      <a:pt x="419576" y="818674"/>
                      <a:pt x="419576" y="830104"/>
                    </a:cubicBezTo>
                    <a:cubicBezTo>
                      <a:pt x="419576" y="835819"/>
                      <a:pt x="421481" y="840581"/>
                      <a:pt x="425291" y="844391"/>
                    </a:cubicBezTo>
                    <a:cubicBezTo>
                      <a:pt x="424339" y="845344"/>
                      <a:pt x="424339" y="845344"/>
                      <a:pt x="423386" y="846296"/>
                    </a:cubicBezTo>
                    <a:cubicBezTo>
                      <a:pt x="418624" y="839629"/>
                      <a:pt x="411956" y="833914"/>
                      <a:pt x="404336" y="832009"/>
                    </a:cubicBezTo>
                    <a:cubicBezTo>
                      <a:pt x="401479" y="830104"/>
                      <a:pt x="398621" y="828199"/>
                      <a:pt x="394811" y="828199"/>
                    </a:cubicBezTo>
                    <a:cubicBezTo>
                      <a:pt x="391954" y="828199"/>
                      <a:pt x="389096" y="829151"/>
                      <a:pt x="386239" y="831056"/>
                    </a:cubicBezTo>
                    <a:cubicBezTo>
                      <a:pt x="378619" y="832961"/>
                      <a:pt x="372904" y="836771"/>
                      <a:pt x="368141" y="842486"/>
                    </a:cubicBezTo>
                    <a:cubicBezTo>
                      <a:pt x="367189" y="840581"/>
                      <a:pt x="365284" y="838676"/>
                      <a:pt x="363379" y="837724"/>
                    </a:cubicBezTo>
                    <a:cubicBezTo>
                      <a:pt x="362426" y="832961"/>
                      <a:pt x="360521" y="829151"/>
                      <a:pt x="357664" y="826294"/>
                    </a:cubicBezTo>
                    <a:cubicBezTo>
                      <a:pt x="365284" y="822484"/>
                      <a:pt x="370046" y="815816"/>
                      <a:pt x="370046" y="807244"/>
                    </a:cubicBezTo>
                    <a:cubicBezTo>
                      <a:pt x="370999" y="807244"/>
                      <a:pt x="371951" y="807244"/>
                      <a:pt x="372904" y="807244"/>
                    </a:cubicBezTo>
                    <a:cubicBezTo>
                      <a:pt x="378619" y="807244"/>
                      <a:pt x="383381" y="806291"/>
                      <a:pt x="388144" y="803434"/>
                    </a:cubicBezTo>
                    <a:cubicBezTo>
                      <a:pt x="386239" y="805339"/>
                      <a:pt x="385286" y="808196"/>
                      <a:pt x="385286" y="811054"/>
                    </a:cubicBezTo>
                    <a:cubicBezTo>
                      <a:pt x="385286" y="817721"/>
                      <a:pt x="391001" y="823436"/>
                      <a:pt x="397669" y="823436"/>
                    </a:cubicBezTo>
                    <a:cubicBezTo>
                      <a:pt x="404336" y="823436"/>
                      <a:pt x="410051" y="817721"/>
                      <a:pt x="410051" y="811054"/>
                    </a:cubicBezTo>
                    <a:cubicBezTo>
                      <a:pt x="410051" y="804386"/>
                      <a:pt x="404336" y="798671"/>
                      <a:pt x="397669" y="798671"/>
                    </a:cubicBezTo>
                    <a:cubicBezTo>
                      <a:pt x="396716" y="798671"/>
                      <a:pt x="395764" y="798671"/>
                      <a:pt x="394811" y="799624"/>
                    </a:cubicBezTo>
                    <a:cubicBezTo>
                      <a:pt x="395764" y="798671"/>
                      <a:pt x="396716" y="797719"/>
                      <a:pt x="398621" y="795814"/>
                    </a:cubicBezTo>
                    <a:cubicBezTo>
                      <a:pt x="406241" y="795814"/>
                      <a:pt x="412909" y="792004"/>
                      <a:pt x="416719" y="787241"/>
                    </a:cubicBezTo>
                    <a:cubicBezTo>
                      <a:pt x="419576" y="788194"/>
                      <a:pt x="421481" y="788194"/>
                      <a:pt x="424339" y="788194"/>
                    </a:cubicBezTo>
                    <a:cubicBezTo>
                      <a:pt x="441484" y="788194"/>
                      <a:pt x="454819" y="775811"/>
                      <a:pt x="456724" y="759619"/>
                    </a:cubicBezTo>
                    <a:cubicBezTo>
                      <a:pt x="457676" y="759619"/>
                      <a:pt x="459581" y="759619"/>
                      <a:pt x="460534" y="759619"/>
                    </a:cubicBezTo>
                    <a:cubicBezTo>
                      <a:pt x="471011" y="759619"/>
                      <a:pt x="479584" y="752951"/>
                      <a:pt x="482441" y="743426"/>
                    </a:cubicBezTo>
                    <a:cubicBezTo>
                      <a:pt x="483394" y="751999"/>
                      <a:pt x="490061" y="757714"/>
                      <a:pt x="498634" y="757714"/>
                    </a:cubicBezTo>
                    <a:cubicBezTo>
                      <a:pt x="507206" y="757714"/>
                      <a:pt x="513874" y="751046"/>
                      <a:pt x="514826" y="742474"/>
                    </a:cubicBezTo>
                    <a:cubicBezTo>
                      <a:pt x="514826" y="742474"/>
                      <a:pt x="515779" y="742474"/>
                      <a:pt x="515779" y="742474"/>
                    </a:cubicBezTo>
                    <a:cubicBezTo>
                      <a:pt x="514826" y="745331"/>
                      <a:pt x="513874" y="749141"/>
                      <a:pt x="513874" y="751999"/>
                    </a:cubicBezTo>
                    <a:cubicBezTo>
                      <a:pt x="513874" y="752951"/>
                      <a:pt x="513874" y="753904"/>
                      <a:pt x="513874" y="755809"/>
                    </a:cubicBezTo>
                    <a:cubicBezTo>
                      <a:pt x="511016" y="759619"/>
                      <a:pt x="509111" y="763429"/>
                      <a:pt x="509111" y="768191"/>
                    </a:cubicBezTo>
                    <a:cubicBezTo>
                      <a:pt x="509111" y="773906"/>
                      <a:pt x="511016" y="778669"/>
                      <a:pt x="514826" y="781526"/>
                    </a:cubicBezTo>
                    <a:cubicBezTo>
                      <a:pt x="512921" y="783431"/>
                      <a:pt x="511016" y="785336"/>
                      <a:pt x="510064" y="788194"/>
                    </a:cubicBezTo>
                    <a:cubicBezTo>
                      <a:pt x="508159" y="785336"/>
                      <a:pt x="505301" y="783431"/>
                      <a:pt x="501491" y="783431"/>
                    </a:cubicBezTo>
                    <a:cubicBezTo>
                      <a:pt x="498634" y="781526"/>
                      <a:pt x="495776" y="780574"/>
                      <a:pt x="491966" y="780574"/>
                    </a:cubicBezTo>
                    <a:cubicBezTo>
                      <a:pt x="491014" y="780574"/>
                      <a:pt x="490061" y="780574"/>
                      <a:pt x="490061" y="780574"/>
                    </a:cubicBezTo>
                    <a:cubicBezTo>
                      <a:pt x="490061" y="780574"/>
                      <a:pt x="490061" y="779621"/>
                      <a:pt x="490061" y="779621"/>
                    </a:cubicBezTo>
                    <a:cubicBezTo>
                      <a:pt x="490061" y="772954"/>
                      <a:pt x="484346" y="767239"/>
                      <a:pt x="477679" y="767239"/>
                    </a:cubicBezTo>
                    <a:cubicBezTo>
                      <a:pt x="471011" y="767239"/>
                      <a:pt x="465296" y="772954"/>
                      <a:pt x="465296" y="779621"/>
                    </a:cubicBezTo>
                    <a:cubicBezTo>
                      <a:pt x="465296" y="784384"/>
                      <a:pt x="468154" y="787241"/>
                      <a:pt x="471011" y="790099"/>
                    </a:cubicBezTo>
                    <a:cubicBezTo>
                      <a:pt x="465296" y="792004"/>
                      <a:pt x="461486" y="794861"/>
                      <a:pt x="458629" y="799624"/>
                    </a:cubicBezTo>
                    <a:cubicBezTo>
                      <a:pt x="458629" y="799624"/>
                      <a:pt x="457676" y="799624"/>
                      <a:pt x="457676" y="799624"/>
                    </a:cubicBezTo>
                    <a:cubicBezTo>
                      <a:pt x="460534" y="797719"/>
                      <a:pt x="462439" y="794861"/>
                      <a:pt x="462439" y="791051"/>
                    </a:cubicBezTo>
                    <a:cubicBezTo>
                      <a:pt x="463391" y="786289"/>
                      <a:pt x="459581" y="781526"/>
                      <a:pt x="453866" y="781526"/>
                    </a:cubicBezTo>
                    <a:close/>
                    <a:moveTo>
                      <a:pt x="481489" y="946309"/>
                    </a:moveTo>
                    <a:cubicBezTo>
                      <a:pt x="480536" y="948214"/>
                      <a:pt x="480536" y="950119"/>
                      <a:pt x="480536" y="951071"/>
                    </a:cubicBezTo>
                    <a:cubicBezTo>
                      <a:pt x="478631" y="945356"/>
                      <a:pt x="474821" y="940594"/>
                      <a:pt x="470059" y="936784"/>
                    </a:cubicBezTo>
                    <a:cubicBezTo>
                      <a:pt x="471011" y="936784"/>
                      <a:pt x="472916" y="935831"/>
                      <a:pt x="473869" y="935831"/>
                    </a:cubicBezTo>
                    <a:cubicBezTo>
                      <a:pt x="473869" y="935831"/>
                      <a:pt x="473869" y="935831"/>
                      <a:pt x="473869" y="935831"/>
                    </a:cubicBezTo>
                    <a:cubicBezTo>
                      <a:pt x="472916" y="941546"/>
                      <a:pt x="476726" y="945356"/>
                      <a:pt x="481489" y="946309"/>
                    </a:cubicBezTo>
                    <a:close/>
                    <a:moveTo>
                      <a:pt x="345281" y="1095851"/>
                    </a:moveTo>
                    <a:cubicBezTo>
                      <a:pt x="345281" y="1095851"/>
                      <a:pt x="345281" y="1095851"/>
                      <a:pt x="345281" y="1095851"/>
                    </a:cubicBezTo>
                    <a:cubicBezTo>
                      <a:pt x="345281" y="1095851"/>
                      <a:pt x="345281" y="1095851"/>
                      <a:pt x="345281" y="1095851"/>
                    </a:cubicBezTo>
                    <a:cubicBezTo>
                      <a:pt x="345281" y="1095851"/>
                      <a:pt x="345281" y="1095851"/>
                      <a:pt x="345281" y="1095851"/>
                    </a:cubicBezTo>
                    <a:close/>
                    <a:moveTo>
                      <a:pt x="423386" y="1187291"/>
                    </a:moveTo>
                    <a:cubicBezTo>
                      <a:pt x="422434" y="1187291"/>
                      <a:pt x="421481" y="1187291"/>
                      <a:pt x="421481" y="1188244"/>
                    </a:cubicBezTo>
                    <a:cubicBezTo>
                      <a:pt x="422434" y="1186339"/>
                      <a:pt x="423386" y="1183481"/>
                      <a:pt x="423386" y="1181576"/>
                    </a:cubicBezTo>
                    <a:cubicBezTo>
                      <a:pt x="424339" y="1181576"/>
                      <a:pt x="425291" y="1182529"/>
                      <a:pt x="426244" y="1182529"/>
                    </a:cubicBezTo>
                    <a:cubicBezTo>
                      <a:pt x="427196" y="1183481"/>
                      <a:pt x="428149" y="1184434"/>
                      <a:pt x="430054" y="1185386"/>
                    </a:cubicBezTo>
                    <a:cubicBezTo>
                      <a:pt x="427196" y="1185386"/>
                      <a:pt x="425291" y="1186339"/>
                      <a:pt x="423386" y="1187291"/>
                    </a:cubicBezTo>
                    <a:close/>
                    <a:moveTo>
                      <a:pt x="432911" y="1183481"/>
                    </a:moveTo>
                    <a:cubicBezTo>
                      <a:pt x="432911" y="1183481"/>
                      <a:pt x="432911" y="1183481"/>
                      <a:pt x="432911" y="1183481"/>
                    </a:cubicBezTo>
                    <a:cubicBezTo>
                      <a:pt x="433864" y="1183481"/>
                      <a:pt x="433864" y="1183481"/>
                      <a:pt x="432911" y="1183481"/>
                    </a:cubicBezTo>
                    <a:cubicBezTo>
                      <a:pt x="433864" y="1183481"/>
                      <a:pt x="432911" y="1183481"/>
                      <a:pt x="432911" y="1183481"/>
                    </a:cubicBezTo>
                    <a:close/>
                    <a:moveTo>
                      <a:pt x="455771" y="1106329"/>
                    </a:moveTo>
                    <a:cubicBezTo>
                      <a:pt x="450056" y="1108234"/>
                      <a:pt x="445294" y="1112044"/>
                      <a:pt x="443389" y="1117759"/>
                    </a:cubicBezTo>
                    <a:cubicBezTo>
                      <a:pt x="440531" y="1116806"/>
                      <a:pt x="437674" y="1115854"/>
                      <a:pt x="433864" y="1115854"/>
                    </a:cubicBezTo>
                    <a:cubicBezTo>
                      <a:pt x="415766" y="1115854"/>
                      <a:pt x="400526" y="1131094"/>
                      <a:pt x="400526" y="1149191"/>
                    </a:cubicBezTo>
                    <a:cubicBezTo>
                      <a:pt x="400526" y="1153954"/>
                      <a:pt x="401479" y="1158716"/>
                      <a:pt x="403384" y="1162526"/>
                    </a:cubicBezTo>
                    <a:cubicBezTo>
                      <a:pt x="393859" y="1163479"/>
                      <a:pt x="387191" y="1171099"/>
                      <a:pt x="387191" y="1179671"/>
                    </a:cubicBezTo>
                    <a:cubicBezTo>
                      <a:pt x="387191" y="1185386"/>
                      <a:pt x="390049" y="1191101"/>
                      <a:pt x="394811" y="1193959"/>
                    </a:cubicBezTo>
                    <a:cubicBezTo>
                      <a:pt x="391001" y="1196816"/>
                      <a:pt x="389096" y="1201579"/>
                      <a:pt x="389096" y="1206341"/>
                    </a:cubicBezTo>
                    <a:cubicBezTo>
                      <a:pt x="389096" y="1213009"/>
                      <a:pt x="392906" y="1218724"/>
                      <a:pt x="399574" y="1221581"/>
                    </a:cubicBezTo>
                    <a:cubicBezTo>
                      <a:pt x="400526" y="1226344"/>
                      <a:pt x="404336" y="1230154"/>
                      <a:pt x="409099" y="1231106"/>
                    </a:cubicBezTo>
                    <a:cubicBezTo>
                      <a:pt x="401479" y="1234916"/>
                      <a:pt x="394811" y="1241584"/>
                      <a:pt x="392906" y="1250156"/>
                    </a:cubicBezTo>
                    <a:cubicBezTo>
                      <a:pt x="391954" y="1250156"/>
                      <a:pt x="391001" y="1250156"/>
                      <a:pt x="390049" y="1251109"/>
                    </a:cubicBezTo>
                    <a:cubicBezTo>
                      <a:pt x="390049" y="1249204"/>
                      <a:pt x="389096" y="1247299"/>
                      <a:pt x="388144" y="1245394"/>
                    </a:cubicBezTo>
                    <a:cubicBezTo>
                      <a:pt x="389096" y="1244441"/>
                      <a:pt x="389096" y="1243489"/>
                      <a:pt x="390049" y="1241584"/>
                    </a:cubicBezTo>
                    <a:cubicBezTo>
                      <a:pt x="393859" y="1239679"/>
                      <a:pt x="396716" y="1234916"/>
                      <a:pt x="396716" y="1230154"/>
                    </a:cubicBezTo>
                    <a:cubicBezTo>
                      <a:pt x="396716" y="1224439"/>
                      <a:pt x="392906" y="1219676"/>
                      <a:pt x="388144" y="1217771"/>
                    </a:cubicBezTo>
                    <a:cubicBezTo>
                      <a:pt x="386239" y="1213961"/>
                      <a:pt x="382429" y="1210151"/>
                      <a:pt x="378619" y="1207294"/>
                    </a:cubicBezTo>
                    <a:cubicBezTo>
                      <a:pt x="374809" y="1202531"/>
                      <a:pt x="369094" y="1199674"/>
                      <a:pt x="362426" y="1199674"/>
                    </a:cubicBezTo>
                    <a:cubicBezTo>
                      <a:pt x="353854" y="1199674"/>
                      <a:pt x="346234" y="1204436"/>
                      <a:pt x="343376" y="1212056"/>
                    </a:cubicBezTo>
                    <a:cubicBezTo>
                      <a:pt x="342424" y="1213961"/>
                      <a:pt x="340519" y="1214914"/>
                      <a:pt x="339566" y="1216819"/>
                    </a:cubicBezTo>
                    <a:cubicBezTo>
                      <a:pt x="329089" y="1216819"/>
                      <a:pt x="319564" y="1224439"/>
                      <a:pt x="316706" y="1233964"/>
                    </a:cubicBezTo>
                    <a:cubicBezTo>
                      <a:pt x="316706" y="1233011"/>
                      <a:pt x="316706" y="1232059"/>
                      <a:pt x="315754" y="1231106"/>
                    </a:cubicBezTo>
                    <a:cubicBezTo>
                      <a:pt x="315754" y="1230154"/>
                      <a:pt x="315754" y="1230154"/>
                      <a:pt x="315754" y="1229201"/>
                    </a:cubicBezTo>
                    <a:cubicBezTo>
                      <a:pt x="315754" y="1223486"/>
                      <a:pt x="313849" y="1217771"/>
                      <a:pt x="310991" y="1213961"/>
                    </a:cubicBezTo>
                    <a:cubicBezTo>
                      <a:pt x="322421" y="1210151"/>
                      <a:pt x="331946" y="1199674"/>
                      <a:pt x="331946" y="1186339"/>
                    </a:cubicBezTo>
                    <a:cubicBezTo>
                      <a:pt x="331946" y="1174909"/>
                      <a:pt x="325279" y="1166336"/>
                      <a:pt x="316706" y="1161574"/>
                    </a:cubicBezTo>
                    <a:cubicBezTo>
                      <a:pt x="316706" y="1161574"/>
                      <a:pt x="316706" y="1160621"/>
                      <a:pt x="316706" y="1160621"/>
                    </a:cubicBezTo>
                    <a:cubicBezTo>
                      <a:pt x="318611" y="1159669"/>
                      <a:pt x="319564" y="1158716"/>
                      <a:pt x="320516" y="1156811"/>
                    </a:cubicBezTo>
                    <a:cubicBezTo>
                      <a:pt x="321469" y="1156811"/>
                      <a:pt x="322421" y="1157764"/>
                      <a:pt x="323374" y="1157764"/>
                    </a:cubicBezTo>
                    <a:cubicBezTo>
                      <a:pt x="322421" y="1158716"/>
                      <a:pt x="322421" y="1159669"/>
                      <a:pt x="322421" y="1160621"/>
                    </a:cubicBezTo>
                    <a:cubicBezTo>
                      <a:pt x="322421" y="1163479"/>
                      <a:pt x="325279" y="1166336"/>
                      <a:pt x="328136" y="1166336"/>
                    </a:cubicBezTo>
                    <a:cubicBezTo>
                      <a:pt x="329089" y="1166336"/>
                      <a:pt x="330041" y="1166336"/>
                      <a:pt x="330041" y="1166336"/>
                    </a:cubicBezTo>
                    <a:cubicBezTo>
                      <a:pt x="331946" y="1167289"/>
                      <a:pt x="333851" y="1168241"/>
                      <a:pt x="335756" y="1168241"/>
                    </a:cubicBezTo>
                    <a:cubicBezTo>
                      <a:pt x="341471" y="1168241"/>
                      <a:pt x="346234" y="1163479"/>
                      <a:pt x="346234" y="1157764"/>
                    </a:cubicBezTo>
                    <a:cubicBezTo>
                      <a:pt x="346234" y="1156811"/>
                      <a:pt x="346234" y="1154906"/>
                      <a:pt x="345281" y="1153954"/>
                    </a:cubicBezTo>
                    <a:cubicBezTo>
                      <a:pt x="348139" y="1152049"/>
                      <a:pt x="350996" y="1149191"/>
                      <a:pt x="353854" y="1146334"/>
                    </a:cubicBezTo>
                    <a:cubicBezTo>
                      <a:pt x="356711" y="1149191"/>
                      <a:pt x="361474" y="1151096"/>
                      <a:pt x="366236" y="1151096"/>
                    </a:cubicBezTo>
                    <a:cubicBezTo>
                      <a:pt x="373856" y="1151096"/>
                      <a:pt x="380524" y="1146334"/>
                      <a:pt x="382429" y="1140619"/>
                    </a:cubicBezTo>
                    <a:cubicBezTo>
                      <a:pt x="383381" y="1141571"/>
                      <a:pt x="384334" y="1142524"/>
                      <a:pt x="386239" y="1142524"/>
                    </a:cubicBezTo>
                    <a:cubicBezTo>
                      <a:pt x="389096" y="1142524"/>
                      <a:pt x="391001" y="1140619"/>
                      <a:pt x="391001" y="1137761"/>
                    </a:cubicBezTo>
                    <a:cubicBezTo>
                      <a:pt x="391001" y="1134904"/>
                      <a:pt x="389096" y="1132999"/>
                      <a:pt x="386239" y="1132999"/>
                    </a:cubicBezTo>
                    <a:cubicBezTo>
                      <a:pt x="385286" y="1132999"/>
                      <a:pt x="384334" y="1132999"/>
                      <a:pt x="384334" y="1133951"/>
                    </a:cubicBezTo>
                    <a:cubicBezTo>
                      <a:pt x="384334" y="1133951"/>
                      <a:pt x="384334" y="1133951"/>
                      <a:pt x="384334" y="1133951"/>
                    </a:cubicBezTo>
                    <a:cubicBezTo>
                      <a:pt x="384334" y="1132046"/>
                      <a:pt x="384334" y="1130141"/>
                      <a:pt x="383381" y="1129189"/>
                    </a:cubicBezTo>
                    <a:cubicBezTo>
                      <a:pt x="384334" y="1127284"/>
                      <a:pt x="385286" y="1124426"/>
                      <a:pt x="385286" y="1122521"/>
                    </a:cubicBezTo>
                    <a:cubicBezTo>
                      <a:pt x="385286" y="1116806"/>
                      <a:pt x="382429" y="1112044"/>
                      <a:pt x="378619" y="1109186"/>
                    </a:cubicBezTo>
                    <a:cubicBezTo>
                      <a:pt x="382429" y="1108234"/>
                      <a:pt x="386239" y="1105376"/>
                      <a:pt x="388144" y="1101566"/>
                    </a:cubicBezTo>
                    <a:cubicBezTo>
                      <a:pt x="389096" y="1101566"/>
                      <a:pt x="390049" y="1101566"/>
                      <a:pt x="390049" y="1100614"/>
                    </a:cubicBezTo>
                    <a:cubicBezTo>
                      <a:pt x="393859" y="1108234"/>
                      <a:pt x="402431" y="1113949"/>
                      <a:pt x="411004" y="1113949"/>
                    </a:cubicBezTo>
                    <a:cubicBezTo>
                      <a:pt x="424339" y="1113949"/>
                      <a:pt x="434816" y="1103471"/>
                      <a:pt x="434816" y="1090136"/>
                    </a:cubicBezTo>
                    <a:cubicBezTo>
                      <a:pt x="434816" y="1087279"/>
                      <a:pt x="433864" y="1085374"/>
                      <a:pt x="433864" y="1083469"/>
                    </a:cubicBezTo>
                    <a:cubicBezTo>
                      <a:pt x="436721" y="1085374"/>
                      <a:pt x="439579" y="1086326"/>
                      <a:pt x="443389" y="1086326"/>
                    </a:cubicBezTo>
                    <a:cubicBezTo>
                      <a:pt x="442436" y="1087279"/>
                      <a:pt x="442436" y="1089184"/>
                      <a:pt x="442436" y="1090136"/>
                    </a:cubicBezTo>
                    <a:cubicBezTo>
                      <a:pt x="442436" y="1093946"/>
                      <a:pt x="446246" y="1097756"/>
                      <a:pt x="450056" y="1097756"/>
                    </a:cubicBezTo>
                    <a:cubicBezTo>
                      <a:pt x="453866" y="1097756"/>
                      <a:pt x="457676" y="1093946"/>
                      <a:pt x="457676" y="1090136"/>
                    </a:cubicBezTo>
                    <a:cubicBezTo>
                      <a:pt x="457676" y="1088231"/>
                      <a:pt x="456724" y="1086326"/>
                      <a:pt x="454819" y="1084421"/>
                    </a:cubicBezTo>
                    <a:cubicBezTo>
                      <a:pt x="459581" y="1082516"/>
                      <a:pt x="463391" y="1078706"/>
                      <a:pt x="466249" y="1073944"/>
                    </a:cubicBezTo>
                    <a:cubicBezTo>
                      <a:pt x="468154" y="1075849"/>
                      <a:pt x="471011" y="1076801"/>
                      <a:pt x="473869" y="1076801"/>
                    </a:cubicBezTo>
                    <a:cubicBezTo>
                      <a:pt x="475774" y="1076801"/>
                      <a:pt x="477679" y="1075849"/>
                      <a:pt x="479584" y="1074896"/>
                    </a:cubicBezTo>
                    <a:cubicBezTo>
                      <a:pt x="479584" y="1074896"/>
                      <a:pt x="480536" y="1074896"/>
                      <a:pt x="480536" y="1075849"/>
                    </a:cubicBezTo>
                    <a:cubicBezTo>
                      <a:pt x="481489" y="1081564"/>
                      <a:pt x="485299" y="1085374"/>
                      <a:pt x="491014" y="1085374"/>
                    </a:cubicBezTo>
                    <a:cubicBezTo>
                      <a:pt x="495776" y="1085374"/>
                      <a:pt x="498634" y="1082516"/>
                      <a:pt x="500539" y="1078706"/>
                    </a:cubicBezTo>
                    <a:cubicBezTo>
                      <a:pt x="502444" y="1078706"/>
                      <a:pt x="504349" y="1077754"/>
                      <a:pt x="505301" y="1077754"/>
                    </a:cubicBezTo>
                    <a:cubicBezTo>
                      <a:pt x="507206" y="1081564"/>
                      <a:pt x="511016" y="1084421"/>
                      <a:pt x="515779" y="1084421"/>
                    </a:cubicBezTo>
                    <a:cubicBezTo>
                      <a:pt x="516731" y="1084421"/>
                      <a:pt x="517684" y="1084421"/>
                      <a:pt x="518636" y="1083469"/>
                    </a:cubicBezTo>
                    <a:cubicBezTo>
                      <a:pt x="519589" y="1084421"/>
                      <a:pt x="520541" y="1085374"/>
                      <a:pt x="521494" y="1087279"/>
                    </a:cubicBezTo>
                    <a:cubicBezTo>
                      <a:pt x="521494" y="1088231"/>
                      <a:pt x="521494" y="1089184"/>
                      <a:pt x="521494" y="1090136"/>
                    </a:cubicBezTo>
                    <a:cubicBezTo>
                      <a:pt x="521494" y="1099661"/>
                      <a:pt x="529114" y="1107281"/>
                      <a:pt x="538639" y="1107281"/>
                    </a:cubicBezTo>
                    <a:cubicBezTo>
                      <a:pt x="542449" y="1107281"/>
                      <a:pt x="546259" y="1105376"/>
                      <a:pt x="549116" y="1103471"/>
                    </a:cubicBezTo>
                    <a:cubicBezTo>
                      <a:pt x="550069" y="1104424"/>
                      <a:pt x="551974" y="1105376"/>
                      <a:pt x="553879" y="1106329"/>
                    </a:cubicBezTo>
                    <a:cubicBezTo>
                      <a:pt x="555784" y="1110139"/>
                      <a:pt x="559594" y="1112996"/>
                      <a:pt x="563404" y="1113949"/>
                    </a:cubicBezTo>
                    <a:cubicBezTo>
                      <a:pt x="561499" y="1114901"/>
                      <a:pt x="560546" y="1116806"/>
                      <a:pt x="559594" y="1118711"/>
                    </a:cubicBezTo>
                    <a:cubicBezTo>
                      <a:pt x="558641" y="1118711"/>
                      <a:pt x="557689" y="1118711"/>
                      <a:pt x="557689" y="1118711"/>
                    </a:cubicBezTo>
                    <a:cubicBezTo>
                      <a:pt x="553879" y="1118711"/>
                      <a:pt x="550069" y="1119664"/>
                      <a:pt x="547211" y="1120616"/>
                    </a:cubicBezTo>
                    <a:cubicBezTo>
                      <a:pt x="546259" y="1119664"/>
                      <a:pt x="544354" y="1118711"/>
                      <a:pt x="542449" y="1118711"/>
                    </a:cubicBezTo>
                    <a:cubicBezTo>
                      <a:pt x="541496" y="1118711"/>
                      <a:pt x="539591" y="1119664"/>
                      <a:pt x="538639" y="1119664"/>
                    </a:cubicBezTo>
                    <a:cubicBezTo>
                      <a:pt x="535781" y="1111091"/>
                      <a:pt x="528161" y="1104424"/>
                      <a:pt x="518636" y="1104424"/>
                    </a:cubicBezTo>
                    <a:cubicBezTo>
                      <a:pt x="511969" y="1093946"/>
                      <a:pt x="499586" y="1087279"/>
                      <a:pt x="486251" y="1087279"/>
                    </a:cubicBezTo>
                    <a:cubicBezTo>
                      <a:pt x="473869" y="1090136"/>
                      <a:pt x="462439" y="1096804"/>
                      <a:pt x="455771" y="1106329"/>
                    </a:cubicBezTo>
                    <a:close/>
                    <a:moveTo>
                      <a:pt x="483394" y="1196816"/>
                    </a:moveTo>
                    <a:cubicBezTo>
                      <a:pt x="479584" y="1193959"/>
                      <a:pt x="473869" y="1192054"/>
                      <a:pt x="469106" y="1192054"/>
                    </a:cubicBezTo>
                    <a:cubicBezTo>
                      <a:pt x="468154" y="1192054"/>
                      <a:pt x="466249" y="1192054"/>
                      <a:pt x="465296" y="1192054"/>
                    </a:cubicBezTo>
                    <a:cubicBezTo>
                      <a:pt x="464344" y="1191101"/>
                      <a:pt x="463391" y="1190149"/>
                      <a:pt x="462439" y="1189196"/>
                    </a:cubicBezTo>
                    <a:cubicBezTo>
                      <a:pt x="465296" y="1186339"/>
                      <a:pt x="466249" y="1182529"/>
                      <a:pt x="466249" y="1178719"/>
                    </a:cubicBezTo>
                    <a:cubicBezTo>
                      <a:pt x="466249" y="1174909"/>
                      <a:pt x="464344" y="1171099"/>
                      <a:pt x="462439" y="1167289"/>
                    </a:cubicBezTo>
                    <a:cubicBezTo>
                      <a:pt x="462439" y="1167289"/>
                      <a:pt x="462439" y="1167289"/>
                      <a:pt x="462439" y="1167289"/>
                    </a:cubicBezTo>
                    <a:cubicBezTo>
                      <a:pt x="466249" y="1169194"/>
                      <a:pt x="471011" y="1170146"/>
                      <a:pt x="475774" y="1170146"/>
                    </a:cubicBezTo>
                    <a:cubicBezTo>
                      <a:pt x="481489" y="1170146"/>
                      <a:pt x="486251" y="1168241"/>
                      <a:pt x="491014" y="1165384"/>
                    </a:cubicBezTo>
                    <a:cubicBezTo>
                      <a:pt x="494824" y="1165384"/>
                      <a:pt x="498634" y="1164431"/>
                      <a:pt x="502444" y="1162526"/>
                    </a:cubicBezTo>
                    <a:cubicBezTo>
                      <a:pt x="503396" y="1164431"/>
                      <a:pt x="505301" y="1165384"/>
                      <a:pt x="507206" y="1165384"/>
                    </a:cubicBezTo>
                    <a:cubicBezTo>
                      <a:pt x="511016" y="1165384"/>
                      <a:pt x="513874" y="1162526"/>
                      <a:pt x="513874" y="1158716"/>
                    </a:cubicBezTo>
                    <a:cubicBezTo>
                      <a:pt x="513874" y="1157764"/>
                      <a:pt x="513874" y="1156811"/>
                      <a:pt x="512921" y="1155859"/>
                    </a:cubicBezTo>
                    <a:cubicBezTo>
                      <a:pt x="514826" y="1153954"/>
                      <a:pt x="516731" y="1152049"/>
                      <a:pt x="517684" y="1150144"/>
                    </a:cubicBezTo>
                    <a:cubicBezTo>
                      <a:pt x="519589" y="1152049"/>
                      <a:pt x="522446" y="1153001"/>
                      <a:pt x="525304" y="1153001"/>
                    </a:cubicBezTo>
                    <a:cubicBezTo>
                      <a:pt x="526256" y="1153001"/>
                      <a:pt x="527209" y="1153001"/>
                      <a:pt x="528161" y="1152049"/>
                    </a:cubicBezTo>
                    <a:cubicBezTo>
                      <a:pt x="527209" y="1154906"/>
                      <a:pt x="526256" y="1157764"/>
                      <a:pt x="526256" y="1160621"/>
                    </a:cubicBezTo>
                    <a:cubicBezTo>
                      <a:pt x="526256" y="1160621"/>
                      <a:pt x="526256" y="1161574"/>
                      <a:pt x="526256" y="1161574"/>
                    </a:cubicBezTo>
                    <a:cubicBezTo>
                      <a:pt x="521494" y="1166336"/>
                      <a:pt x="517684" y="1171099"/>
                      <a:pt x="514826" y="1177766"/>
                    </a:cubicBezTo>
                    <a:cubicBezTo>
                      <a:pt x="512921" y="1175861"/>
                      <a:pt x="510064" y="1174909"/>
                      <a:pt x="507206" y="1174909"/>
                    </a:cubicBezTo>
                    <a:cubicBezTo>
                      <a:pt x="500539" y="1174909"/>
                      <a:pt x="495776" y="1179671"/>
                      <a:pt x="495776" y="1186339"/>
                    </a:cubicBezTo>
                    <a:cubicBezTo>
                      <a:pt x="495776" y="1188244"/>
                      <a:pt x="496729" y="1190149"/>
                      <a:pt x="497681" y="1192054"/>
                    </a:cubicBezTo>
                    <a:cubicBezTo>
                      <a:pt x="495776" y="1191101"/>
                      <a:pt x="493871" y="1190149"/>
                      <a:pt x="491966" y="1190149"/>
                    </a:cubicBezTo>
                    <a:cubicBezTo>
                      <a:pt x="489109" y="1192054"/>
                      <a:pt x="485299" y="1193959"/>
                      <a:pt x="483394" y="1196816"/>
                    </a:cubicBezTo>
                    <a:close/>
                    <a:moveTo>
                      <a:pt x="507206" y="1716881"/>
                    </a:moveTo>
                    <a:cubicBezTo>
                      <a:pt x="507206" y="1715929"/>
                      <a:pt x="506254" y="1715929"/>
                      <a:pt x="506254" y="1714976"/>
                    </a:cubicBezTo>
                    <a:cubicBezTo>
                      <a:pt x="507206" y="1714976"/>
                      <a:pt x="507206" y="1714976"/>
                      <a:pt x="508159" y="1714976"/>
                    </a:cubicBezTo>
                    <a:cubicBezTo>
                      <a:pt x="509111" y="1714976"/>
                      <a:pt x="509111" y="1714976"/>
                      <a:pt x="510064" y="1714976"/>
                    </a:cubicBezTo>
                    <a:cubicBezTo>
                      <a:pt x="510064" y="1714976"/>
                      <a:pt x="510064" y="1714976"/>
                      <a:pt x="510064" y="1714976"/>
                    </a:cubicBezTo>
                    <a:cubicBezTo>
                      <a:pt x="508159" y="1714976"/>
                      <a:pt x="507206" y="1715929"/>
                      <a:pt x="507206" y="171688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pic>
        <p:nvPicPr>
          <p:cNvPr id="3" name="Picture 2" descr="A drawing of a cartoon character&#10;&#10;Description automatically generated">
            <a:extLst>
              <a:ext uri="{FF2B5EF4-FFF2-40B4-BE49-F238E27FC236}">
                <a16:creationId xmlns:a16="http://schemas.microsoft.com/office/drawing/2014/main" id="{B2D771AF-C22E-7A44-974F-B141E05AB0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6606" y="4522114"/>
            <a:ext cx="1565031" cy="156503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03572C7-4039-F540-80D5-45A1AE2DD7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57533" y="298803"/>
            <a:ext cx="944104" cy="944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4761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3406489-5597-43A4-B42F-CCC9FE8B833A}"/>
              </a:ext>
            </a:extLst>
          </p:cNvPr>
          <p:cNvSpPr txBox="1"/>
          <p:nvPr/>
        </p:nvSpPr>
        <p:spPr>
          <a:xfrm>
            <a:off x="3191608" y="998677"/>
            <a:ext cx="5808784" cy="430887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txBody>
          <a:bodyPr wrap="square" lIns="36000" tIns="0" rIns="36000" bIns="0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Supervised Learning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C1B7BFB-6103-4204-B393-1FB4A0ECE216}"/>
              </a:ext>
            </a:extLst>
          </p:cNvPr>
          <p:cNvGrpSpPr/>
          <p:nvPr/>
        </p:nvGrpSpPr>
        <p:grpSpPr>
          <a:xfrm>
            <a:off x="1606058" y="2021133"/>
            <a:ext cx="589085" cy="589085"/>
            <a:chOff x="1582614" y="2839915"/>
            <a:chExt cx="589085" cy="58908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BC63653-33AF-440C-B443-C3007D7E6EC2}"/>
                </a:ext>
              </a:extLst>
            </p:cNvPr>
            <p:cNvSpPr/>
            <p:nvPr/>
          </p:nvSpPr>
          <p:spPr>
            <a:xfrm>
              <a:off x="1582614" y="2839915"/>
              <a:ext cx="137160" cy="5890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FA9E66F-C786-47CE-839E-48CA6D2D68CE}"/>
                </a:ext>
              </a:extLst>
            </p:cNvPr>
            <p:cNvSpPr/>
            <p:nvPr/>
          </p:nvSpPr>
          <p:spPr>
            <a:xfrm rot="5400000">
              <a:off x="1808577" y="2613952"/>
              <a:ext cx="137160" cy="5890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A0C07F4-8744-4FD2-A4C9-F34903835141}"/>
              </a:ext>
            </a:extLst>
          </p:cNvPr>
          <p:cNvGrpSpPr/>
          <p:nvPr/>
        </p:nvGrpSpPr>
        <p:grpSpPr>
          <a:xfrm rot="5400000">
            <a:off x="9992457" y="1947708"/>
            <a:ext cx="589085" cy="589085"/>
            <a:chOff x="1582614" y="2839915"/>
            <a:chExt cx="589085" cy="589085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C875B88-9A15-4E2A-BD66-0E624DF23EF3}"/>
                </a:ext>
              </a:extLst>
            </p:cNvPr>
            <p:cNvSpPr/>
            <p:nvPr/>
          </p:nvSpPr>
          <p:spPr>
            <a:xfrm>
              <a:off x="1582614" y="2839915"/>
              <a:ext cx="137160" cy="5890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7C95865-457E-4F13-8AF5-1165DB71AEE0}"/>
                </a:ext>
              </a:extLst>
            </p:cNvPr>
            <p:cNvSpPr/>
            <p:nvPr/>
          </p:nvSpPr>
          <p:spPr>
            <a:xfrm rot="5400000">
              <a:off x="1808577" y="2613952"/>
              <a:ext cx="137160" cy="5890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E250D89-5E15-4986-A3EC-7A0B040FC259}"/>
              </a:ext>
            </a:extLst>
          </p:cNvPr>
          <p:cNvGrpSpPr/>
          <p:nvPr/>
        </p:nvGrpSpPr>
        <p:grpSpPr>
          <a:xfrm flipV="1">
            <a:off x="1605863" y="6008192"/>
            <a:ext cx="589085" cy="589085"/>
            <a:chOff x="1582614" y="2839915"/>
            <a:chExt cx="589085" cy="589085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75FE9D5-3800-4CC3-B62C-C6B96B13F1B8}"/>
                </a:ext>
              </a:extLst>
            </p:cNvPr>
            <p:cNvSpPr/>
            <p:nvPr/>
          </p:nvSpPr>
          <p:spPr>
            <a:xfrm>
              <a:off x="1582614" y="2839915"/>
              <a:ext cx="137160" cy="5890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9A82CED-784D-41E8-9F27-D7B8F2A70B42}"/>
                </a:ext>
              </a:extLst>
            </p:cNvPr>
            <p:cNvSpPr/>
            <p:nvPr/>
          </p:nvSpPr>
          <p:spPr>
            <a:xfrm rot="5400000">
              <a:off x="1808577" y="2613952"/>
              <a:ext cx="137160" cy="5890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9ECE2DF-48F9-40EB-87C1-DF24270DF8BC}"/>
              </a:ext>
            </a:extLst>
          </p:cNvPr>
          <p:cNvGrpSpPr/>
          <p:nvPr/>
        </p:nvGrpSpPr>
        <p:grpSpPr>
          <a:xfrm rot="16200000" flipV="1">
            <a:off x="9992457" y="6052015"/>
            <a:ext cx="589085" cy="589085"/>
            <a:chOff x="1582614" y="2839915"/>
            <a:chExt cx="589085" cy="589085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E728039-E046-493F-AC4B-DE66C9D9B2D6}"/>
                </a:ext>
              </a:extLst>
            </p:cNvPr>
            <p:cNvSpPr/>
            <p:nvPr/>
          </p:nvSpPr>
          <p:spPr>
            <a:xfrm>
              <a:off x="1582614" y="2839915"/>
              <a:ext cx="137160" cy="5890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5FF8D4E-D02B-4C7A-B042-DD28BE662AD5}"/>
                </a:ext>
              </a:extLst>
            </p:cNvPr>
            <p:cNvSpPr/>
            <p:nvPr/>
          </p:nvSpPr>
          <p:spPr>
            <a:xfrm rot="5400000">
              <a:off x="1808577" y="2613952"/>
              <a:ext cx="137160" cy="5890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036C0AFF-8D7C-C04D-8FD1-7C5BC866A7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2242251"/>
            <a:ext cx="8382000" cy="4060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6997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3406489-5597-43A4-B42F-CCC9FE8B833A}"/>
              </a:ext>
            </a:extLst>
          </p:cNvPr>
          <p:cNvSpPr txBox="1"/>
          <p:nvPr/>
        </p:nvSpPr>
        <p:spPr>
          <a:xfrm>
            <a:off x="3191608" y="822622"/>
            <a:ext cx="5808784" cy="430887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txBody>
          <a:bodyPr wrap="square" lIns="36000" tIns="0" rIns="36000" bIns="0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Classification</a:t>
            </a:r>
          </a:p>
        </p:txBody>
      </p:sp>
      <p:grpSp>
        <p:nvGrpSpPr>
          <p:cNvPr id="21" name="Graphic 421">
            <a:extLst>
              <a:ext uri="{FF2B5EF4-FFF2-40B4-BE49-F238E27FC236}">
                <a16:creationId xmlns:a16="http://schemas.microsoft.com/office/drawing/2014/main" id="{930C0FE5-EBA7-4085-9348-7D37245CF211}"/>
              </a:ext>
            </a:extLst>
          </p:cNvPr>
          <p:cNvGrpSpPr/>
          <p:nvPr/>
        </p:nvGrpSpPr>
        <p:grpSpPr>
          <a:xfrm>
            <a:off x="4959284" y="1938742"/>
            <a:ext cx="2273432" cy="4468661"/>
            <a:chOff x="4351496" y="0"/>
            <a:chExt cx="3489008" cy="6858000"/>
          </a:xfrm>
          <a:solidFill>
            <a:schemeClr val="bg1"/>
          </a:solidFill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78678AA3-F244-4022-8E22-53FDC585211A}"/>
                </a:ext>
              </a:extLst>
            </p:cNvPr>
            <p:cNvSpPr/>
            <p:nvPr/>
          </p:nvSpPr>
          <p:spPr>
            <a:xfrm>
              <a:off x="7175064" y="2830854"/>
              <a:ext cx="227171" cy="124301"/>
            </a:xfrm>
            <a:custGeom>
              <a:avLst/>
              <a:gdLst>
                <a:gd name="connsiteX0" fmla="*/ 127516 w 227171"/>
                <a:gd name="connsiteY0" fmla="*/ 32790 h 124301"/>
                <a:gd name="connsiteX1" fmla="*/ 124087 w 227171"/>
                <a:gd name="connsiteY1" fmla="*/ 37505 h 124301"/>
                <a:gd name="connsiteX2" fmla="*/ 118515 w 227171"/>
                <a:gd name="connsiteY2" fmla="*/ 36647 h 124301"/>
                <a:gd name="connsiteX3" fmla="*/ 79081 w 227171"/>
                <a:gd name="connsiteY3" fmla="*/ 32361 h 124301"/>
                <a:gd name="connsiteX4" fmla="*/ 3215 w 227171"/>
                <a:gd name="connsiteY4" fmla="*/ 93226 h 124301"/>
                <a:gd name="connsiteX5" fmla="*/ 27218 w 227171"/>
                <a:gd name="connsiteY5" fmla="*/ 121944 h 124301"/>
                <a:gd name="connsiteX6" fmla="*/ 114657 w 227171"/>
                <a:gd name="connsiteY6" fmla="*/ 51221 h 124301"/>
                <a:gd name="connsiteX7" fmla="*/ 120229 w 227171"/>
                <a:gd name="connsiteY7" fmla="*/ 52935 h 124301"/>
                <a:gd name="connsiteX8" fmla="*/ 120229 w 227171"/>
                <a:gd name="connsiteY8" fmla="*/ 52935 h 124301"/>
                <a:gd name="connsiteX9" fmla="*/ 179379 w 227171"/>
                <a:gd name="connsiteY9" fmla="*/ 76081 h 124301"/>
                <a:gd name="connsiteX10" fmla="*/ 223957 w 227171"/>
                <a:gd name="connsiteY10" fmla="*/ 40934 h 124301"/>
                <a:gd name="connsiteX11" fmla="*/ 207240 w 227171"/>
                <a:gd name="connsiteY11" fmla="*/ 5358 h 124301"/>
                <a:gd name="connsiteX12" fmla="*/ 206383 w 227171"/>
                <a:gd name="connsiteY12" fmla="*/ 6215 h 124301"/>
                <a:gd name="connsiteX13" fmla="*/ 149376 w 227171"/>
                <a:gd name="connsiteY13" fmla="*/ 3215 h 124301"/>
                <a:gd name="connsiteX14" fmla="*/ 127516 w 227171"/>
                <a:gd name="connsiteY14" fmla="*/ 32790 h 124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7171" h="124301">
                  <a:moveTo>
                    <a:pt x="127516" y="32790"/>
                  </a:moveTo>
                  <a:lnTo>
                    <a:pt x="124087" y="37505"/>
                  </a:lnTo>
                  <a:lnTo>
                    <a:pt x="118515" y="36647"/>
                  </a:lnTo>
                  <a:lnTo>
                    <a:pt x="79081" y="32361"/>
                  </a:lnTo>
                  <a:lnTo>
                    <a:pt x="3215" y="93226"/>
                  </a:lnTo>
                  <a:cubicBezTo>
                    <a:pt x="11359" y="102656"/>
                    <a:pt x="19502" y="112514"/>
                    <a:pt x="27218" y="121944"/>
                  </a:cubicBezTo>
                  <a:lnTo>
                    <a:pt x="114657" y="51221"/>
                  </a:lnTo>
                  <a:lnTo>
                    <a:pt x="120229" y="52935"/>
                  </a:lnTo>
                  <a:lnTo>
                    <a:pt x="120229" y="52935"/>
                  </a:lnTo>
                  <a:lnTo>
                    <a:pt x="179379" y="76081"/>
                  </a:lnTo>
                  <a:lnTo>
                    <a:pt x="223957" y="40934"/>
                  </a:lnTo>
                  <a:cubicBezTo>
                    <a:pt x="218385" y="28932"/>
                    <a:pt x="212812" y="17359"/>
                    <a:pt x="207240" y="5358"/>
                  </a:cubicBezTo>
                  <a:cubicBezTo>
                    <a:pt x="206812" y="5786"/>
                    <a:pt x="206812" y="5786"/>
                    <a:pt x="206383" y="6215"/>
                  </a:cubicBezTo>
                  <a:cubicBezTo>
                    <a:pt x="189238" y="19931"/>
                    <a:pt x="164806" y="18645"/>
                    <a:pt x="149376" y="3215"/>
                  </a:cubicBezTo>
                  <a:lnTo>
                    <a:pt x="127516" y="3279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A800AA0A-34F0-47B9-9D0E-9254B35D2600}"/>
                </a:ext>
              </a:extLst>
            </p:cNvPr>
            <p:cNvSpPr/>
            <p:nvPr/>
          </p:nvSpPr>
          <p:spPr>
            <a:xfrm>
              <a:off x="7212354" y="2887004"/>
              <a:ext cx="210026" cy="128588"/>
            </a:xfrm>
            <a:custGeom>
              <a:avLst/>
              <a:gdLst>
                <a:gd name="connsiteX0" fmla="*/ 140803 w 210026"/>
                <a:gd name="connsiteY0" fmla="*/ 40934 h 128587"/>
                <a:gd name="connsiteX1" fmla="*/ 81653 w 210026"/>
                <a:gd name="connsiteY1" fmla="*/ 17788 h 128587"/>
                <a:gd name="connsiteX2" fmla="*/ 3215 w 210026"/>
                <a:gd name="connsiteY2" fmla="*/ 81224 h 128587"/>
                <a:gd name="connsiteX3" fmla="*/ 39219 w 210026"/>
                <a:gd name="connsiteY3" fmla="*/ 126230 h 128587"/>
                <a:gd name="connsiteX4" fmla="*/ 88940 w 210026"/>
                <a:gd name="connsiteY4" fmla="*/ 86368 h 128587"/>
                <a:gd name="connsiteX5" fmla="*/ 93226 w 210026"/>
                <a:gd name="connsiteY5" fmla="*/ 86368 h 128587"/>
                <a:gd name="connsiteX6" fmla="*/ 141661 w 210026"/>
                <a:gd name="connsiteY6" fmla="*/ 91940 h 128587"/>
                <a:gd name="connsiteX7" fmla="*/ 210669 w 210026"/>
                <a:gd name="connsiteY7" fmla="*/ 36219 h 128587"/>
                <a:gd name="connsiteX8" fmla="*/ 195667 w 210026"/>
                <a:gd name="connsiteY8" fmla="*/ 3215 h 128587"/>
                <a:gd name="connsiteX9" fmla="*/ 146804 w 210026"/>
                <a:gd name="connsiteY9" fmla="*/ 42648 h 128587"/>
                <a:gd name="connsiteX10" fmla="*/ 140803 w 210026"/>
                <a:gd name="connsiteY10" fmla="*/ 40934 h 128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0026" h="128587">
                  <a:moveTo>
                    <a:pt x="140803" y="40934"/>
                  </a:moveTo>
                  <a:lnTo>
                    <a:pt x="81653" y="17788"/>
                  </a:lnTo>
                  <a:lnTo>
                    <a:pt x="3215" y="81224"/>
                  </a:lnTo>
                  <a:cubicBezTo>
                    <a:pt x="15216" y="95798"/>
                    <a:pt x="28075" y="110371"/>
                    <a:pt x="39219" y="126230"/>
                  </a:cubicBezTo>
                  <a:lnTo>
                    <a:pt x="88940" y="86368"/>
                  </a:lnTo>
                  <a:lnTo>
                    <a:pt x="93226" y="86368"/>
                  </a:lnTo>
                  <a:lnTo>
                    <a:pt x="141661" y="91940"/>
                  </a:lnTo>
                  <a:lnTo>
                    <a:pt x="210669" y="36219"/>
                  </a:lnTo>
                  <a:cubicBezTo>
                    <a:pt x="205526" y="25075"/>
                    <a:pt x="200382" y="14359"/>
                    <a:pt x="195667" y="3215"/>
                  </a:cubicBezTo>
                  <a:lnTo>
                    <a:pt x="146804" y="42648"/>
                  </a:lnTo>
                  <a:lnTo>
                    <a:pt x="140803" y="4093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906CE2B7-ED4E-48BA-92D9-D64730B741C9}"/>
                </a:ext>
              </a:extLst>
            </p:cNvPr>
            <p:cNvSpPr/>
            <p:nvPr/>
          </p:nvSpPr>
          <p:spPr>
            <a:xfrm>
              <a:off x="6676144" y="3952137"/>
              <a:ext cx="98584" cy="334328"/>
            </a:xfrm>
            <a:custGeom>
              <a:avLst/>
              <a:gdLst>
                <a:gd name="connsiteX0" fmla="*/ 34076 w 98583"/>
                <a:gd name="connsiteY0" fmla="*/ 331970 h 334327"/>
                <a:gd name="connsiteX1" fmla="*/ 34076 w 98583"/>
                <a:gd name="connsiteY1" fmla="*/ 107371 h 334327"/>
                <a:gd name="connsiteX2" fmla="*/ 34076 w 98583"/>
                <a:gd name="connsiteY2" fmla="*/ 103084 h 334327"/>
                <a:gd name="connsiteX3" fmla="*/ 98798 w 98583"/>
                <a:gd name="connsiteY3" fmla="*/ 38362 h 334327"/>
                <a:gd name="connsiteX4" fmla="*/ 89368 w 98583"/>
                <a:gd name="connsiteY4" fmla="*/ 3215 h 334327"/>
                <a:gd name="connsiteX5" fmla="*/ 3215 w 98583"/>
                <a:gd name="connsiteY5" fmla="*/ 89368 h 334327"/>
                <a:gd name="connsiteX6" fmla="*/ 3215 w 98583"/>
                <a:gd name="connsiteY6" fmla="*/ 319969 h 334327"/>
                <a:gd name="connsiteX7" fmla="*/ 34076 w 98583"/>
                <a:gd name="connsiteY7" fmla="*/ 331970 h 334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8583" h="334327">
                  <a:moveTo>
                    <a:pt x="34076" y="331970"/>
                  </a:moveTo>
                  <a:lnTo>
                    <a:pt x="34076" y="107371"/>
                  </a:lnTo>
                  <a:lnTo>
                    <a:pt x="34076" y="103084"/>
                  </a:lnTo>
                  <a:lnTo>
                    <a:pt x="98798" y="38362"/>
                  </a:lnTo>
                  <a:cubicBezTo>
                    <a:pt x="95798" y="26789"/>
                    <a:pt x="92369" y="14788"/>
                    <a:pt x="89368" y="3215"/>
                  </a:cubicBezTo>
                  <a:lnTo>
                    <a:pt x="3215" y="89368"/>
                  </a:lnTo>
                  <a:lnTo>
                    <a:pt x="3215" y="319969"/>
                  </a:lnTo>
                  <a:cubicBezTo>
                    <a:pt x="13502" y="323826"/>
                    <a:pt x="23789" y="328112"/>
                    <a:pt x="34076" y="3319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F8CA4EAA-E423-4D83-B56B-2F763DD032DF}"/>
                </a:ext>
              </a:extLst>
            </p:cNvPr>
            <p:cNvSpPr/>
            <p:nvPr/>
          </p:nvSpPr>
          <p:spPr>
            <a:xfrm>
              <a:off x="7238500" y="5847945"/>
              <a:ext cx="55721" cy="197168"/>
            </a:xfrm>
            <a:custGeom>
              <a:avLst/>
              <a:gdLst>
                <a:gd name="connsiteX0" fmla="*/ 3215 w 55721"/>
                <a:gd name="connsiteY0" fmla="*/ 3215 h 197167"/>
                <a:gd name="connsiteX1" fmla="*/ 34933 w 55721"/>
                <a:gd name="connsiteY1" fmla="*/ 184952 h 197167"/>
                <a:gd name="connsiteX2" fmla="*/ 34933 w 55721"/>
                <a:gd name="connsiteY2" fmla="*/ 184952 h 197167"/>
                <a:gd name="connsiteX3" fmla="*/ 53364 w 55721"/>
                <a:gd name="connsiteY3" fmla="*/ 197811 h 197167"/>
                <a:gd name="connsiteX4" fmla="*/ 17359 w 55721"/>
                <a:gd name="connsiteY4" fmla="*/ 64080 h 197167"/>
                <a:gd name="connsiteX5" fmla="*/ 3215 w 55721"/>
                <a:gd name="connsiteY5" fmla="*/ 3215 h 197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721" h="197167">
                  <a:moveTo>
                    <a:pt x="3215" y="3215"/>
                  </a:moveTo>
                  <a:lnTo>
                    <a:pt x="34933" y="184952"/>
                  </a:lnTo>
                  <a:lnTo>
                    <a:pt x="34933" y="184952"/>
                  </a:lnTo>
                  <a:lnTo>
                    <a:pt x="53364" y="197811"/>
                  </a:lnTo>
                  <a:cubicBezTo>
                    <a:pt x="40934" y="153233"/>
                    <a:pt x="27646" y="109085"/>
                    <a:pt x="17359" y="64080"/>
                  </a:cubicBezTo>
                  <a:cubicBezTo>
                    <a:pt x="12216" y="43934"/>
                    <a:pt x="7930" y="23789"/>
                    <a:pt x="3215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E6EA5E29-9CBC-4AA4-BC3C-D28380FC2FBD}"/>
                </a:ext>
              </a:extLst>
            </p:cNvPr>
            <p:cNvSpPr/>
            <p:nvPr/>
          </p:nvSpPr>
          <p:spPr>
            <a:xfrm>
              <a:off x="7258645" y="2938439"/>
              <a:ext cx="180023" cy="115729"/>
            </a:xfrm>
            <a:custGeom>
              <a:avLst/>
              <a:gdLst>
                <a:gd name="connsiteX0" fmla="*/ 97512 w 180022"/>
                <a:gd name="connsiteY0" fmla="*/ 60222 h 115728"/>
                <a:gd name="connsiteX1" fmla="*/ 48649 w 180022"/>
                <a:gd name="connsiteY1" fmla="*/ 55078 h 115728"/>
                <a:gd name="connsiteX2" fmla="*/ 3215 w 180022"/>
                <a:gd name="connsiteY2" fmla="*/ 91512 h 115728"/>
                <a:gd name="connsiteX3" fmla="*/ 9644 w 180022"/>
                <a:gd name="connsiteY3" fmla="*/ 104799 h 115728"/>
                <a:gd name="connsiteX4" fmla="*/ 12216 w 180022"/>
                <a:gd name="connsiteY4" fmla="*/ 115514 h 115728"/>
                <a:gd name="connsiteX5" fmla="*/ 21217 w 180022"/>
                <a:gd name="connsiteY5" fmla="*/ 108228 h 115728"/>
                <a:gd name="connsiteX6" fmla="*/ 25074 w 180022"/>
                <a:gd name="connsiteY6" fmla="*/ 108657 h 115728"/>
                <a:gd name="connsiteX7" fmla="*/ 25074 w 180022"/>
                <a:gd name="connsiteY7" fmla="*/ 108657 h 115728"/>
                <a:gd name="connsiteX8" fmla="*/ 63222 w 180022"/>
                <a:gd name="connsiteY8" fmla="*/ 112943 h 115728"/>
                <a:gd name="connsiteX9" fmla="*/ 179808 w 180022"/>
                <a:gd name="connsiteY9" fmla="*/ 19074 h 115728"/>
                <a:gd name="connsiteX10" fmla="*/ 172522 w 180022"/>
                <a:gd name="connsiteY10" fmla="*/ 3215 h 115728"/>
                <a:gd name="connsiteX11" fmla="*/ 100941 w 180022"/>
                <a:gd name="connsiteY11" fmla="*/ 61079 h 115728"/>
                <a:gd name="connsiteX12" fmla="*/ 97512 w 180022"/>
                <a:gd name="connsiteY12" fmla="*/ 60222 h 115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0022" h="115728">
                  <a:moveTo>
                    <a:pt x="97512" y="60222"/>
                  </a:moveTo>
                  <a:lnTo>
                    <a:pt x="48649" y="55078"/>
                  </a:lnTo>
                  <a:lnTo>
                    <a:pt x="3215" y="91512"/>
                  </a:lnTo>
                  <a:cubicBezTo>
                    <a:pt x="5786" y="95798"/>
                    <a:pt x="7929" y="100084"/>
                    <a:pt x="9644" y="104799"/>
                  </a:cubicBezTo>
                  <a:cubicBezTo>
                    <a:pt x="11359" y="108228"/>
                    <a:pt x="12216" y="112086"/>
                    <a:pt x="12216" y="115514"/>
                  </a:cubicBezTo>
                  <a:lnTo>
                    <a:pt x="21217" y="108228"/>
                  </a:lnTo>
                  <a:lnTo>
                    <a:pt x="25074" y="108657"/>
                  </a:lnTo>
                  <a:lnTo>
                    <a:pt x="25074" y="108657"/>
                  </a:lnTo>
                  <a:lnTo>
                    <a:pt x="63222" y="112943"/>
                  </a:lnTo>
                  <a:lnTo>
                    <a:pt x="179808" y="19074"/>
                  </a:lnTo>
                  <a:cubicBezTo>
                    <a:pt x="177236" y="13930"/>
                    <a:pt x="174665" y="8358"/>
                    <a:pt x="172522" y="3215"/>
                  </a:cubicBezTo>
                  <a:lnTo>
                    <a:pt x="100941" y="61079"/>
                  </a:lnTo>
                  <a:lnTo>
                    <a:pt x="97512" y="6022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269821D1-67FB-4CC7-808A-4DD7A1C84E08}"/>
                </a:ext>
              </a:extLst>
            </p:cNvPr>
            <p:cNvSpPr/>
            <p:nvPr/>
          </p:nvSpPr>
          <p:spPr>
            <a:xfrm>
              <a:off x="7200699" y="3407783"/>
              <a:ext cx="21431" cy="42863"/>
            </a:xfrm>
            <a:custGeom>
              <a:avLst/>
              <a:gdLst>
                <a:gd name="connsiteX0" fmla="*/ 3297 w 21431"/>
                <a:gd name="connsiteY0" fmla="*/ 11359 h 42862"/>
                <a:gd name="connsiteX1" fmla="*/ 6297 w 21431"/>
                <a:gd name="connsiteY1" fmla="*/ 40505 h 42862"/>
                <a:gd name="connsiteX2" fmla="*/ 19584 w 21431"/>
                <a:gd name="connsiteY2" fmla="*/ 27218 h 42862"/>
                <a:gd name="connsiteX3" fmla="*/ 13155 w 21431"/>
                <a:gd name="connsiteY3" fmla="*/ 3215 h 42862"/>
                <a:gd name="connsiteX4" fmla="*/ 3297 w 21431"/>
                <a:gd name="connsiteY4" fmla="*/ 11359 h 42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431" h="42862">
                  <a:moveTo>
                    <a:pt x="3297" y="11359"/>
                  </a:moveTo>
                  <a:cubicBezTo>
                    <a:pt x="2868" y="21217"/>
                    <a:pt x="4154" y="31075"/>
                    <a:pt x="6297" y="40505"/>
                  </a:cubicBezTo>
                  <a:lnTo>
                    <a:pt x="19584" y="27218"/>
                  </a:lnTo>
                  <a:lnTo>
                    <a:pt x="13155" y="3215"/>
                  </a:lnTo>
                  <a:lnTo>
                    <a:pt x="3297" y="113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D0262897-0685-43D9-A2B4-3672D3812EB3}"/>
                </a:ext>
              </a:extLst>
            </p:cNvPr>
            <p:cNvSpPr/>
            <p:nvPr/>
          </p:nvSpPr>
          <p:spPr>
            <a:xfrm>
              <a:off x="7208068" y="3045595"/>
              <a:ext cx="300038" cy="458629"/>
            </a:xfrm>
            <a:custGeom>
              <a:avLst/>
              <a:gdLst>
                <a:gd name="connsiteX0" fmla="*/ 127944 w 300037"/>
                <a:gd name="connsiteY0" fmla="*/ 163092 h 458628"/>
                <a:gd name="connsiteX1" fmla="*/ 127087 w 300037"/>
                <a:gd name="connsiteY1" fmla="*/ 165235 h 458628"/>
                <a:gd name="connsiteX2" fmla="*/ 22931 w 300037"/>
                <a:gd name="connsiteY2" fmla="*/ 249246 h 458628"/>
                <a:gd name="connsiteX3" fmla="*/ 8787 w 300037"/>
                <a:gd name="connsiteY3" fmla="*/ 308396 h 458628"/>
                <a:gd name="connsiteX4" fmla="*/ 10930 w 300037"/>
                <a:gd name="connsiteY4" fmla="*/ 310539 h 458628"/>
                <a:gd name="connsiteX5" fmla="*/ 11358 w 300037"/>
                <a:gd name="connsiteY5" fmla="*/ 313111 h 458628"/>
                <a:gd name="connsiteX6" fmla="*/ 16073 w 300037"/>
                <a:gd name="connsiteY6" fmla="*/ 331542 h 458628"/>
                <a:gd name="connsiteX7" fmla="*/ 202525 w 300037"/>
                <a:gd name="connsiteY7" fmla="*/ 181523 h 458628"/>
                <a:gd name="connsiteX8" fmla="*/ 185380 w 300037"/>
                <a:gd name="connsiteY8" fmla="*/ 169093 h 458628"/>
                <a:gd name="connsiteX9" fmla="*/ 192238 w 300037"/>
                <a:gd name="connsiteY9" fmla="*/ 108657 h 458628"/>
                <a:gd name="connsiteX10" fmla="*/ 252675 w 300037"/>
                <a:gd name="connsiteY10" fmla="*/ 115086 h 458628"/>
                <a:gd name="connsiteX11" fmla="*/ 246245 w 300037"/>
                <a:gd name="connsiteY11" fmla="*/ 175522 h 458628"/>
                <a:gd name="connsiteX12" fmla="*/ 231243 w 300037"/>
                <a:gd name="connsiteY12" fmla="*/ 183237 h 458628"/>
                <a:gd name="connsiteX13" fmla="*/ 229100 w 300037"/>
                <a:gd name="connsiteY13" fmla="*/ 185380 h 458628"/>
                <a:gd name="connsiteX14" fmla="*/ 21646 w 300037"/>
                <a:gd name="connsiteY14" fmla="*/ 352544 h 458628"/>
                <a:gd name="connsiteX15" fmla="*/ 31933 w 300037"/>
                <a:gd name="connsiteY15" fmla="*/ 390263 h 458628"/>
                <a:gd name="connsiteX16" fmla="*/ 33218 w 300037"/>
                <a:gd name="connsiteY16" fmla="*/ 395407 h 458628"/>
                <a:gd name="connsiteX17" fmla="*/ 3215 w 300037"/>
                <a:gd name="connsiteY17" fmla="*/ 425410 h 458628"/>
                <a:gd name="connsiteX18" fmla="*/ 7072 w 300037"/>
                <a:gd name="connsiteY18" fmla="*/ 439984 h 458628"/>
                <a:gd name="connsiteX19" fmla="*/ 36647 w 300037"/>
                <a:gd name="connsiteY19" fmla="*/ 458415 h 458628"/>
                <a:gd name="connsiteX20" fmla="*/ 67508 w 300037"/>
                <a:gd name="connsiteY20" fmla="*/ 445127 h 458628"/>
                <a:gd name="connsiteX21" fmla="*/ 124087 w 300037"/>
                <a:gd name="connsiteY21" fmla="*/ 291679 h 458628"/>
                <a:gd name="connsiteX22" fmla="*/ 140375 w 300037"/>
                <a:gd name="connsiteY22" fmla="*/ 273677 h 458628"/>
                <a:gd name="connsiteX23" fmla="*/ 209812 w 300037"/>
                <a:gd name="connsiteY23" fmla="*/ 279678 h 458628"/>
                <a:gd name="connsiteX24" fmla="*/ 220956 w 300037"/>
                <a:gd name="connsiteY24" fmla="*/ 286965 h 458628"/>
                <a:gd name="connsiteX25" fmla="*/ 234243 w 300037"/>
                <a:gd name="connsiteY25" fmla="*/ 357688 h 458628"/>
                <a:gd name="connsiteX26" fmla="*/ 234243 w 300037"/>
                <a:gd name="connsiteY26" fmla="*/ 360688 h 458628"/>
                <a:gd name="connsiteX27" fmla="*/ 271105 w 300037"/>
                <a:gd name="connsiteY27" fmla="*/ 330684 h 458628"/>
                <a:gd name="connsiteX28" fmla="*/ 299823 w 300037"/>
                <a:gd name="connsiteY28" fmla="*/ 63222 h 458628"/>
                <a:gd name="connsiteX29" fmla="*/ 299823 w 300037"/>
                <a:gd name="connsiteY29" fmla="*/ 63222 h 458628"/>
                <a:gd name="connsiteX30" fmla="*/ 271963 w 300037"/>
                <a:gd name="connsiteY30" fmla="*/ 3215 h 458628"/>
                <a:gd name="connsiteX31" fmla="*/ 152376 w 300037"/>
                <a:gd name="connsiteY31" fmla="*/ 100513 h 458628"/>
                <a:gd name="connsiteX32" fmla="*/ 127944 w 300037"/>
                <a:gd name="connsiteY32" fmla="*/ 163092 h 458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00037" h="458628">
                  <a:moveTo>
                    <a:pt x="127944" y="163092"/>
                  </a:moveTo>
                  <a:lnTo>
                    <a:pt x="127087" y="165235"/>
                  </a:lnTo>
                  <a:lnTo>
                    <a:pt x="22931" y="249246"/>
                  </a:lnTo>
                  <a:cubicBezTo>
                    <a:pt x="18645" y="268962"/>
                    <a:pt x="13930" y="288679"/>
                    <a:pt x="8787" y="308396"/>
                  </a:cubicBezTo>
                  <a:lnTo>
                    <a:pt x="10930" y="310539"/>
                  </a:lnTo>
                  <a:lnTo>
                    <a:pt x="11358" y="313111"/>
                  </a:lnTo>
                  <a:lnTo>
                    <a:pt x="16073" y="331542"/>
                  </a:lnTo>
                  <a:lnTo>
                    <a:pt x="202525" y="181523"/>
                  </a:lnTo>
                  <a:cubicBezTo>
                    <a:pt x="196096" y="178951"/>
                    <a:pt x="190095" y="174665"/>
                    <a:pt x="185380" y="169093"/>
                  </a:cubicBezTo>
                  <a:cubicBezTo>
                    <a:pt x="170378" y="150662"/>
                    <a:pt x="173807" y="123658"/>
                    <a:pt x="192238" y="108657"/>
                  </a:cubicBezTo>
                  <a:cubicBezTo>
                    <a:pt x="210669" y="93655"/>
                    <a:pt x="237673" y="96655"/>
                    <a:pt x="252675" y="115086"/>
                  </a:cubicBezTo>
                  <a:cubicBezTo>
                    <a:pt x="267676" y="133517"/>
                    <a:pt x="264676" y="160520"/>
                    <a:pt x="246245" y="175522"/>
                  </a:cubicBezTo>
                  <a:cubicBezTo>
                    <a:pt x="241530" y="179380"/>
                    <a:pt x="236387" y="181523"/>
                    <a:pt x="231243" y="183237"/>
                  </a:cubicBezTo>
                  <a:cubicBezTo>
                    <a:pt x="230814" y="184094"/>
                    <a:pt x="229957" y="184523"/>
                    <a:pt x="229100" y="185380"/>
                  </a:cubicBezTo>
                  <a:lnTo>
                    <a:pt x="21646" y="352544"/>
                  </a:lnTo>
                  <a:lnTo>
                    <a:pt x="31933" y="390263"/>
                  </a:lnTo>
                  <a:lnTo>
                    <a:pt x="33218" y="395407"/>
                  </a:lnTo>
                  <a:lnTo>
                    <a:pt x="3215" y="425410"/>
                  </a:lnTo>
                  <a:cubicBezTo>
                    <a:pt x="4501" y="430125"/>
                    <a:pt x="5786" y="435269"/>
                    <a:pt x="7072" y="439984"/>
                  </a:cubicBezTo>
                  <a:cubicBezTo>
                    <a:pt x="9644" y="453700"/>
                    <a:pt x="25074" y="456700"/>
                    <a:pt x="36647" y="458415"/>
                  </a:cubicBezTo>
                  <a:cubicBezTo>
                    <a:pt x="48220" y="460129"/>
                    <a:pt x="63651" y="457986"/>
                    <a:pt x="67508" y="445127"/>
                  </a:cubicBezTo>
                  <a:cubicBezTo>
                    <a:pt x="88940" y="394978"/>
                    <a:pt x="101798" y="341828"/>
                    <a:pt x="124087" y="291679"/>
                  </a:cubicBezTo>
                  <a:cubicBezTo>
                    <a:pt x="127516" y="284393"/>
                    <a:pt x="131373" y="274963"/>
                    <a:pt x="140375" y="273677"/>
                  </a:cubicBezTo>
                  <a:cubicBezTo>
                    <a:pt x="163949" y="267676"/>
                    <a:pt x="186238" y="280964"/>
                    <a:pt x="209812" y="279678"/>
                  </a:cubicBezTo>
                  <a:cubicBezTo>
                    <a:pt x="214955" y="278821"/>
                    <a:pt x="220099" y="281821"/>
                    <a:pt x="220956" y="286965"/>
                  </a:cubicBezTo>
                  <a:cubicBezTo>
                    <a:pt x="228243" y="309682"/>
                    <a:pt x="232529" y="333685"/>
                    <a:pt x="234243" y="357688"/>
                  </a:cubicBezTo>
                  <a:cubicBezTo>
                    <a:pt x="234243" y="358545"/>
                    <a:pt x="234243" y="359831"/>
                    <a:pt x="234243" y="360688"/>
                  </a:cubicBezTo>
                  <a:lnTo>
                    <a:pt x="271105" y="330684"/>
                  </a:lnTo>
                  <a:lnTo>
                    <a:pt x="299823" y="63222"/>
                  </a:lnTo>
                  <a:lnTo>
                    <a:pt x="299823" y="63222"/>
                  </a:lnTo>
                  <a:cubicBezTo>
                    <a:pt x="290393" y="43077"/>
                    <a:pt x="281392" y="22932"/>
                    <a:pt x="271963" y="3215"/>
                  </a:cubicBezTo>
                  <a:lnTo>
                    <a:pt x="152376" y="100513"/>
                  </a:lnTo>
                  <a:lnTo>
                    <a:pt x="127944" y="16309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57BED248-66DD-4054-BCD1-6B52F494FF11}"/>
                </a:ext>
              </a:extLst>
            </p:cNvPr>
            <p:cNvSpPr/>
            <p:nvPr/>
          </p:nvSpPr>
          <p:spPr>
            <a:xfrm>
              <a:off x="6726722" y="4008715"/>
              <a:ext cx="60008" cy="287179"/>
            </a:xfrm>
            <a:custGeom>
              <a:avLst/>
              <a:gdLst>
                <a:gd name="connsiteX0" fmla="*/ 54221 w 60007"/>
                <a:gd name="connsiteY0" fmla="*/ 3215 h 287178"/>
                <a:gd name="connsiteX1" fmla="*/ 3215 w 60007"/>
                <a:gd name="connsiteY1" fmla="*/ 54221 h 287178"/>
                <a:gd name="connsiteX2" fmla="*/ 3215 w 60007"/>
                <a:gd name="connsiteY2" fmla="*/ 282678 h 287178"/>
                <a:gd name="connsiteX3" fmla="*/ 12216 w 60007"/>
                <a:gd name="connsiteY3" fmla="*/ 286107 h 287178"/>
                <a:gd name="connsiteX4" fmla="*/ 12216 w 60007"/>
                <a:gd name="connsiteY4" fmla="*/ 65794 h 287178"/>
                <a:gd name="connsiteX5" fmla="*/ 11787 w 60007"/>
                <a:gd name="connsiteY5" fmla="*/ 61508 h 287178"/>
                <a:gd name="connsiteX6" fmla="*/ 57650 w 60007"/>
                <a:gd name="connsiteY6" fmla="*/ 15645 h 287178"/>
                <a:gd name="connsiteX7" fmla="*/ 54221 w 60007"/>
                <a:gd name="connsiteY7" fmla="*/ 3215 h 287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007" h="287178">
                  <a:moveTo>
                    <a:pt x="54221" y="3215"/>
                  </a:moveTo>
                  <a:lnTo>
                    <a:pt x="3215" y="54221"/>
                  </a:lnTo>
                  <a:lnTo>
                    <a:pt x="3215" y="282678"/>
                  </a:lnTo>
                  <a:cubicBezTo>
                    <a:pt x="6215" y="283964"/>
                    <a:pt x="9215" y="284821"/>
                    <a:pt x="12216" y="286107"/>
                  </a:cubicBezTo>
                  <a:lnTo>
                    <a:pt x="12216" y="65794"/>
                  </a:lnTo>
                  <a:lnTo>
                    <a:pt x="11787" y="61508"/>
                  </a:lnTo>
                  <a:lnTo>
                    <a:pt x="57650" y="15645"/>
                  </a:lnTo>
                  <a:cubicBezTo>
                    <a:pt x="56364" y="11787"/>
                    <a:pt x="55078" y="7501"/>
                    <a:pt x="54221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A996F310-DDF8-4362-A547-49E3C95FCFFB}"/>
                </a:ext>
              </a:extLst>
            </p:cNvPr>
            <p:cNvSpPr/>
            <p:nvPr/>
          </p:nvSpPr>
          <p:spPr>
            <a:xfrm>
              <a:off x="6777728" y="4008715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0C8679D5-35ED-492F-A940-C7FC8F83BB90}"/>
                </a:ext>
              </a:extLst>
            </p:cNvPr>
            <p:cNvSpPr/>
            <p:nvPr/>
          </p:nvSpPr>
          <p:spPr>
            <a:xfrm>
              <a:off x="7228642" y="3014305"/>
              <a:ext cx="244316" cy="252889"/>
            </a:xfrm>
            <a:custGeom>
              <a:avLst/>
              <a:gdLst>
                <a:gd name="connsiteX0" fmla="*/ 3215 w 244316"/>
                <a:gd name="connsiteY0" fmla="*/ 192667 h 252888"/>
                <a:gd name="connsiteX1" fmla="*/ 7501 w 244316"/>
                <a:gd name="connsiteY1" fmla="*/ 251389 h 252888"/>
                <a:gd name="connsiteX2" fmla="*/ 89797 w 244316"/>
                <a:gd name="connsiteY2" fmla="*/ 184952 h 252888"/>
                <a:gd name="connsiteX3" fmla="*/ 89797 w 244316"/>
                <a:gd name="connsiteY3" fmla="*/ 184952 h 252888"/>
                <a:gd name="connsiteX4" fmla="*/ 114229 w 244316"/>
                <a:gd name="connsiteY4" fmla="*/ 122372 h 252888"/>
                <a:gd name="connsiteX5" fmla="*/ 115086 w 244316"/>
                <a:gd name="connsiteY5" fmla="*/ 119801 h 252888"/>
                <a:gd name="connsiteX6" fmla="*/ 243673 w 244316"/>
                <a:gd name="connsiteY6" fmla="*/ 16073 h 252888"/>
                <a:gd name="connsiteX7" fmla="*/ 237673 w 244316"/>
                <a:gd name="connsiteY7" fmla="*/ 3215 h 252888"/>
                <a:gd name="connsiteX8" fmla="*/ 211526 w 244316"/>
                <a:gd name="connsiteY8" fmla="*/ 24217 h 252888"/>
                <a:gd name="connsiteX9" fmla="*/ 3215 w 244316"/>
                <a:gd name="connsiteY9" fmla="*/ 192667 h 252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4316" h="252888">
                  <a:moveTo>
                    <a:pt x="3215" y="192667"/>
                  </a:moveTo>
                  <a:cubicBezTo>
                    <a:pt x="4072" y="212384"/>
                    <a:pt x="9216" y="232101"/>
                    <a:pt x="7501" y="251389"/>
                  </a:cubicBezTo>
                  <a:lnTo>
                    <a:pt x="89797" y="184952"/>
                  </a:lnTo>
                  <a:lnTo>
                    <a:pt x="89797" y="184952"/>
                  </a:lnTo>
                  <a:lnTo>
                    <a:pt x="114229" y="122372"/>
                  </a:lnTo>
                  <a:lnTo>
                    <a:pt x="115086" y="119801"/>
                  </a:lnTo>
                  <a:lnTo>
                    <a:pt x="243673" y="16073"/>
                  </a:lnTo>
                  <a:cubicBezTo>
                    <a:pt x="241530" y="11787"/>
                    <a:pt x="239816" y="7501"/>
                    <a:pt x="237673" y="3215"/>
                  </a:cubicBezTo>
                  <a:cubicBezTo>
                    <a:pt x="229529" y="9644"/>
                    <a:pt x="220528" y="16931"/>
                    <a:pt x="211526" y="24217"/>
                  </a:cubicBezTo>
                  <a:cubicBezTo>
                    <a:pt x="152805" y="70937"/>
                    <a:pt x="78224" y="131802"/>
                    <a:pt x="3215" y="1926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A9AE02FB-4E02-45D0-B365-9AD223515B95}"/>
                </a:ext>
              </a:extLst>
            </p:cNvPr>
            <p:cNvSpPr/>
            <p:nvPr/>
          </p:nvSpPr>
          <p:spPr>
            <a:xfrm>
              <a:off x="6984325" y="2508528"/>
              <a:ext cx="265748" cy="257175"/>
            </a:xfrm>
            <a:custGeom>
              <a:avLst/>
              <a:gdLst>
                <a:gd name="connsiteX0" fmla="*/ 49506 w 265747"/>
                <a:gd name="connsiteY0" fmla="*/ 254389 h 257175"/>
                <a:gd name="connsiteX1" fmla="*/ 64937 w 265747"/>
                <a:gd name="connsiteY1" fmla="*/ 241959 h 257175"/>
                <a:gd name="connsiteX2" fmla="*/ 94512 w 265747"/>
                <a:gd name="connsiteY2" fmla="*/ 165664 h 257175"/>
                <a:gd name="connsiteX3" fmla="*/ 94512 w 265747"/>
                <a:gd name="connsiteY3" fmla="*/ 165664 h 257175"/>
                <a:gd name="connsiteX4" fmla="*/ 96226 w 265747"/>
                <a:gd name="connsiteY4" fmla="*/ 160520 h 257175"/>
                <a:gd name="connsiteX5" fmla="*/ 262533 w 265747"/>
                <a:gd name="connsiteY5" fmla="*/ 26361 h 257175"/>
                <a:gd name="connsiteX6" fmla="*/ 251817 w 265747"/>
                <a:gd name="connsiteY6" fmla="*/ 3215 h 257175"/>
                <a:gd name="connsiteX7" fmla="*/ 3215 w 265747"/>
                <a:gd name="connsiteY7" fmla="*/ 203811 h 257175"/>
                <a:gd name="connsiteX8" fmla="*/ 49506 w 265747"/>
                <a:gd name="connsiteY8" fmla="*/ 254389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5747" h="257175">
                  <a:moveTo>
                    <a:pt x="49506" y="254389"/>
                  </a:moveTo>
                  <a:lnTo>
                    <a:pt x="64937" y="241959"/>
                  </a:lnTo>
                  <a:lnTo>
                    <a:pt x="94512" y="165664"/>
                  </a:lnTo>
                  <a:lnTo>
                    <a:pt x="94512" y="165664"/>
                  </a:lnTo>
                  <a:lnTo>
                    <a:pt x="96226" y="160520"/>
                  </a:lnTo>
                  <a:lnTo>
                    <a:pt x="262533" y="26361"/>
                  </a:lnTo>
                  <a:cubicBezTo>
                    <a:pt x="259104" y="18645"/>
                    <a:pt x="255675" y="10930"/>
                    <a:pt x="251817" y="3215"/>
                  </a:cubicBezTo>
                  <a:lnTo>
                    <a:pt x="3215" y="203811"/>
                  </a:lnTo>
                  <a:cubicBezTo>
                    <a:pt x="19074" y="220956"/>
                    <a:pt x="34076" y="237673"/>
                    <a:pt x="49506" y="25438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40F4684D-47E0-4F3A-8F5D-A0F3CDEBD617}"/>
                </a:ext>
              </a:extLst>
            </p:cNvPr>
            <p:cNvSpPr/>
            <p:nvPr/>
          </p:nvSpPr>
          <p:spPr>
            <a:xfrm>
              <a:off x="6799588" y="2266355"/>
              <a:ext cx="342900" cy="342900"/>
            </a:xfrm>
            <a:custGeom>
              <a:avLst/>
              <a:gdLst>
                <a:gd name="connsiteX0" fmla="*/ 25932 w 342900"/>
                <a:gd name="connsiteY0" fmla="*/ 265962 h 342900"/>
                <a:gd name="connsiteX1" fmla="*/ 190524 w 342900"/>
                <a:gd name="connsiteY1" fmla="*/ 133088 h 342900"/>
                <a:gd name="connsiteX2" fmla="*/ 193953 w 342900"/>
                <a:gd name="connsiteY2" fmla="*/ 130516 h 342900"/>
                <a:gd name="connsiteX3" fmla="*/ 209383 w 342900"/>
                <a:gd name="connsiteY3" fmla="*/ 102656 h 342900"/>
                <a:gd name="connsiteX4" fmla="*/ 269819 w 342900"/>
                <a:gd name="connsiteY4" fmla="*/ 109085 h 342900"/>
                <a:gd name="connsiteX5" fmla="*/ 263390 w 342900"/>
                <a:gd name="connsiteY5" fmla="*/ 169521 h 342900"/>
                <a:gd name="connsiteX6" fmla="*/ 228243 w 342900"/>
                <a:gd name="connsiteY6" fmla="*/ 178094 h 342900"/>
                <a:gd name="connsiteX7" fmla="*/ 227386 w 342900"/>
                <a:gd name="connsiteY7" fmla="*/ 178951 h 342900"/>
                <a:gd name="connsiteX8" fmla="*/ 64508 w 342900"/>
                <a:gd name="connsiteY8" fmla="*/ 310110 h 342900"/>
                <a:gd name="connsiteX9" fmla="*/ 92797 w 342900"/>
                <a:gd name="connsiteY9" fmla="*/ 341400 h 342900"/>
                <a:gd name="connsiteX10" fmla="*/ 333256 w 342900"/>
                <a:gd name="connsiteY10" fmla="*/ 147661 h 342900"/>
                <a:gd name="connsiteX11" fmla="*/ 341400 w 342900"/>
                <a:gd name="connsiteY11" fmla="*/ 73509 h 342900"/>
                <a:gd name="connsiteX12" fmla="*/ 341400 w 342900"/>
                <a:gd name="connsiteY12" fmla="*/ 73509 h 342900"/>
                <a:gd name="connsiteX13" fmla="*/ 319968 w 342900"/>
                <a:gd name="connsiteY13" fmla="*/ 39219 h 342900"/>
                <a:gd name="connsiteX14" fmla="*/ 295537 w 342900"/>
                <a:gd name="connsiteY14" fmla="*/ 3215 h 342900"/>
                <a:gd name="connsiteX15" fmla="*/ 3215 w 342900"/>
                <a:gd name="connsiteY15" fmla="*/ 238958 h 342900"/>
                <a:gd name="connsiteX16" fmla="*/ 25932 w 342900"/>
                <a:gd name="connsiteY16" fmla="*/ 265962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42900" h="342900">
                  <a:moveTo>
                    <a:pt x="25932" y="265962"/>
                  </a:moveTo>
                  <a:lnTo>
                    <a:pt x="190524" y="133088"/>
                  </a:lnTo>
                  <a:cubicBezTo>
                    <a:pt x="191810" y="132231"/>
                    <a:pt x="192667" y="131374"/>
                    <a:pt x="193953" y="130516"/>
                  </a:cubicBezTo>
                  <a:cubicBezTo>
                    <a:pt x="195239" y="119801"/>
                    <a:pt x="200382" y="109942"/>
                    <a:pt x="209383" y="102656"/>
                  </a:cubicBezTo>
                  <a:cubicBezTo>
                    <a:pt x="227814" y="87654"/>
                    <a:pt x="254817" y="90654"/>
                    <a:pt x="269819" y="109085"/>
                  </a:cubicBezTo>
                  <a:cubicBezTo>
                    <a:pt x="284821" y="127516"/>
                    <a:pt x="281821" y="154519"/>
                    <a:pt x="263390" y="169521"/>
                  </a:cubicBezTo>
                  <a:cubicBezTo>
                    <a:pt x="253103" y="177665"/>
                    <a:pt x="240244" y="180237"/>
                    <a:pt x="228243" y="178094"/>
                  </a:cubicBezTo>
                  <a:cubicBezTo>
                    <a:pt x="227814" y="178522"/>
                    <a:pt x="227814" y="178522"/>
                    <a:pt x="227386" y="178951"/>
                  </a:cubicBezTo>
                  <a:lnTo>
                    <a:pt x="64508" y="310110"/>
                  </a:lnTo>
                  <a:cubicBezTo>
                    <a:pt x="73938" y="320826"/>
                    <a:pt x="83367" y="331113"/>
                    <a:pt x="92797" y="341400"/>
                  </a:cubicBezTo>
                  <a:lnTo>
                    <a:pt x="333256" y="147661"/>
                  </a:lnTo>
                  <a:lnTo>
                    <a:pt x="341400" y="73509"/>
                  </a:lnTo>
                  <a:lnTo>
                    <a:pt x="341400" y="73509"/>
                  </a:lnTo>
                  <a:cubicBezTo>
                    <a:pt x="334113" y="61936"/>
                    <a:pt x="327255" y="50363"/>
                    <a:pt x="319968" y="39219"/>
                  </a:cubicBezTo>
                  <a:cubicBezTo>
                    <a:pt x="312253" y="26789"/>
                    <a:pt x="304109" y="14788"/>
                    <a:pt x="295537" y="3215"/>
                  </a:cubicBezTo>
                  <a:lnTo>
                    <a:pt x="3215" y="238958"/>
                  </a:lnTo>
                  <a:cubicBezTo>
                    <a:pt x="10501" y="247959"/>
                    <a:pt x="18217" y="256961"/>
                    <a:pt x="25932" y="26596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DE4392DF-DF68-40BA-95CD-6F1827745EAA}"/>
                </a:ext>
              </a:extLst>
            </p:cNvPr>
            <p:cNvSpPr/>
            <p:nvPr/>
          </p:nvSpPr>
          <p:spPr>
            <a:xfrm>
              <a:off x="7057620" y="2570678"/>
              <a:ext cx="261461" cy="295751"/>
            </a:xfrm>
            <a:custGeom>
              <a:avLst/>
              <a:gdLst>
                <a:gd name="connsiteX0" fmla="*/ 26361 w 261461"/>
                <a:gd name="connsiteY0" fmla="*/ 198668 h 295751"/>
                <a:gd name="connsiteX1" fmla="*/ 24646 w 261461"/>
                <a:gd name="connsiteY1" fmla="*/ 203811 h 295751"/>
                <a:gd name="connsiteX2" fmla="*/ 3215 w 261461"/>
                <a:gd name="connsiteY2" fmla="*/ 221385 h 295751"/>
                <a:gd name="connsiteX3" fmla="*/ 32790 w 261461"/>
                <a:gd name="connsiteY3" fmla="*/ 253960 h 295751"/>
                <a:gd name="connsiteX4" fmla="*/ 112086 w 261461"/>
                <a:gd name="connsiteY4" fmla="*/ 190095 h 295751"/>
                <a:gd name="connsiteX5" fmla="*/ 131374 w 261461"/>
                <a:gd name="connsiteY5" fmla="*/ 139946 h 295751"/>
                <a:gd name="connsiteX6" fmla="*/ 132660 w 261461"/>
                <a:gd name="connsiteY6" fmla="*/ 137374 h 295751"/>
                <a:gd name="connsiteX7" fmla="*/ 156663 w 261461"/>
                <a:gd name="connsiteY7" fmla="*/ 118086 h 295751"/>
                <a:gd name="connsiteX8" fmla="*/ 163521 w 261461"/>
                <a:gd name="connsiteY8" fmla="*/ 58936 h 295751"/>
                <a:gd name="connsiteX9" fmla="*/ 223957 w 261461"/>
                <a:gd name="connsiteY9" fmla="*/ 65794 h 295751"/>
                <a:gd name="connsiteX10" fmla="*/ 217527 w 261461"/>
                <a:gd name="connsiteY10" fmla="*/ 126230 h 295751"/>
                <a:gd name="connsiteX11" fmla="*/ 171665 w 261461"/>
                <a:gd name="connsiteY11" fmla="*/ 131374 h 295751"/>
                <a:gd name="connsiteX12" fmla="*/ 148519 w 261461"/>
                <a:gd name="connsiteY12" fmla="*/ 150233 h 295751"/>
                <a:gd name="connsiteX13" fmla="*/ 129231 w 261461"/>
                <a:gd name="connsiteY13" fmla="*/ 200382 h 295751"/>
                <a:gd name="connsiteX14" fmla="*/ 128373 w 261461"/>
                <a:gd name="connsiteY14" fmla="*/ 202525 h 295751"/>
                <a:gd name="connsiteX15" fmla="*/ 46077 w 261461"/>
                <a:gd name="connsiteY15" fmla="*/ 268962 h 295751"/>
                <a:gd name="connsiteX16" fmla="*/ 69223 w 261461"/>
                <a:gd name="connsiteY16" fmla="*/ 294680 h 295751"/>
                <a:gd name="connsiteX17" fmla="*/ 259961 w 261461"/>
                <a:gd name="connsiteY17" fmla="*/ 141232 h 295751"/>
                <a:gd name="connsiteX18" fmla="*/ 247102 w 261461"/>
                <a:gd name="connsiteY18" fmla="*/ 112086 h 295751"/>
                <a:gd name="connsiteX19" fmla="*/ 247102 w 261461"/>
                <a:gd name="connsiteY19" fmla="*/ 112086 h 295751"/>
                <a:gd name="connsiteX20" fmla="*/ 205526 w 261461"/>
                <a:gd name="connsiteY20" fmla="*/ 3215 h 295751"/>
                <a:gd name="connsiteX21" fmla="*/ 56364 w 261461"/>
                <a:gd name="connsiteY21" fmla="*/ 123658 h 295751"/>
                <a:gd name="connsiteX22" fmla="*/ 26361 w 261461"/>
                <a:gd name="connsiteY22" fmla="*/ 198668 h 295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61461" h="295751">
                  <a:moveTo>
                    <a:pt x="26361" y="198668"/>
                  </a:moveTo>
                  <a:lnTo>
                    <a:pt x="24646" y="203811"/>
                  </a:lnTo>
                  <a:lnTo>
                    <a:pt x="3215" y="221385"/>
                  </a:lnTo>
                  <a:cubicBezTo>
                    <a:pt x="13073" y="232101"/>
                    <a:pt x="22932" y="243245"/>
                    <a:pt x="32790" y="253960"/>
                  </a:cubicBezTo>
                  <a:lnTo>
                    <a:pt x="112086" y="190095"/>
                  </a:lnTo>
                  <a:lnTo>
                    <a:pt x="131374" y="139946"/>
                  </a:lnTo>
                  <a:lnTo>
                    <a:pt x="132660" y="137374"/>
                  </a:lnTo>
                  <a:lnTo>
                    <a:pt x="156663" y="118086"/>
                  </a:lnTo>
                  <a:cubicBezTo>
                    <a:pt x="142947" y="99655"/>
                    <a:pt x="145518" y="73509"/>
                    <a:pt x="163521" y="58936"/>
                  </a:cubicBezTo>
                  <a:cubicBezTo>
                    <a:pt x="181951" y="43934"/>
                    <a:pt x="209384" y="47363"/>
                    <a:pt x="223957" y="65794"/>
                  </a:cubicBezTo>
                  <a:cubicBezTo>
                    <a:pt x="238958" y="84225"/>
                    <a:pt x="235958" y="111228"/>
                    <a:pt x="217527" y="126230"/>
                  </a:cubicBezTo>
                  <a:cubicBezTo>
                    <a:pt x="204240" y="136946"/>
                    <a:pt x="186238" y="138232"/>
                    <a:pt x="171665" y="131374"/>
                  </a:cubicBezTo>
                  <a:lnTo>
                    <a:pt x="148519" y="150233"/>
                  </a:lnTo>
                  <a:lnTo>
                    <a:pt x="129231" y="200382"/>
                  </a:lnTo>
                  <a:lnTo>
                    <a:pt x="128373" y="202525"/>
                  </a:lnTo>
                  <a:lnTo>
                    <a:pt x="46077" y="268962"/>
                  </a:lnTo>
                  <a:cubicBezTo>
                    <a:pt x="53793" y="277535"/>
                    <a:pt x="61508" y="286107"/>
                    <a:pt x="69223" y="294680"/>
                  </a:cubicBezTo>
                  <a:lnTo>
                    <a:pt x="259961" y="141232"/>
                  </a:lnTo>
                  <a:cubicBezTo>
                    <a:pt x="255246" y="131802"/>
                    <a:pt x="250960" y="121944"/>
                    <a:pt x="247102" y="112086"/>
                  </a:cubicBezTo>
                  <a:lnTo>
                    <a:pt x="247102" y="112086"/>
                  </a:lnTo>
                  <a:cubicBezTo>
                    <a:pt x="232958" y="75652"/>
                    <a:pt x="220099" y="39219"/>
                    <a:pt x="205526" y="3215"/>
                  </a:cubicBezTo>
                  <a:lnTo>
                    <a:pt x="56364" y="123658"/>
                  </a:lnTo>
                  <a:lnTo>
                    <a:pt x="26361" y="19866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3FCCE48A-556B-4BFB-A035-84D12BA6B454}"/>
                </a:ext>
              </a:extLst>
            </p:cNvPr>
            <p:cNvSpPr/>
            <p:nvPr/>
          </p:nvSpPr>
          <p:spPr>
            <a:xfrm>
              <a:off x="6592562" y="3826121"/>
              <a:ext cx="154305" cy="424339"/>
            </a:xfrm>
            <a:custGeom>
              <a:avLst/>
              <a:gdLst>
                <a:gd name="connsiteX0" fmla="*/ 136088 w 154305"/>
                <a:gd name="connsiteY0" fmla="*/ 8358 h 424338"/>
                <a:gd name="connsiteX1" fmla="*/ 136088 w 154305"/>
                <a:gd name="connsiteY1" fmla="*/ 8358 h 424338"/>
                <a:gd name="connsiteX2" fmla="*/ 134374 w 154305"/>
                <a:gd name="connsiteY2" fmla="*/ 3215 h 424338"/>
                <a:gd name="connsiteX3" fmla="*/ 3215 w 154305"/>
                <a:gd name="connsiteY3" fmla="*/ 134374 h 424338"/>
                <a:gd name="connsiteX4" fmla="*/ 3215 w 154305"/>
                <a:gd name="connsiteY4" fmla="*/ 409980 h 424338"/>
                <a:gd name="connsiteX5" fmla="*/ 28504 w 154305"/>
                <a:gd name="connsiteY5" fmla="*/ 421553 h 424338"/>
                <a:gd name="connsiteX6" fmla="*/ 28504 w 154305"/>
                <a:gd name="connsiteY6" fmla="*/ 193524 h 424338"/>
                <a:gd name="connsiteX7" fmla="*/ 28504 w 154305"/>
                <a:gd name="connsiteY7" fmla="*/ 189667 h 424338"/>
                <a:gd name="connsiteX8" fmla="*/ 153662 w 154305"/>
                <a:gd name="connsiteY8" fmla="*/ 64508 h 424338"/>
                <a:gd name="connsiteX9" fmla="*/ 136088 w 154305"/>
                <a:gd name="connsiteY9" fmla="*/ 8358 h 424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4305" h="424338">
                  <a:moveTo>
                    <a:pt x="136088" y="8358"/>
                  </a:moveTo>
                  <a:lnTo>
                    <a:pt x="136088" y="8358"/>
                  </a:lnTo>
                  <a:cubicBezTo>
                    <a:pt x="135660" y="6644"/>
                    <a:pt x="134803" y="4929"/>
                    <a:pt x="134374" y="3215"/>
                  </a:cubicBezTo>
                  <a:lnTo>
                    <a:pt x="3215" y="134374"/>
                  </a:lnTo>
                  <a:lnTo>
                    <a:pt x="3215" y="409980"/>
                  </a:lnTo>
                  <a:cubicBezTo>
                    <a:pt x="11787" y="413837"/>
                    <a:pt x="20360" y="417695"/>
                    <a:pt x="28504" y="421553"/>
                  </a:cubicBezTo>
                  <a:lnTo>
                    <a:pt x="28504" y="193524"/>
                  </a:lnTo>
                  <a:lnTo>
                    <a:pt x="28504" y="189667"/>
                  </a:lnTo>
                  <a:lnTo>
                    <a:pt x="153662" y="64508"/>
                  </a:lnTo>
                  <a:cubicBezTo>
                    <a:pt x="148090" y="45220"/>
                    <a:pt x="142089" y="26789"/>
                    <a:pt x="136088" y="83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5B8DD469-F67D-4334-98E4-D64E0145F37A}"/>
                </a:ext>
              </a:extLst>
            </p:cNvPr>
            <p:cNvSpPr/>
            <p:nvPr/>
          </p:nvSpPr>
          <p:spPr>
            <a:xfrm>
              <a:off x="6637139" y="3908417"/>
              <a:ext cx="124301" cy="355759"/>
            </a:xfrm>
            <a:custGeom>
              <a:avLst/>
              <a:gdLst>
                <a:gd name="connsiteX0" fmla="*/ 115515 w 124301"/>
                <a:gd name="connsiteY0" fmla="*/ 3215 h 355758"/>
                <a:gd name="connsiteX1" fmla="*/ 115515 w 124301"/>
                <a:gd name="connsiteY1" fmla="*/ 3215 h 355758"/>
                <a:gd name="connsiteX2" fmla="*/ 3215 w 124301"/>
                <a:gd name="connsiteY2" fmla="*/ 115514 h 355758"/>
                <a:gd name="connsiteX3" fmla="*/ 3215 w 124301"/>
                <a:gd name="connsiteY3" fmla="*/ 347401 h 355758"/>
                <a:gd name="connsiteX4" fmla="*/ 22503 w 124301"/>
                <a:gd name="connsiteY4" fmla="*/ 355545 h 355758"/>
                <a:gd name="connsiteX5" fmla="*/ 22503 w 124301"/>
                <a:gd name="connsiteY5" fmla="*/ 129231 h 355758"/>
                <a:gd name="connsiteX6" fmla="*/ 22074 w 124301"/>
                <a:gd name="connsiteY6" fmla="*/ 125373 h 355758"/>
                <a:gd name="connsiteX7" fmla="*/ 121944 w 124301"/>
                <a:gd name="connsiteY7" fmla="*/ 25503 h 355758"/>
                <a:gd name="connsiteX8" fmla="*/ 115515 w 124301"/>
                <a:gd name="connsiteY8" fmla="*/ 3215 h 355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301" h="355758">
                  <a:moveTo>
                    <a:pt x="115515" y="3215"/>
                  </a:moveTo>
                  <a:lnTo>
                    <a:pt x="115515" y="3215"/>
                  </a:lnTo>
                  <a:lnTo>
                    <a:pt x="3215" y="115514"/>
                  </a:lnTo>
                  <a:lnTo>
                    <a:pt x="3215" y="347401"/>
                  </a:lnTo>
                  <a:cubicBezTo>
                    <a:pt x="9644" y="349972"/>
                    <a:pt x="16073" y="352973"/>
                    <a:pt x="22503" y="355545"/>
                  </a:cubicBezTo>
                  <a:lnTo>
                    <a:pt x="22503" y="129231"/>
                  </a:lnTo>
                  <a:lnTo>
                    <a:pt x="22074" y="125373"/>
                  </a:lnTo>
                  <a:lnTo>
                    <a:pt x="121944" y="25503"/>
                  </a:lnTo>
                  <a:cubicBezTo>
                    <a:pt x="120229" y="17788"/>
                    <a:pt x="118086" y="10501"/>
                    <a:pt x="115515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BCF294F5-AE27-49C1-B722-0A39FA400A3C}"/>
                </a:ext>
              </a:extLst>
            </p:cNvPr>
            <p:cNvSpPr/>
            <p:nvPr/>
          </p:nvSpPr>
          <p:spPr>
            <a:xfrm>
              <a:off x="6496122" y="3624667"/>
              <a:ext cx="175736" cy="587216"/>
            </a:xfrm>
            <a:custGeom>
              <a:avLst/>
              <a:gdLst>
                <a:gd name="connsiteX0" fmla="*/ 172093 w 175736"/>
                <a:gd name="connsiteY0" fmla="*/ 47792 h 587216"/>
                <a:gd name="connsiteX1" fmla="*/ 172521 w 175736"/>
                <a:gd name="connsiteY1" fmla="*/ 43505 h 587216"/>
                <a:gd name="connsiteX2" fmla="*/ 172950 w 175736"/>
                <a:gd name="connsiteY2" fmla="*/ 43077 h 587216"/>
                <a:gd name="connsiteX3" fmla="*/ 156663 w 175736"/>
                <a:gd name="connsiteY3" fmla="*/ 3215 h 587216"/>
                <a:gd name="connsiteX4" fmla="*/ 122373 w 175736"/>
                <a:gd name="connsiteY4" fmla="*/ 37505 h 587216"/>
                <a:gd name="connsiteX5" fmla="*/ 122373 w 175736"/>
                <a:gd name="connsiteY5" fmla="*/ 178522 h 587216"/>
                <a:gd name="connsiteX6" fmla="*/ 122373 w 175736"/>
                <a:gd name="connsiteY6" fmla="*/ 182808 h 587216"/>
                <a:gd name="connsiteX7" fmla="*/ 3215 w 175736"/>
                <a:gd name="connsiteY7" fmla="*/ 301966 h 587216"/>
                <a:gd name="connsiteX8" fmla="*/ 3215 w 175736"/>
                <a:gd name="connsiteY8" fmla="*/ 565571 h 587216"/>
                <a:gd name="connsiteX9" fmla="*/ 42648 w 175736"/>
                <a:gd name="connsiteY9" fmla="*/ 584430 h 587216"/>
                <a:gd name="connsiteX10" fmla="*/ 42648 w 175736"/>
                <a:gd name="connsiteY10" fmla="*/ 328541 h 587216"/>
                <a:gd name="connsiteX11" fmla="*/ 42648 w 175736"/>
                <a:gd name="connsiteY11" fmla="*/ 324255 h 587216"/>
                <a:gd name="connsiteX12" fmla="*/ 172521 w 175736"/>
                <a:gd name="connsiteY12" fmla="*/ 194381 h 587216"/>
                <a:gd name="connsiteX13" fmla="*/ 172093 w 175736"/>
                <a:gd name="connsiteY13" fmla="*/ 47792 h 587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5736" h="587216">
                  <a:moveTo>
                    <a:pt x="172093" y="47792"/>
                  </a:moveTo>
                  <a:lnTo>
                    <a:pt x="172521" y="43505"/>
                  </a:lnTo>
                  <a:lnTo>
                    <a:pt x="172950" y="43077"/>
                  </a:lnTo>
                  <a:cubicBezTo>
                    <a:pt x="167807" y="29789"/>
                    <a:pt x="162235" y="16502"/>
                    <a:pt x="156663" y="3215"/>
                  </a:cubicBezTo>
                  <a:lnTo>
                    <a:pt x="122373" y="37505"/>
                  </a:lnTo>
                  <a:lnTo>
                    <a:pt x="122373" y="178522"/>
                  </a:lnTo>
                  <a:lnTo>
                    <a:pt x="122373" y="182808"/>
                  </a:lnTo>
                  <a:lnTo>
                    <a:pt x="3215" y="301966"/>
                  </a:lnTo>
                  <a:lnTo>
                    <a:pt x="3215" y="565571"/>
                  </a:lnTo>
                  <a:cubicBezTo>
                    <a:pt x="16073" y="572000"/>
                    <a:pt x="29361" y="578429"/>
                    <a:pt x="42648" y="584430"/>
                  </a:cubicBezTo>
                  <a:lnTo>
                    <a:pt x="42648" y="328541"/>
                  </a:lnTo>
                  <a:lnTo>
                    <a:pt x="42648" y="324255"/>
                  </a:lnTo>
                  <a:lnTo>
                    <a:pt x="172521" y="194381"/>
                  </a:lnTo>
                  <a:lnTo>
                    <a:pt x="172093" y="4779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55954EC0-76B8-48D2-8569-5C1088C23845}"/>
                </a:ext>
              </a:extLst>
            </p:cNvPr>
            <p:cNvSpPr/>
            <p:nvPr/>
          </p:nvSpPr>
          <p:spPr>
            <a:xfrm>
              <a:off x="7136916" y="2725412"/>
              <a:ext cx="210026" cy="184309"/>
            </a:xfrm>
            <a:custGeom>
              <a:avLst/>
              <a:gdLst>
                <a:gd name="connsiteX0" fmla="*/ 29361 w 210026"/>
                <a:gd name="connsiteY0" fmla="*/ 184094 h 184308"/>
                <a:gd name="connsiteX1" fmla="*/ 112086 w 210026"/>
                <a:gd name="connsiteY1" fmla="*/ 117658 h 184308"/>
                <a:gd name="connsiteX2" fmla="*/ 115943 w 210026"/>
                <a:gd name="connsiteY2" fmla="*/ 118086 h 184308"/>
                <a:gd name="connsiteX3" fmla="*/ 115943 w 210026"/>
                <a:gd name="connsiteY3" fmla="*/ 118086 h 184308"/>
                <a:gd name="connsiteX4" fmla="*/ 153662 w 210026"/>
                <a:gd name="connsiteY4" fmla="*/ 121944 h 184308"/>
                <a:gd name="connsiteX5" fmla="*/ 176808 w 210026"/>
                <a:gd name="connsiteY5" fmla="*/ 90226 h 184308"/>
                <a:gd name="connsiteX6" fmla="*/ 190953 w 210026"/>
                <a:gd name="connsiteY6" fmla="*/ 44791 h 184308"/>
                <a:gd name="connsiteX7" fmla="*/ 208098 w 210026"/>
                <a:gd name="connsiteY7" fmla="*/ 36648 h 184308"/>
                <a:gd name="connsiteX8" fmla="*/ 189667 w 210026"/>
                <a:gd name="connsiteY8" fmla="*/ 3215 h 184308"/>
                <a:gd name="connsiteX9" fmla="*/ 3215 w 210026"/>
                <a:gd name="connsiteY9" fmla="*/ 153662 h 184308"/>
                <a:gd name="connsiteX10" fmla="*/ 29361 w 210026"/>
                <a:gd name="connsiteY10" fmla="*/ 184094 h 184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0026" h="184308">
                  <a:moveTo>
                    <a:pt x="29361" y="184094"/>
                  </a:moveTo>
                  <a:lnTo>
                    <a:pt x="112086" y="117658"/>
                  </a:lnTo>
                  <a:lnTo>
                    <a:pt x="115943" y="118086"/>
                  </a:lnTo>
                  <a:lnTo>
                    <a:pt x="115943" y="118086"/>
                  </a:lnTo>
                  <a:lnTo>
                    <a:pt x="153662" y="121944"/>
                  </a:lnTo>
                  <a:lnTo>
                    <a:pt x="176808" y="90226"/>
                  </a:lnTo>
                  <a:cubicBezTo>
                    <a:pt x="172093" y="73938"/>
                    <a:pt x="177237" y="56364"/>
                    <a:pt x="190953" y="44791"/>
                  </a:cubicBezTo>
                  <a:cubicBezTo>
                    <a:pt x="196096" y="40505"/>
                    <a:pt x="202097" y="37933"/>
                    <a:pt x="208098" y="36648"/>
                  </a:cubicBezTo>
                  <a:cubicBezTo>
                    <a:pt x="201668" y="25503"/>
                    <a:pt x="195667" y="14359"/>
                    <a:pt x="189667" y="3215"/>
                  </a:cubicBezTo>
                  <a:lnTo>
                    <a:pt x="3215" y="153662"/>
                  </a:lnTo>
                  <a:cubicBezTo>
                    <a:pt x="11787" y="163949"/>
                    <a:pt x="20360" y="173808"/>
                    <a:pt x="29361" y="1840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F22AA80-CFFF-4CDD-9942-D23DBD37C2FA}"/>
                </a:ext>
              </a:extLst>
            </p:cNvPr>
            <p:cNvSpPr/>
            <p:nvPr/>
          </p:nvSpPr>
          <p:spPr>
            <a:xfrm>
              <a:off x="6915745" y="2392799"/>
              <a:ext cx="295751" cy="278606"/>
            </a:xfrm>
            <a:custGeom>
              <a:avLst/>
              <a:gdLst>
                <a:gd name="connsiteX0" fmla="*/ 24217 w 295751"/>
                <a:gd name="connsiteY0" fmla="*/ 267676 h 278606"/>
                <a:gd name="connsiteX1" fmla="*/ 32361 w 295751"/>
                <a:gd name="connsiteY1" fmla="*/ 276677 h 278606"/>
                <a:gd name="connsiteX2" fmla="*/ 293394 w 295751"/>
                <a:gd name="connsiteY2" fmla="*/ 66223 h 278606"/>
                <a:gd name="connsiteX3" fmla="*/ 258247 w 295751"/>
                <a:gd name="connsiteY3" fmla="*/ 3215 h 278606"/>
                <a:gd name="connsiteX4" fmla="*/ 258247 w 295751"/>
                <a:gd name="connsiteY4" fmla="*/ 3215 h 278606"/>
                <a:gd name="connsiteX5" fmla="*/ 254818 w 295751"/>
                <a:gd name="connsiteY5" fmla="*/ 33647 h 278606"/>
                <a:gd name="connsiteX6" fmla="*/ 253960 w 295751"/>
                <a:gd name="connsiteY6" fmla="*/ 41791 h 278606"/>
                <a:gd name="connsiteX7" fmla="*/ 3215 w 295751"/>
                <a:gd name="connsiteY7" fmla="*/ 244102 h 278606"/>
                <a:gd name="connsiteX8" fmla="*/ 24217 w 295751"/>
                <a:gd name="connsiteY8" fmla="*/ 267676 h 278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5751" h="278606">
                  <a:moveTo>
                    <a:pt x="24217" y="267676"/>
                  </a:moveTo>
                  <a:cubicBezTo>
                    <a:pt x="26789" y="270677"/>
                    <a:pt x="29789" y="273677"/>
                    <a:pt x="32361" y="276677"/>
                  </a:cubicBezTo>
                  <a:lnTo>
                    <a:pt x="293394" y="66223"/>
                  </a:lnTo>
                  <a:cubicBezTo>
                    <a:pt x="281821" y="44791"/>
                    <a:pt x="270248" y="23789"/>
                    <a:pt x="258247" y="3215"/>
                  </a:cubicBezTo>
                  <a:lnTo>
                    <a:pt x="258247" y="3215"/>
                  </a:lnTo>
                  <a:lnTo>
                    <a:pt x="254818" y="33647"/>
                  </a:lnTo>
                  <a:lnTo>
                    <a:pt x="253960" y="41791"/>
                  </a:lnTo>
                  <a:lnTo>
                    <a:pt x="3215" y="244102"/>
                  </a:lnTo>
                  <a:cubicBezTo>
                    <a:pt x="10073" y="251817"/>
                    <a:pt x="17359" y="259961"/>
                    <a:pt x="24217" y="26767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D93F14CE-3475-4CC9-BB39-BC06CCDF9950}"/>
                </a:ext>
              </a:extLst>
            </p:cNvPr>
            <p:cNvSpPr/>
            <p:nvPr/>
          </p:nvSpPr>
          <p:spPr>
            <a:xfrm>
              <a:off x="6819305" y="4280464"/>
              <a:ext cx="12859" cy="17145"/>
            </a:xfrm>
            <a:custGeom>
              <a:avLst/>
              <a:gdLst>
                <a:gd name="connsiteX0" fmla="*/ 9216 w 12858"/>
                <a:gd name="connsiteY0" fmla="*/ 3215 h 17145"/>
                <a:gd name="connsiteX1" fmla="*/ 9216 w 12858"/>
                <a:gd name="connsiteY1" fmla="*/ 3215 h 17145"/>
                <a:gd name="connsiteX2" fmla="*/ 3215 w 12858"/>
                <a:gd name="connsiteY2" fmla="*/ 9644 h 17145"/>
                <a:gd name="connsiteX3" fmla="*/ 10501 w 12858"/>
                <a:gd name="connsiteY3" fmla="*/ 14787 h 17145"/>
                <a:gd name="connsiteX4" fmla="*/ 9216 w 12858"/>
                <a:gd name="connsiteY4" fmla="*/ 3215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58" h="17145">
                  <a:moveTo>
                    <a:pt x="9216" y="3215"/>
                  </a:moveTo>
                  <a:lnTo>
                    <a:pt x="9216" y="3215"/>
                  </a:lnTo>
                  <a:cubicBezTo>
                    <a:pt x="7072" y="5358"/>
                    <a:pt x="5358" y="7501"/>
                    <a:pt x="3215" y="9644"/>
                  </a:cubicBezTo>
                  <a:lnTo>
                    <a:pt x="10501" y="14787"/>
                  </a:lnTo>
                  <a:cubicBezTo>
                    <a:pt x="10073" y="10930"/>
                    <a:pt x="9644" y="7072"/>
                    <a:pt x="9216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7A725F08-B0E4-4D5A-926B-205AFA964E14}"/>
                </a:ext>
              </a:extLst>
            </p:cNvPr>
            <p:cNvSpPr/>
            <p:nvPr/>
          </p:nvSpPr>
          <p:spPr>
            <a:xfrm>
              <a:off x="6338387" y="2212348"/>
              <a:ext cx="64294" cy="55721"/>
            </a:xfrm>
            <a:custGeom>
              <a:avLst/>
              <a:gdLst>
                <a:gd name="connsiteX0" fmla="*/ 60222 w 64293"/>
                <a:gd name="connsiteY0" fmla="*/ 56364 h 55721"/>
                <a:gd name="connsiteX1" fmla="*/ 60651 w 64293"/>
                <a:gd name="connsiteY1" fmla="*/ 34075 h 55721"/>
                <a:gd name="connsiteX2" fmla="*/ 61508 w 64293"/>
                <a:gd name="connsiteY2" fmla="*/ 9644 h 55721"/>
                <a:gd name="connsiteX3" fmla="*/ 3215 w 64293"/>
                <a:gd name="connsiteY3" fmla="*/ 3215 h 55721"/>
                <a:gd name="connsiteX4" fmla="*/ 17788 w 64293"/>
                <a:gd name="connsiteY4" fmla="*/ 51649 h 55721"/>
                <a:gd name="connsiteX5" fmla="*/ 60222 w 64293"/>
                <a:gd name="connsiteY5" fmla="*/ 56364 h 5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293" h="55721">
                  <a:moveTo>
                    <a:pt x="60222" y="56364"/>
                  </a:moveTo>
                  <a:cubicBezTo>
                    <a:pt x="60222" y="49077"/>
                    <a:pt x="60651" y="41362"/>
                    <a:pt x="60651" y="34075"/>
                  </a:cubicBezTo>
                  <a:cubicBezTo>
                    <a:pt x="61079" y="25932"/>
                    <a:pt x="61079" y="17788"/>
                    <a:pt x="61508" y="9644"/>
                  </a:cubicBezTo>
                  <a:lnTo>
                    <a:pt x="3215" y="3215"/>
                  </a:lnTo>
                  <a:cubicBezTo>
                    <a:pt x="7930" y="19502"/>
                    <a:pt x="13073" y="35362"/>
                    <a:pt x="17788" y="51649"/>
                  </a:cubicBezTo>
                  <a:lnTo>
                    <a:pt x="60222" y="5636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4189E0C6-A54A-4FAC-9987-092C52286B04}"/>
                </a:ext>
              </a:extLst>
            </p:cNvPr>
            <p:cNvSpPr/>
            <p:nvPr/>
          </p:nvSpPr>
          <p:spPr>
            <a:xfrm>
              <a:off x="6814161" y="4192167"/>
              <a:ext cx="12859" cy="68580"/>
            </a:xfrm>
            <a:custGeom>
              <a:avLst/>
              <a:gdLst>
                <a:gd name="connsiteX0" fmla="*/ 3215 w 12858"/>
                <a:gd name="connsiteY0" fmla="*/ 69223 h 68580"/>
                <a:gd name="connsiteX1" fmla="*/ 3215 w 12858"/>
                <a:gd name="connsiteY1" fmla="*/ 69223 h 68580"/>
                <a:gd name="connsiteX2" fmla="*/ 10930 w 12858"/>
                <a:gd name="connsiteY2" fmla="*/ 60651 h 68580"/>
                <a:gd name="connsiteX3" fmla="*/ 3215 w 12858"/>
                <a:gd name="connsiteY3" fmla="*/ 3215 h 68580"/>
                <a:gd name="connsiteX4" fmla="*/ 3215 w 12858"/>
                <a:gd name="connsiteY4" fmla="*/ 69223 h 68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58" h="68580">
                  <a:moveTo>
                    <a:pt x="3215" y="69223"/>
                  </a:moveTo>
                  <a:lnTo>
                    <a:pt x="3215" y="69223"/>
                  </a:lnTo>
                  <a:cubicBezTo>
                    <a:pt x="5787" y="66223"/>
                    <a:pt x="8358" y="63651"/>
                    <a:pt x="10930" y="60651"/>
                  </a:cubicBezTo>
                  <a:cubicBezTo>
                    <a:pt x="8358" y="41362"/>
                    <a:pt x="5787" y="22074"/>
                    <a:pt x="3215" y="3215"/>
                  </a:cubicBezTo>
                  <a:lnTo>
                    <a:pt x="3215" y="6922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4A63796B-ABC1-4E79-B171-B0055FCA2DC0}"/>
                </a:ext>
              </a:extLst>
            </p:cNvPr>
            <p:cNvSpPr/>
            <p:nvPr/>
          </p:nvSpPr>
          <p:spPr>
            <a:xfrm>
              <a:off x="6362390" y="2291644"/>
              <a:ext cx="38576" cy="90011"/>
            </a:xfrm>
            <a:custGeom>
              <a:avLst/>
              <a:gdLst>
                <a:gd name="connsiteX0" fmla="*/ 38362 w 38576"/>
                <a:gd name="connsiteY0" fmla="*/ 87225 h 90011"/>
                <a:gd name="connsiteX1" fmla="*/ 38362 w 38576"/>
                <a:gd name="connsiteY1" fmla="*/ 87225 h 90011"/>
                <a:gd name="connsiteX2" fmla="*/ 35790 w 38576"/>
                <a:gd name="connsiteY2" fmla="*/ 6644 h 90011"/>
                <a:gd name="connsiteX3" fmla="*/ 3215 w 38576"/>
                <a:gd name="connsiteY3" fmla="*/ 3215 h 90011"/>
                <a:gd name="connsiteX4" fmla="*/ 31504 w 38576"/>
                <a:gd name="connsiteY4" fmla="*/ 86368 h 90011"/>
                <a:gd name="connsiteX5" fmla="*/ 38362 w 38576"/>
                <a:gd name="connsiteY5" fmla="*/ 87225 h 90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576" h="90011">
                  <a:moveTo>
                    <a:pt x="38362" y="87225"/>
                  </a:moveTo>
                  <a:lnTo>
                    <a:pt x="38362" y="87225"/>
                  </a:lnTo>
                  <a:cubicBezTo>
                    <a:pt x="37076" y="60222"/>
                    <a:pt x="36219" y="33647"/>
                    <a:pt x="35790" y="6644"/>
                  </a:cubicBezTo>
                  <a:lnTo>
                    <a:pt x="3215" y="3215"/>
                  </a:lnTo>
                  <a:cubicBezTo>
                    <a:pt x="12216" y="31075"/>
                    <a:pt x="21646" y="58936"/>
                    <a:pt x="31504" y="86368"/>
                  </a:cubicBezTo>
                  <a:lnTo>
                    <a:pt x="38362" y="872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46359D40-91AC-4A37-850A-6BC49CA5BD2A}"/>
                </a:ext>
              </a:extLst>
            </p:cNvPr>
            <p:cNvSpPr/>
            <p:nvPr/>
          </p:nvSpPr>
          <p:spPr>
            <a:xfrm>
              <a:off x="6814161" y="4318611"/>
              <a:ext cx="8573" cy="8573"/>
            </a:xfrm>
            <a:custGeom>
              <a:avLst/>
              <a:gdLst>
                <a:gd name="connsiteX0" fmla="*/ 3215 w 8572"/>
                <a:gd name="connsiteY0" fmla="*/ 5358 h 8572"/>
                <a:gd name="connsiteX1" fmla="*/ 8358 w 8572"/>
                <a:gd name="connsiteY1" fmla="*/ 7072 h 8572"/>
                <a:gd name="connsiteX2" fmla="*/ 3215 w 8572"/>
                <a:gd name="connsiteY2" fmla="*/ 3215 h 8572"/>
                <a:gd name="connsiteX3" fmla="*/ 3215 w 8572"/>
                <a:gd name="connsiteY3" fmla="*/ 5358 h 8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" h="8572">
                  <a:moveTo>
                    <a:pt x="3215" y="5358"/>
                  </a:moveTo>
                  <a:cubicBezTo>
                    <a:pt x="4929" y="5787"/>
                    <a:pt x="6644" y="6644"/>
                    <a:pt x="8358" y="7072"/>
                  </a:cubicBezTo>
                  <a:lnTo>
                    <a:pt x="3215" y="3215"/>
                  </a:lnTo>
                  <a:lnTo>
                    <a:pt x="3215" y="53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19C074D2-8DCA-4894-89FB-1403A3C0B7F0}"/>
                </a:ext>
              </a:extLst>
            </p:cNvPr>
            <p:cNvSpPr/>
            <p:nvPr/>
          </p:nvSpPr>
          <p:spPr>
            <a:xfrm>
              <a:off x="6554843" y="3714250"/>
              <a:ext cx="167164" cy="514350"/>
            </a:xfrm>
            <a:custGeom>
              <a:avLst/>
              <a:gdLst>
                <a:gd name="connsiteX0" fmla="*/ 21217 w 167163"/>
                <a:gd name="connsiteY0" fmla="*/ 241530 h 514350"/>
                <a:gd name="connsiteX1" fmla="*/ 21217 w 167163"/>
                <a:gd name="connsiteY1" fmla="*/ 241530 h 514350"/>
                <a:gd name="connsiteX2" fmla="*/ 21217 w 167163"/>
                <a:gd name="connsiteY2" fmla="*/ 237673 h 514350"/>
                <a:gd name="connsiteX3" fmla="*/ 164806 w 167163"/>
                <a:gd name="connsiteY3" fmla="*/ 94083 h 514350"/>
                <a:gd name="connsiteX4" fmla="*/ 132660 w 167163"/>
                <a:gd name="connsiteY4" fmla="*/ 3215 h 514350"/>
                <a:gd name="connsiteX5" fmla="*/ 132660 w 167163"/>
                <a:gd name="connsiteY5" fmla="*/ 109942 h 514350"/>
                <a:gd name="connsiteX6" fmla="*/ 132660 w 167163"/>
                <a:gd name="connsiteY6" fmla="*/ 113800 h 514350"/>
                <a:gd name="connsiteX7" fmla="*/ 3215 w 167163"/>
                <a:gd name="connsiteY7" fmla="*/ 243245 h 514350"/>
                <a:gd name="connsiteX8" fmla="*/ 3215 w 167163"/>
                <a:gd name="connsiteY8" fmla="*/ 504277 h 514350"/>
                <a:gd name="connsiteX9" fmla="*/ 20788 w 167163"/>
                <a:gd name="connsiteY9" fmla="*/ 512850 h 514350"/>
                <a:gd name="connsiteX10" fmla="*/ 20788 w 167163"/>
                <a:gd name="connsiteY10" fmla="*/ 241530 h 51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163" h="514350">
                  <a:moveTo>
                    <a:pt x="21217" y="241530"/>
                  </a:moveTo>
                  <a:lnTo>
                    <a:pt x="21217" y="241530"/>
                  </a:lnTo>
                  <a:lnTo>
                    <a:pt x="21217" y="237673"/>
                  </a:lnTo>
                  <a:lnTo>
                    <a:pt x="164806" y="94083"/>
                  </a:lnTo>
                  <a:cubicBezTo>
                    <a:pt x="154519" y="63651"/>
                    <a:pt x="143804" y="33218"/>
                    <a:pt x="132660" y="3215"/>
                  </a:cubicBezTo>
                  <a:lnTo>
                    <a:pt x="132660" y="109942"/>
                  </a:lnTo>
                  <a:lnTo>
                    <a:pt x="132660" y="113800"/>
                  </a:lnTo>
                  <a:lnTo>
                    <a:pt x="3215" y="243245"/>
                  </a:lnTo>
                  <a:lnTo>
                    <a:pt x="3215" y="504277"/>
                  </a:lnTo>
                  <a:cubicBezTo>
                    <a:pt x="9216" y="506849"/>
                    <a:pt x="15216" y="509850"/>
                    <a:pt x="20788" y="512850"/>
                  </a:cubicBezTo>
                  <a:lnTo>
                    <a:pt x="20788" y="24153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3F462915-A78A-46EE-A67A-EFB678F49846}"/>
                </a:ext>
              </a:extLst>
            </p:cNvPr>
            <p:cNvSpPr/>
            <p:nvPr/>
          </p:nvSpPr>
          <p:spPr>
            <a:xfrm>
              <a:off x="6783300" y="4332327"/>
              <a:ext cx="55721" cy="38576"/>
            </a:xfrm>
            <a:custGeom>
              <a:avLst/>
              <a:gdLst>
                <a:gd name="connsiteX0" fmla="*/ 52935 w 55721"/>
                <a:gd name="connsiteY0" fmla="*/ 38362 h 38576"/>
                <a:gd name="connsiteX1" fmla="*/ 52078 w 55721"/>
                <a:gd name="connsiteY1" fmla="*/ 20360 h 38576"/>
                <a:gd name="connsiteX2" fmla="*/ 3215 w 55721"/>
                <a:gd name="connsiteY2" fmla="*/ 3215 h 38576"/>
                <a:gd name="connsiteX3" fmla="*/ 52935 w 55721"/>
                <a:gd name="connsiteY3" fmla="*/ 38362 h 3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721" h="38576">
                  <a:moveTo>
                    <a:pt x="52935" y="38362"/>
                  </a:moveTo>
                  <a:cubicBezTo>
                    <a:pt x="52935" y="32361"/>
                    <a:pt x="52507" y="26361"/>
                    <a:pt x="52078" y="20360"/>
                  </a:cubicBezTo>
                  <a:cubicBezTo>
                    <a:pt x="35790" y="14788"/>
                    <a:pt x="19503" y="9216"/>
                    <a:pt x="3215" y="3215"/>
                  </a:cubicBezTo>
                  <a:lnTo>
                    <a:pt x="52935" y="3836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123A2662-3570-4054-9ECF-231C2676EC86}"/>
                </a:ext>
              </a:extLst>
            </p:cNvPr>
            <p:cNvSpPr/>
            <p:nvPr/>
          </p:nvSpPr>
          <p:spPr>
            <a:xfrm>
              <a:off x="6560415" y="3424499"/>
              <a:ext cx="8573" cy="12859"/>
            </a:xfrm>
            <a:custGeom>
              <a:avLst/>
              <a:gdLst>
                <a:gd name="connsiteX0" fmla="*/ 3215 w 8572"/>
                <a:gd name="connsiteY0" fmla="*/ 7072 h 12858"/>
                <a:gd name="connsiteX1" fmla="*/ 6644 w 8572"/>
                <a:gd name="connsiteY1" fmla="*/ 10501 h 12858"/>
                <a:gd name="connsiteX2" fmla="*/ 3215 w 8572"/>
                <a:gd name="connsiteY2" fmla="*/ 3215 h 12858"/>
                <a:gd name="connsiteX3" fmla="*/ 3215 w 8572"/>
                <a:gd name="connsiteY3" fmla="*/ 7072 h 12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" h="12858">
                  <a:moveTo>
                    <a:pt x="3215" y="7072"/>
                  </a:moveTo>
                  <a:lnTo>
                    <a:pt x="6644" y="10501"/>
                  </a:lnTo>
                  <a:cubicBezTo>
                    <a:pt x="5358" y="7929"/>
                    <a:pt x="4072" y="5358"/>
                    <a:pt x="3215" y="3215"/>
                  </a:cubicBezTo>
                  <a:lnTo>
                    <a:pt x="3215" y="707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E0479868-7938-47AC-AA2F-779E4E3D19F4}"/>
                </a:ext>
              </a:extLst>
            </p:cNvPr>
            <p:cNvSpPr/>
            <p:nvPr/>
          </p:nvSpPr>
          <p:spPr>
            <a:xfrm>
              <a:off x="7492246" y="3442073"/>
              <a:ext cx="145733" cy="210026"/>
            </a:xfrm>
            <a:custGeom>
              <a:avLst/>
              <a:gdLst>
                <a:gd name="connsiteX0" fmla="*/ 13930 w 145732"/>
                <a:gd name="connsiteY0" fmla="*/ 108657 h 210026"/>
                <a:gd name="connsiteX1" fmla="*/ 3215 w 145732"/>
                <a:gd name="connsiteY1" fmla="*/ 209383 h 210026"/>
                <a:gd name="connsiteX2" fmla="*/ 28932 w 145732"/>
                <a:gd name="connsiteY2" fmla="*/ 181523 h 210026"/>
                <a:gd name="connsiteX3" fmla="*/ 36219 w 145732"/>
                <a:gd name="connsiteY3" fmla="*/ 113800 h 210026"/>
                <a:gd name="connsiteX4" fmla="*/ 36219 w 145732"/>
                <a:gd name="connsiteY4" fmla="*/ 109514 h 210026"/>
                <a:gd name="connsiteX5" fmla="*/ 36219 w 145732"/>
                <a:gd name="connsiteY5" fmla="*/ 109514 h 210026"/>
                <a:gd name="connsiteX6" fmla="*/ 146376 w 145732"/>
                <a:gd name="connsiteY6" fmla="*/ 20788 h 210026"/>
                <a:gd name="connsiteX7" fmla="*/ 141661 w 145732"/>
                <a:gd name="connsiteY7" fmla="*/ 3215 h 210026"/>
                <a:gd name="connsiteX8" fmla="*/ 17788 w 145732"/>
                <a:gd name="connsiteY8" fmla="*/ 103084 h 210026"/>
                <a:gd name="connsiteX9" fmla="*/ 13930 w 145732"/>
                <a:gd name="connsiteY9" fmla="*/ 108657 h 210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5732" h="210026">
                  <a:moveTo>
                    <a:pt x="13930" y="108657"/>
                  </a:moveTo>
                  <a:lnTo>
                    <a:pt x="3215" y="209383"/>
                  </a:lnTo>
                  <a:cubicBezTo>
                    <a:pt x="12644" y="200811"/>
                    <a:pt x="19502" y="189667"/>
                    <a:pt x="28932" y="181523"/>
                  </a:cubicBezTo>
                  <a:lnTo>
                    <a:pt x="36219" y="113800"/>
                  </a:lnTo>
                  <a:lnTo>
                    <a:pt x="36219" y="109514"/>
                  </a:lnTo>
                  <a:lnTo>
                    <a:pt x="36219" y="109514"/>
                  </a:lnTo>
                  <a:lnTo>
                    <a:pt x="146376" y="20788"/>
                  </a:lnTo>
                  <a:cubicBezTo>
                    <a:pt x="144661" y="14788"/>
                    <a:pt x="143375" y="9216"/>
                    <a:pt x="141661" y="3215"/>
                  </a:cubicBezTo>
                  <a:lnTo>
                    <a:pt x="17788" y="103084"/>
                  </a:lnTo>
                  <a:cubicBezTo>
                    <a:pt x="16502" y="105227"/>
                    <a:pt x="15216" y="106942"/>
                    <a:pt x="13930" y="10865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F0DA86E8-43E5-4DD8-BE8D-306F4326C847}"/>
                </a:ext>
              </a:extLst>
            </p:cNvPr>
            <p:cNvSpPr/>
            <p:nvPr/>
          </p:nvSpPr>
          <p:spPr>
            <a:xfrm>
              <a:off x="7343942" y="3174611"/>
              <a:ext cx="235744" cy="394335"/>
            </a:xfrm>
            <a:custGeom>
              <a:avLst/>
              <a:gdLst>
                <a:gd name="connsiteX0" fmla="*/ 66222 w 235743"/>
                <a:gd name="connsiteY0" fmla="*/ 310539 h 394335"/>
                <a:gd name="connsiteX1" fmla="*/ 49077 w 235743"/>
                <a:gd name="connsiteY1" fmla="*/ 322540 h 394335"/>
                <a:gd name="connsiteX2" fmla="*/ 4929 w 235743"/>
                <a:gd name="connsiteY2" fmla="*/ 358116 h 394335"/>
                <a:gd name="connsiteX3" fmla="*/ 3643 w 235743"/>
                <a:gd name="connsiteY3" fmla="*/ 378262 h 394335"/>
                <a:gd name="connsiteX4" fmla="*/ 18217 w 235743"/>
                <a:gd name="connsiteY4" fmla="*/ 392835 h 394335"/>
                <a:gd name="connsiteX5" fmla="*/ 29789 w 235743"/>
                <a:gd name="connsiteY5" fmla="*/ 390692 h 394335"/>
                <a:gd name="connsiteX6" fmla="*/ 30647 w 235743"/>
                <a:gd name="connsiteY6" fmla="*/ 383405 h 394335"/>
                <a:gd name="connsiteX7" fmla="*/ 215384 w 235743"/>
                <a:gd name="connsiteY7" fmla="*/ 234672 h 394335"/>
                <a:gd name="connsiteX8" fmla="*/ 215384 w 235743"/>
                <a:gd name="connsiteY8" fmla="*/ 234672 h 394335"/>
                <a:gd name="connsiteX9" fmla="*/ 233386 w 235743"/>
                <a:gd name="connsiteY9" fmla="*/ 66222 h 394335"/>
                <a:gd name="connsiteX10" fmla="*/ 214527 w 235743"/>
                <a:gd name="connsiteY10" fmla="*/ 40076 h 394335"/>
                <a:gd name="connsiteX11" fmla="*/ 196953 w 235743"/>
                <a:gd name="connsiteY11" fmla="*/ 3215 h 394335"/>
                <a:gd name="connsiteX12" fmla="*/ 174236 w 235743"/>
                <a:gd name="connsiteY12" fmla="*/ 213669 h 394335"/>
                <a:gd name="connsiteX13" fmla="*/ 173379 w 235743"/>
                <a:gd name="connsiteY13" fmla="*/ 221813 h 394335"/>
                <a:gd name="connsiteX14" fmla="*/ 72652 w 235743"/>
                <a:gd name="connsiteY14" fmla="*/ 302823 h 394335"/>
                <a:gd name="connsiteX15" fmla="*/ 66222 w 235743"/>
                <a:gd name="connsiteY15" fmla="*/ 310539 h 39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35743" h="394335">
                  <a:moveTo>
                    <a:pt x="66222" y="310539"/>
                  </a:moveTo>
                  <a:cubicBezTo>
                    <a:pt x="61079" y="315254"/>
                    <a:pt x="55078" y="319111"/>
                    <a:pt x="49077" y="322540"/>
                  </a:cubicBezTo>
                  <a:lnTo>
                    <a:pt x="4929" y="358116"/>
                  </a:lnTo>
                  <a:cubicBezTo>
                    <a:pt x="3215" y="364546"/>
                    <a:pt x="2786" y="371832"/>
                    <a:pt x="3643" y="378262"/>
                  </a:cubicBezTo>
                  <a:cubicBezTo>
                    <a:pt x="4501" y="385548"/>
                    <a:pt x="10073" y="393692"/>
                    <a:pt x="18217" y="392835"/>
                  </a:cubicBezTo>
                  <a:cubicBezTo>
                    <a:pt x="22074" y="392406"/>
                    <a:pt x="25932" y="391549"/>
                    <a:pt x="29789" y="390692"/>
                  </a:cubicBezTo>
                  <a:lnTo>
                    <a:pt x="30647" y="383405"/>
                  </a:lnTo>
                  <a:lnTo>
                    <a:pt x="215384" y="234672"/>
                  </a:lnTo>
                  <a:lnTo>
                    <a:pt x="215384" y="234672"/>
                  </a:lnTo>
                  <a:lnTo>
                    <a:pt x="233386" y="66222"/>
                  </a:lnTo>
                  <a:cubicBezTo>
                    <a:pt x="226100" y="58079"/>
                    <a:pt x="218813" y="50363"/>
                    <a:pt x="214527" y="40076"/>
                  </a:cubicBezTo>
                  <a:cubicBezTo>
                    <a:pt x="208526" y="27646"/>
                    <a:pt x="202954" y="15645"/>
                    <a:pt x="196953" y="3215"/>
                  </a:cubicBezTo>
                  <a:lnTo>
                    <a:pt x="174236" y="213669"/>
                  </a:lnTo>
                  <a:lnTo>
                    <a:pt x="173379" y="221813"/>
                  </a:lnTo>
                  <a:lnTo>
                    <a:pt x="72652" y="302823"/>
                  </a:lnTo>
                  <a:cubicBezTo>
                    <a:pt x="70509" y="305824"/>
                    <a:pt x="68366" y="308395"/>
                    <a:pt x="66222" y="3105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A26BB36F-00D1-44EB-9638-AB4F2A00AFCC}"/>
                </a:ext>
              </a:extLst>
            </p:cNvPr>
            <p:cNvSpPr/>
            <p:nvPr/>
          </p:nvSpPr>
          <p:spPr>
            <a:xfrm>
              <a:off x="7538538" y="3481935"/>
              <a:ext cx="102870" cy="132874"/>
            </a:xfrm>
            <a:custGeom>
              <a:avLst/>
              <a:gdLst>
                <a:gd name="connsiteX0" fmla="*/ 3215 w 102870"/>
                <a:gd name="connsiteY0" fmla="*/ 133088 h 132873"/>
                <a:gd name="connsiteX1" fmla="*/ 16073 w 102870"/>
                <a:gd name="connsiteY1" fmla="*/ 130516 h 132873"/>
                <a:gd name="connsiteX2" fmla="*/ 18645 w 102870"/>
                <a:gd name="connsiteY2" fmla="*/ 107371 h 132873"/>
                <a:gd name="connsiteX3" fmla="*/ 19074 w 102870"/>
                <a:gd name="connsiteY3" fmla="*/ 103513 h 132873"/>
                <a:gd name="connsiteX4" fmla="*/ 19074 w 102870"/>
                <a:gd name="connsiteY4" fmla="*/ 103513 h 132873"/>
                <a:gd name="connsiteX5" fmla="*/ 70937 w 102870"/>
                <a:gd name="connsiteY5" fmla="*/ 61508 h 132873"/>
                <a:gd name="connsiteX6" fmla="*/ 95369 w 102870"/>
                <a:gd name="connsiteY6" fmla="*/ 16502 h 132873"/>
                <a:gd name="connsiteX7" fmla="*/ 103513 w 102870"/>
                <a:gd name="connsiteY7" fmla="*/ 3215 h 132873"/>
                <a:gd name="connsiteX8" fmla="*/ 8787 w 102870"/>
                <a:gd name="connsiteY8" fmla="*/ 79939 h 132873"/>
                <a:gd name="connsiteX9" fmla="*/ 3215 w 102870"/>
                <a:gd name="connsiteY9" fmla="*/ 133088 h 132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2870" h="132873">
                  <a:moveTo>
                    <a:pt x="3215" y="133088"/>
                  </a:moveTo>
                  <a:cubicBezTo>
                    <a:pt x="7501" y="132231"/>
                    <a:pt x="12216" y="131802"/>
                    <a:pt x="16073" y="130516"/>
                  </a:cubicBezTo>
                  <a:lnTo>
                    <a:pt x="18645" y="107371"/>
                  </a:lnTo>
                  <a:lnTo>
                    <a:pt x="19074" y="103513"/>
                  </a:lnTo>
                  <a:lnTo>
                    <a:pt x="19074" y="103513"/>
                  </a:lnTo>
                  <a:lnTo>
                    <a:pt x="70937" y="61508"/>
                  </a:lnTo>
                  <a:cubicBezTo>
                    <a:pt x="79510" y="46934"/>
                    <a:pt x="87654" y="31504"/>
                    <a:pt x="95369" y="16502"/>
                  </a:cubicBezTo>
                  <a:cubicBezTo>
                    <a:pt x="97512" y="11787"/>
                    <a:pt x="101798" y="7930"/>
                    <a:pt x="103513" y="3215"/>
                  </a:cubicBezTo>
                  <a:lnTo>
                    <a:pt x="8787" y="79939"/>
                  </a:lnTo>
                  <a:lnTo>
                    <a:pt x="3215" y="13308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6E54D55B-0B7B-48B8-8CEA-28CC48EAFD8E}"/>
                </a:ext>
              </a:extLst>
            </p:cNvPr>
            <p:cNvSpPr/>
            <p:nvPr/>
          </p:nvSpPr>
          <p:spPr>
            <a:xfrm>
              <a:off x="6316956" y="2133910"/>
              <a:ext cx="90011" cy="60008"/>
            </a:xfrm>
            <a:custGeom>
              <a:avLst/>
              <a:gdLst>
                <a:gd name="connsiteX0" fmla="*/ 85082 w 90011"/>
                <a:gd name="connsiteY0" fmla="*/ 58936 h 60007"/>
                <a:gd name="connsiteX1" fmla="*/ 88511 w 90011"/>
                <a:gd name="connsiteY1" fmla="*/ 12216 h 60007"/>
                <a:gd name="connsiteX2" fmla="*/ 3215 w 90011"/>
                <a:gd name="connsiteY2" fmla="*/ 3215 h 60007"/>
                <a:gd name="connsiteX3" fmla="*/ 16502 w 90011"/>
                <a:gd name="connsiteY3" fmla="*/ 51649 h 60007"/>
                <a:gd name="connsiteX4" fmla="*/ 85082 w 90011"/>
                <a:gd name="connsiteY4" fmla="*/ 58936 h 60007"/>
                <a:gd name="connsiteX5" fmla="*/ 85082 w 90011"/>
                <a:gd name="connsiteY5" fmla="*/ 58936 h 60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011" h="60007">
                  <a:moveTo>
                    <a:pt x="85082" y="58936"/>
                  </a:moveTo>
                  <a:cubicBezTo>
                    <a:pt x="85939" y="43505"/>
                    <a:pt x="87225" y="27646"/>
                    <a:pt x="88511" y="12216"/>
                  </a:cubicBezTo>
                  <a:lnTo>
                    <a:pt x="3215" y="3215"/>
                  </a:lnTo>
                  <a:cubicBezTo>
                    <a:pt x="7501" y="19502"/>
                    <a:pt x="11787" y="35362"/>
                    <a:pt x="16502" y="51649"/>
                  </a:cubicBezTo>
                  <a:lnTo>
                    <a:pt x="85082" y="58936"/>
                  </a:lnTo>
                  <a:lnTo>
                    <a:pt x="85082" y="5893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5DAF1759-A9BF-4A99-8AB0-4CD5CAB516FC}"/>
                </a:ext>
              </a:extLst>
            </p:cNvPr>
            <p:cNvSpPr/>
            <p:nvPr/>
          </p:nvSpPr>
          <p:spPr>
            <a:xfrm>
              <a:off x="7449812" y="3579233"/>
              <a:ext cx="34290" cy="81439"/>
            </a:xfrm>
            <a:custGeom>
              <a:avLst/>
              <a:gdLst>
                <a:gd name="connsiteX0" fmla="*/ 25075 w 34290"/>
                <a:gd name="connsiteY0" fmla="*/ 79510 h 81438"/>
                <a:gd name="connsiteX1" fmla="*/ 33218 w 34290"/>
                <a:gd name="connsiteY1" fmla="*/ 3215 h 81438"/>
                <a:gd name="connsiteX2" fmla="*/ 29361 w 34290"/>
                <a:gd name="connsiteY2" fmla="*/ 9216 h 81438"/>
                <a:gd name="connsiteX3" fmla="*/ 3215 w 34290"/>
                <a:gd name="connsiteY3" fmla="*/ 53364 h 81438"/>
                <a:gd name="connsiteX4" fmla="*/ 25075 w 34290"/>
                <a:gd name="connsiteY4" fmla="*/ 79510 h 81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290" h="81438">
                  <a:moveTo>
                    <a:pt x="25075" y="79510"/>
                  </a:moveTo>
                  <a:lnTo>
                    <a:pt x="33218" y="3215"/>
                  </a:lnTo>
                  <a:cubicBezTo>
                    <a:pt x="31933" y="5358"/>
                    <a:pt x="30647" y="7072"/>
                    <a:pt x="29361" y="9216"/>
                  </a:cubicBezTo>
                  <a:cubicBezTo>
                    <a:pt x="19931" y="23360"/>
                    <a:pt x="7930" y="36647"/>
                    <a:pt x="3215" y="53364"/>
                  </a:cubicBezTo>
                  <a:cubicBezTo>
                    <a:pt x="4929" y="64079"/>
                    <a:pt x="13930" y="75652"/>
                    <a:pt x="25075" y="7951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53BE4B6D-91F9-40CB-A371-C160CDA6F810}"/>
                </a:ext>
              </a:extLst>
            </p:cNvPr>
            <p:cNvSpPr/>
            <p:nvPr/>
          </p:nvSpPr>
          <p:spPr>
            <a:xfrm>
              <a:off x="6270665" y="1672709"/>
              <a:ext cx="458629" cy="291465"/>
            </a:xfrm>
            <a:custGeom>
              <a:avLst/>
              <a:gdLst>
                <a:gd name="connsiteX0" fmla="*/ 361974 w 458628"/>
                <a:gd name="connsiteY0" fmla="*/ 68366 h 291465"/>
                <a:gd name="connsiteX1" fmla="*/ 246245 w 458628"/>
                <a:gd name="connsiteY1" fmla="*/ 55936 h 291465"/>
                <a:gd name="connsiteX2" fmla="*/ 3215 w 458628"/>
                <a:gd name="connsiteY2" fmla="*/ 251817 h 291465"/>
                <a:gd name="connsiteX3" fmla="*/ 10073 w 458628"/>
                <a:gd name="connsiteY3" fmla="*/ 289536 h 291465"/>
                <a:gd name="connsiteX4" fmla="*/ 260390 w 458628"/>
                <a:gd name="connsiteY4" fmla="*/ 88082 h 291465"/>
                <a:gd name="connsiteX5" fmla="*/ 260390 w 458628"/>
                <a:gd name="connsiteY5" fmla="*/ 88082 h 291465"/>
                <a:gd name="connsiteX6" fmla="*/ 266819 w 458628"/>
                <a:gd name="connsiteY6" fmla="*/ 88511 h 291465"/>
                <a:gd name="connsiteX7" fmla="*/ 412123 w 458628"/>
                <a:gd name="connsiteY7" fmla="*/ 103942 h 291465"/>
                <a:gd name="connsiteX8" fmla="*/ 431840 w 458628"/>
                <a:gd name="connsiteY8" fmla="*/ 88082 h 291465"/>
                <a:gd name="connsiteX9" fmla="*/ 447270 w 458628"/>
                <a:gd name="connsiteY9" fmla="*/ 51221 h 291465"/>
                <a:gd name="connsiteX10" fmla="*/ 455843 w 458628"/>
                <a:gd name="connsiteY10" fmla="*/ 46077 h 291465"/>
                <a:gd name="connsiteX11" fmla="*/ 450271 w 458628"/>
                <a:gd name="connsiteY11" fmla="*/ 3215 h 291465"/>
                <a:gd name="connsiteX12" fmla="*/ 368403 w 458628"/>
                <a:gd name="connsiteY12" fmla="*/ 69223 h 291465"/>
                <a:gd name="connsiteX13" fmla="*/ 361974 w 458628"/>
                <a:gd name="connsiteY13" fmla="*/ 68366 h 291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58628" h="291465">
                  <a:moveTo>
                    <a:pt x="361974" y="68366"/>
                  </a:moveTo>
                  <a:lnTo>
                    <a:pt x="246245" y="55936"/>
                  </a:lnTo>
                  <a:lnTo>
                    <a:pt x="3215" y="251817"/>
                  </a:lnTo>
                  <a:cubicBezTo>
                    <a:pt x="5358" y="264247"/>
                    <a:pt x="7501" y="276677"/>
                    <a:pt x="10073" y="289536"/>
                  </a:cubicBezTo>
                  <a:lnTo>
                    <a:pt x="260390" y="88082"/>
                  </a:lnTo>
                  <a:lnTo>
                    <a:pt x="260390" y="88082"/>
                  </a:lnTo>
                  <a:lnTo>
                    <a:pt x="266819" y="88511"/>
                  </a:lnTo>
                  <a:lnTo>
                    <a:pt x="412123" y="103942"/>
                  </a:lnTo>
                  <a:lnTo>
                    <a:pt x="431840" y="88082"/>
                  </a:lnTo>
                  <a:cubicBezTo>
                    <a:pt x="430554" y="74366"/>
                    <a:pt x="435697" y="60222"/>
                    <a:pt x="447270" y="51221"/>
                  </a:cubicBezTo>
                  <a:cubicBezTo>
                    <a:pt x="449842" y="49078"/>
                    <a:pt x="452842" y="47363"/>
                    <a:pt x="455843" y="46077"/>
                  </a:cubicBezTo>
                  <a:cubicBezTo>
                    <a:pt x="453700" y="31933"/>
                    <a:pt x="451556" y="17788"/>
                    <a:pt x="450271" y="3215"/>
                  </a:cubicBezTo>
                  <a:lnTo>
                    <a:pt x="368403" y="69223"/>
                  </a:lnTo>
                  <a:lnTo>
                    <a:pt x="361974" y="6836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10E6DDA4-1C08-440B-B6CE-0336FBA07F18}"/>
                </a:ext>
              </a:extLst>
            </p:cNvPr>
            <p:cNvSpPr/>
            <p:nvPr/>
          </p:nvSpPr>
          <p:spPr>
            <a:xfrm>
              <a:off x="6295096" y="1940171"/>
              <a:ext cx="132874" cy="180023"/>
            </a:xfrm>
            <a:custGeom>
              <a:avLst/>
              <a:gdLst>
                <a:gd name="connsiteX0" fmla="*/ 3215 w 132873"/>
                <a:gd name="connsiteY0" fmla="*/ 106513 h 180022"/>
                <a:gd name="connsiteX1" fmla="*/ 17359 w 132873"/>
                <a:gd name="connsiteY1" fmla="*/ 166521 h 180022"/>
                <a:gd name="connsiteX2" fmla="*/ 112943 w 132873"/>
                <a:gd name="connsiteY2" fmla="*/ 176808 h 180022"/>
                <a:gd name="connsiteX3" fmla="*/ 117658 w 132873"/>
                <a:gd name="connsiteY3" fmla="*/ 130945 h 180022"/>
                <a:gd name="connsiteX4" fmla="*/ 131802 w 132873"/>
                <a:gd name="connsiteY4" fmla="*/ 3215 h 180022"/>
                <a:gd name="connsiteX5" fmla="*/ 3215 w 132873"/>
                <a:gd name="connsiteY5" fmla="*/ 106513 h 180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2873" h="180022">
                  <a:moveTo>
                    <a:pt x="3215" y="106513"/>
                  </a:moveTo>
                  <a:cubicBezTo>
                    <a:pt x="7501" y="126659"/>
                    <a:pt x="12644" y="146375"/>
                    <a:pt x="17359" y="166521"/>
                  </a:cubicBezTo>
                  <a:lnTo>
                    <a:pt x="112943" y="176808"/>
                  </a:lnTo>
                  <a:cubicBezTo>
                    <a:pt x="114229" y="161377"/>
                    <a:pt x="115943" y="146375"/>
                    <a:pt x="117658" y="130945"/>
                  </a:cubicBezTo>
                  <a:cubicBezTo>
                    <a:pt x="121944" y="88511"/>
                    <a:pt x="128373" y="45649"/>
                    <a:pt x="131802" y="3215"/>
                  </a:cubicBezTo>
                  <a:lnTo>
                    <a:pt x="3215" y="10651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6CE66B36-D373-46BF-89A8-582A473044F0}"/>
                </a:ext>
              </a:extLst>
            </p:cNvPr>
            <p:cNvSpPr/>
            <p:nvPr/>
          </p:nvSpPr>
          <p:spPr>
            <a:xfrm>
              <a:off x="6283952" y="1785866"/>
              <a:ext cx="531495" cy="261461"/>
            </a:xfrm>
            <a:custGeom>
              <a:avLst/>
              <a:gdLst>
                <a:gd name="connsiteX0" fmla="*/ 407408 w 531495"/>
                <a:gd name="connsiteY0" fmla="*/ 21646 h 261461"/>
                <a:gd name="connsiteX1" fmla="*/ 401407 w 531495"/>
                <a:gd name="connsiteY1" fmla="*/ 20788 h 261461"/>
                <a:gd name="connsiteX2" fmla="*/ 256532 w 531495"/>
                <a:gd name="connsiteY2" fmla="*/ 5358 h 261461"/>
                <a:gd name="connsiteX3" fmla="*/ 4929 w 531495"/>
                <a:gd name="connsiteY3" fmla="*/ 207669 h 261461"/>
                <a:gd name="connsiteX4" fmla="*/ 3215 w 531495"/>
                <a:gd name="connsiteY4" fmla="*/ 207669 h 261461"/>
                <a:gd name="connsiteX5" fmla="*/ 7501 w 531495"/>
                <a:gd name="connsiteY5" fmla="*/ 228243 h 261461"/>
                <a:gd name="connsiteX6" fmla="*/ 145518 w 531495"/>
                <a:gd name="connsiteY6" fmla="*/ 117229 h 261461"/>
                <a:gd name="connsiteX7" fmla="*/ 145947 w 531495"/>
                <a:gd name="connsiteY7" fmla="*/ 107371 h 261461"/>
                <a:gd name="connsiteX8" fmla="*/ 148519 w 531495"/>
                <a:gd name="connsiteY8" fmla="*/ 115086 h 261461"/>
                <a:gd name="connsiteX9" fmla="*/ 215384 w 531495"/>
                <a:gd name="connsiteY9" fmla="*/ 61508 h 261461"/>
                <a:gd name="connsiteX10" fmla="*/ 221385 w 531495"/>
                <a:gd name="connsiteY10" fmla="*/ 61936 h 261461"/>
                <a:gd name="connsiteX11" fmla="*/ 289108 w 531495"/>
                <a:gd name="connsiteY11" fmla="*/ 69223 h 261461"/>
                <a:gd name="connsiteX12" fmla="*/ 302824 w 531495"/>
                <a:gd name="connsiteY12" fmla="*/ 49078 h 261461"/>
                <a:gd name="connsiteX13" fmla="*/ 362831 w 531495"/>
                <a:gd name="connsiteY13" fmla="*/ 55507 h 261461"/>
                <a:gd name="connsiteX14" fmla="*/ 356830 w 531495"/>
                <a:gd name="connsiteY14" fmla="*/ 115943 h 261461"/>
                <a:gd name="connsiteX15" fmla="*/ 296394 w 531495"/>
                <a:gd name="connsiteY15" fmla="*/ 109514 h 261461"/>
                <a:gd name="connsiteX16" fmla="*/ 290393 w 531495"/>
                <a:gd name="connsiteY16" fmla="*/ 99227 h 261461"/>
                <a:gd name="connsiteX17" fmla="*/ 224385 w 531495"/>
                <a:gd name="connsiteY17" fmla="*/ 92369 h 261461"/>
                <a:gd name="connsiteX18" fmla="*/ 157091 w 531495"/>
                <a:gd name="connsiteY18" fmla="*/ 146804 h 261461"/>
                <a:gd name="connsiteX19" fmla="*/ 169950 w 531495"/>
                <a:gd name="connsiteY19" fmla="*/ 179380 h 261461"/>
                <a:gd name="connsiteX20" fmla="*/ 228243 w 531495"/>
                <a:gd name="connsiteY20" fmla="*/ 259104 h 261461"/>
                <a:gd name="connsiteX21" fmla="*/ 440841 w 531495"/>
                <a:gd name="connsiteY21" fmla="*/ 88083 h 261461"/>
                <a:gd name="connsiteX22" fmla="*/ 446842 w 531495"/>
                <a:gd name="connsiteY22" fmla="*/ 88940 h 261461"/>
                <a:gd name="connsiteX23" fmla="*/ 527852 w 531495"/>
                <a:gd name="connsiteY23" fmla="*/ 97512 h 261461"/>
                <a:gd name="connsiteX24" fmla="*/ 528709 w 531495"/>
                <a:gd name="connsiteY24" fmla="*/ 94083 h 261461"/>
                <a:gd name="connsiteX25" fmla="*/ 487990 w 531495"/>
                <a:gd name="connsiteY25" fmla="*/ 26789 h 261461"/>
                <a:gd name="connsiteX26" fmla="*/ 476845 w 531495"/>
                <a:gd name="connsiteY26" fmla="*/ 12644 h 261461"/>
                <a:gd name="connsiteX27" fmla="*/ 432697 w 531495"/>
                <a:gd name="connsiteY27" fmla="*/ 3215 h 261461"/>
                <a:gd name="connsiteX28" fmla="*/ 407408 w 531495"/>
                <a:gd name="connsiteY28" fmla="*/ 21646 h 261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31495" h="261461">
                  <a:moveTo>
                    <a:pt x="407408" y="21646"/>
                  </a:moveTo>
                  <a:lnTo>
                    <a:pt x="401407" y="20788"/>
                  </a:lnTo>
                  <a:lnTo>
                    <a:pt x="256532" y="5358"/>
                  </a:lnTo>
                  <a:lnTo>
                    <a:pt x="4929" y="207669"/>
                  </a:lnTo>
                  <a:lnTo>
                    <a:pt x="3215" y="207669"/>
                  </a:lnTo>
                  <a:cubicBezTo>
                    <a:pt x="4501" y="214527"/>
                    <a:pt x="6215" y="221385"/>
                    <a:pt x="7501" y="228243"/>
                  </a:cubicBezTo>
                  <a:lnTo>
                    <a:pt x="145518" y="117229"/>
                  </a:lnTo>
                  <a:cubicBezTo>
                    <a:pt x="145518" y="113800"/>
                    <a:pt x="145947" y="110371"/>
                    <a:pt x="145947" y="107371"/>
                  </a:cubicBezTo>
                  <a:cubicBezTo>
                    <a:pt x="146804" y="109942"/>
                    <a:pt x="147661" y="112514"/>
                    <a:pt x="148519" y="115086"/>
                  </a:cubicBezTo>
                  <a:lnTo>
                    <a:pt x="215384" y="61508"/>
                  </a:lnTo>
                  <a:lnTo>
                    <a:pt x="221385" y="61936"/>
                  </a:lnTo>
                  <a:lnTo>
                    <a:pt x="289108" y="69223"/>
                  </a:lnTo>
                  <a:cubicBezTo>
                    <a:pt x="291679" y="61508"/>
                    <a:pt x="296394" y="54650"/>
                    <a:pt x="302824" y="49078"/>
                  </a:cubicBezTo>
                  <a:cubicBezTo>
                    <a:pt x="321254" y="34076"/>
                    <a:pt x="347829" y="37076"/>
                    <a:pt x="362831" y="55507"/>
                  </a:cubicBezTo>
                  <a:cubicBezTo>
                    <a:pt x="377833" y="73938"/>
                    <a:pt x="375261" y="100941"/>
                    <a:pt x="356830" y="115943"/>
                  </a:cubicBezTo>
                  <a:cubicBezTo>
                    <a:pt x="338399" y="130945"/>
                    <a:pt x="310968" y="127945"/>
                    <a:pt x="296394" y="109514"/>
                  </a:cubicBezTo>
                  <a:cubicBezTo>
                    <a:pt x="293823" y="106085"/>
                    <a:pt x="292108" y="102656"/>
                    <a:pt x="290393" y="99227"/>
                  </a:cubicBezTo>
                  <a:lnTo>
                    <a:pt x="224385" y="92369"/>
                  </a:lnTo>
                  <a:lnTo>
                    <a:pt x="157091" y="146804"/>
                  </a:lnTo>
                  <a:cubicBezTo>
                    <a:pt x="160091" y="157948"/>
                    <a:pt x="163949" y="169093"/>
                    <a:pt x="169950" y="179380"/>
                  </a:cubicBezTo>
                  <a:cubicBezTo>
                    <a:pt x="185809" y="208526"/>
                    <a:pt x="205526" y="235101"/>
                    <a:pt x="228243" y="259104"/>
                  </a:cubicBezTo>
                  <a:lnTo>
                    <a:pt x="440841" y="88083"/>
                  </a:lnTo>
                  <a:lnTo>
                    <a:pt x="446842" y="88940"/>
                  </a:lnTo>
                  <a:lnTo>
                    <a:pt x="527852" y="97512"/>
                  </a:lnTo>
                  <a:cubicBezTo>
                    <a:pt x="528280" y="96226"/>
                    <a:pt x="528280" y="95369"/>
                    <a:pt x="528709" y="94083"/>
                  </a:cubicBezTo>
                  <a:cubicBezTo>
                    <a:pt x="517136" y="70509"/>
                    <a:pt x="504706" y="47363"/>
                    <a:pt x="487990" y="26789"/>
                  </a:cubicBezTo>
                  <a:cubicBezTo>
                    <a:pt x="484132" y="22074"/>
                    <a:pt x="480274" y="17359"/>
                    <a:pt x="476845" y="12644"/>
                  </a:cubicBezTo>
                  <a:cubicBezTo>
                    <a:pt x="461843" y="18217"/>
                    <a:pt x="444270" y="14788"/>
                    <a:pt x="432697" y="3215"/>
                  </a:cubicBezTo>
                  <a:lnTo>
                    <a:pt x="407408" y="2164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38CCE93C-417A-4B5A-8873-C537CB4B8E82}"/>
                </a:ext>
              </a:extLst>
            </p:cNvPr>
            <p:cNvSpPr/>
            <p:nvPr/>
          </p:nvSpPr>
          <p:spPr>
            <a:xfrm>
              <a:off x="6773442" y="2205490"/>
              <a:ext cx="304324" cy="278606"/>
            </a:xfrm>
            <a:custGeom>
              <a:avLst/>
              <a:gdLst>
                <a:gd name="connsiteX0" fmla="*/ 250960 w 304323"/>
                <a:gd name="connsiteY0" fmla="*/ 64079 h 278606"/>
                <a:gd name="connsiteX1" fmla="*/ 249674 w 304323"/>
                <a:gd name="connsiteY1" fmla="*/ 67937 h 278606"/>
                <a:gd name="connsiteX2" fmla="*/ 3215 w 304323"/>
                <a:gd name="connsiteY2" fmla="*/ 266819 h 278606"/>
                <a:gd name="connsiteX3" fmla="*/ 10501 w 304323"/>
                <a:gd name="connsiteY3" fmla="*/ 277106 h 278606"/>
                <a:gd name="connsiteX4" fmla="*/ 304110 w 304323"/>
                <a:gd name="connsiteY4" fmla="*/ 40505 h 278606"/>
                <a:gd name="connsiteX5" fmla="*/ 274106 w 304323"/>
                <a:gd name="connsiteY5" fmla="*/ 3215 h 278606"/>
                <a:gd name="connsiteX6" fmla="*/ 274106 w 304323"/>
                <a:gd name="connsiteY6" fmla="*/ 3215 h 278606"/>
                <a:gd name="connsiteX7" fmla="*/ 250960 w 304323"/>
                <a:gd name="connsiteY7" fmla="*/ 64079 h 278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4323" h="278606">
                  <a:moveTo>
                    <a:pt x="250960" y="64079"/>
                  </a:moveTo>
                  <a:lnTo>
                    <a:pt x="249674" y="67937"/>
                  </a:lnTo>
                  <a:lnTo>
                    <a:pt x="3215" y="266819"/>
                  </a:lnTo>
                  <a:cubicBezTo>
                    <a:pt x="5358" y="270248"/>
                    <a:pt x="7930" y="273677"/>
                    <a:pt x="10501" y="277106"/>
                  </a:cubicBezTo>
                  <a:lnTo>
                    <a:pt x="304110" y="40505"/>
                  </a:lnTo>
                  <a:cubicBezTo>
                    <a:pt x="294680" y="27646"/>
                    <a:pt x="284393" y="15216"/>
                    <a:pt x="274106" y="3215"/>
                  </a:cubicBezTo>
                  <a:lnTo>
                    <a:pt x="274106" y="3215"/>
                  </a:lnTo>
                  <a:lnTo>
                    <a:pt x="250960" y="6407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6F74194C-C742-44C2-97A0-D92544B09C7A}"/>
                </a:ext>
              </a:extLst>
            </p:cNvPr>
            <p:cNvSpPr/>
            <p:nvPr/>
          </p:nvSpPr>
          <p:spPr>
            <a:xfrm>
              <a:off x="5728454" y="3630239"/>
              <a:ext cx="8573" cy="17145"/>
            </a:xfrm>
            <a:custGeom>
              <a:avLst/>
              <a:gdLst>
                <a:gd name="connsiteX0" fmla="*/ 8358 w 8572"/>
                <a:gd name="connsiteY0" fmla="*/ 13930 h 17145"/>
                <a:gd name="connsiteX1" fmla="*/ 8358 w 8572"/>
                <a:gd name="connsiteY1" fmla="*/ 3215 h 17145"/>
                <a:gd name="connsiteX2" fmla="*/ 3215 w 8572"/>
                <a:gd name="connsiteY2" fmla="*/ 8787 h 17145"/>
                <a:gd name="connsiteX3" fmla="*/ 3215 w 8572"/>
                <a:gd name="connsiteY3" fmla="*/ 8787 h 17145"/>
                <a:gd name="connsiteX4" fmla="*/ 8358 w 8572"/>
                <a:gd name="connsiteY4" fmla="*/ 13930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" h="17145">
                  <a:moveTo>
                    <a:pt x="8358" y="13930"/>
                  </a:moveTo>
                  <a:cubicBezTo>
                    <a:pt x="8358" y="10073"/>
                    <a:pt x="8358" y="6644"/>
                    <a:pt x="8358" y="3215"/>
                  </a:cubicBezTo>
                  <a:lnTo>
                    <a:pt x="3215" y="8787"/>
                  </a:lnTo>
                  <a:lnTo>
                    <a:pt x="3215" y="8787"/>
                  </a:lnTo>
                  <a:cubicBezTo>
                    <a:pt x="4929" y="10501"/>
                    <a:pt x="6644" y="12216"/>
                    <a:pt x="8358" y="139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DA1AC24F-E013-4698-882C-C8C35B69EF72}"/>
                </a:ext>
              </a:extLst>
            </p:cNvPr>
            <p:cNvSpPr/>
            <p:nvPr/>
          </p:nvSpPr>
          <p:spPr>
            <a:xfrm>
              <a:off x="5454563" y="3259907"/>
              <a:ext cx="77153" cy="77153"/>
            </a:xfrm>
            <a:custGeom>
              <a:avLst/>
              <a:gdLst>
                <a:gd name="connsiteX0" fmla="*/ 11787 w 77152"/>
                <a:gd name="connsiteY0" fmla="*/ 77796 h 77152"/>
                <a:gd name="connsiteX1" fmla="*/ 11787 w 77152"/>
                <a:gd name="connsiteY1" fmla="*/ 77796 h 77152"/>
                <a:gd name="connsiteX2" fmla="*/ 76081 w 77152"/>
                <a:gd name="connsiteY2" fmla="*/ 13502 h 77152"/>
                <a:gd name="connsiteX3" fmla="*/ 65794 w 77152"/>
                <a:gd name="connsiteY3" fmla="*/ 3215 h 77152"/>
                <a:gd name="connsiteX4" fmla="*/ 3215 w 77152"/>
                <a:gd name="connsiteY4" fmla="*/ 65794 h 77152"/>
                <a:gd name="connsiteX5" fmla="*/ 11787 w 77152"/>
                <a:gd name="connsiteY5" fmla="*/ 77796 h 77152"/>
                <a:gd name="connsiteX6" fmla="*/ 11787 w 77152"/>
                <a:gd name="connsiteY6" fmla="*/ 77796 h 77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152" h="77152">
                  <a:moveTo>
                    <a:pt x="11787" y="77796"/>
                  </a:moveTo>
                  <a:lnTo>
                    <a:pt x="11787" y="77796"/>
                  </a:lnTo>
                  <a:lnTo>
                    <a:pt x="76081" y="13502"/>
                  </a:lnTo>
                  <a:cubicBezTo>
                    <a:pt x="72652" y="10073"/>
                    <a:pt x="69223" y="6644"/>
                    <a:pt x="65794" y="3215"/>
                  </a:cubicBezTo>
                  <a:lnTo>
                    <a:pt x="3215" y="65794"/>
                  </a:lnTo>
                  <a:cubicBezTo>
                    <a:pt x="5786" y="69652"/>
                    <a:pt x="8787" y="73938"/>
                    <a:pt x="11787" y="77796"/>
                  </a:cubicBezTo>
                  <a:lnTo>
                    <a:pt x="11787" y="7779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5DAFE216-E1D1-4A28-97E8-D48E8DB6F527}"/>
                </a:ext>
              </a:extLst>
            </p:cNvPr>
            <p:cNvSpPr/>
            <p:nvPr/>
          </p:nvSpPr>
          <p:spPr>
            <a:xfrm>
              <a:off x="5704022" y="3466505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FDD9C0FD-179A-4444-87C6-F3827345442F}"/>
                </a:ext>
              </a:extLst>
            </p:cNvPr>
            <p:cNvSpPr/>
            <p:nvPr/>
          </p:nvSpPr>
          <p:spPr>
            <a:xfrm>
              <a:off x="5610582" y="3440359"/>
              <a:ext cx="98584" cy="102870"/>
            </a:xfrm>
            <a:custGeom>
              <a:avLst/>
              <a:gdLst>
                <a:gd name="connsiteX0" fmla="*/ 96655 w 98583"/>
                <a:gd name="connsiteY0" fmla="*/ 29361 h 102870"/>
                <a:gd name="connsiteX1" fmla="*/ 75224 w 98583"/>
                <a:gd name="connsiteY1" fmla="*/ 3215 h 102870"/>
                <a:gd name="connsiteX2" fmla="*/ 73938 w 98583"/>
                <a:gd name="connsiteY2" fmla="*/ 3643 h 102870"/>
                <a:gd name="connsiteX3" fmla="*/ 3215 w 98583"/>
                <a:gd name="connsiteY3" fmla="*/ 74366 h 102870"/>
                <a:gd name="connsiteX4" fmla="*/ 26360 w 98583"/>
                <a:gd name="connsiteY4" fmla="*/ 100084 h 102870"/>
                <a:gd name="connsiteX5" fmla="*/ 96655 w 98583"/>
                <a:gd name="connsiteY5" fmla="*/ 29361 h 102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8583" h="102870">
                  <a:moveTo>
                    <a:pt x="96655" y="29361"/>
                  </a:moveTo>
                  <a:cubicBezTo>
                    <a:pt x="89368" y="20360"/>
                    <a:pt x="82510" y="11787"/>
                    <a:pt x="75224" y="3215"/>
                  </a:cubicBezTo>
                  <a:cubicBezTo>
                    <a:pt x="74795" y="3215"/>
                    <a:pt x="74366" y="3215"/>
                    <a:pt x="73938" y="3643"/>
                  </a:cubicBezTo>
                  <a:lnTo>
                    <a:pt x="3215" y="74366"/>
                  </a:lnTo>
                  <a:cubicBezTo>
                    <a:pt x="10930" y="82939"/>
                    <a:pt x="18645" y="91511"/>
                    <a:pt x="26360" y="100084"/>
                  </a:cubicBezTo>
                  <a:lnTo>
                    <a:pt x="96655" y="2936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DB457E09-8BC2-402B-B59C-1752C9E08E7F}"/>
                </a:ext>
              </a:extLst>
            </p:cNvPr>
            <p:cNvSpPr/>
            <p:nvPr/>
          </p:nvSpPr>
          <p:spPr>
            <a:xfrm>
              <a:off x="5334548" y="3122319"/>
              <a:ext cx="64294" cy="64294"/>
            </a:xfrm>
            <a:custGeom>
              <a:avLst/>
              <a:gdLst>
                <a:gd name="connsiteX0" fmla="*/ 61079 w 64293"/>
                <a:gd name="connsiteY0" fmla="*/ 25932 h 64293"/>
                <a:gd name="connsiteX1" fmla="*/ 61079 w 64293"/>
                <a:gd name="connsiteY1" fmla="*/ 25932 h 64293"/>
                <a:gd name="connsiteX2" fmla="*/ 34076 w 64293"/>
                <a:gd name="connsiteY2" fmla="*/ 3215 h 64293"/>
                <a:gd name="connsiteX3" fmla="*/ 3215 w 64293"/>
                <a:gd name="connsiteY3" fmla="*/ 34076 h 64293"/>
                <a:gd name="connsiteX4" fmla="*/ 22931 w 64293"/>
                <a:gd name="connsiteY4" fmla="*/ 64079 h 64293"/>
                <a:gd name="connsiteX5" fmla="*/ 61079 w 64293"/>
                <a:gd name="connsiteY5" fmla="*/ 25932 h 64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293" h="64293">
                  <a:moveTo>
                    <a:pt x="61079" y="25932"/>
                  </a:moveTo>
                  <a:lnTo>
                    <a:pt x="61079" y="25932"/>
                  </a:lnTo>
                  <a:cubicBezTo>
                    <a:pt x="52078" y="18217"/>
                    <a:pt x="43077" y="10501"/>
                    <a:pt x="34076" y="3215"/>
                  </a:cubicBezTo>
                  <a:lnTo>
                    <a:pt x="3215" y="34076"/>
                  </a:lnTo>
                  <a:cubicBezTo>
                    <a:pt x="9644" y="43934"/>
                    <a:pt x="16502" y="53792"/>
                    <a:pt x="22931" y="64079"/>
                  </a:cubicBezTo>
                  <a:lnTo>
                    <a:pt x="61079" y="2593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F3B8FB36-8C17-4726-BEB4-AD78B18FD8CA}"/>
                </a:ext>
              </a:extLst>
            </p:cNvPr>
            <p:cNvSpPr/>
            <p:nvPr/>
          </p:nvSpPr>
          <p:spPr>
            <a:xfrm>
              <a:off x="5388126" y="3184041"/>
              <a:ext cx="85725" cy="90011"/>
            </a:xfrm>
            <a:custGeom>
              <a:avLst/>
              <a:gdLst>
                <a:gd name="connsiteX0" fmla="*/ 82939 w 85725"/>
                <a:gd name="connsiteY0" fmla="*/ 31933 h 90011"/>
                <a:gd name="connsiteX1" fmla="*/ 51649 w 85725"/>
                <a:gd name="connsiteY1" fmla="*/ 3215 h 90011"/>
                <a:gd name="connsiteX2" fmla="*/ 3215 w 85725"/>
                <a:gd name="connsiteY2" fmla="*/ 51650 h 90011"/>
                <a:gd name="connsiteX3" fmla="*/ 28075 w 85725"/>
                <a:gd name="connsiteY3" fmla="*/ 86797 h 90011"/>
                <a:gd name="connsiteX4" fmla="*/ 82939 w 85725"/>
                <a:gd name="connsiteY4" fmla="*/ 31933 h 90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90011">
                  <a:moveTo>
                    <a:pt x="82939" y="31933"/>
                  </a:moveTo>
                  <a:cubicBezTo>
                    <a:pt x="72652" y="22503"/>
                    <a:pt x="62365" y="12644"/>
                    <a:pt x="51649" y="3215"/>
                  </a:cubicBezTo>
                  <a:lnTo>
                    <a:pt x="3215" y="51650"/>
                  </a:lnTo>
                  <a:cubicBezTo>
                    <a:pt x="11359" y="63222"/>
                    <a:pt x="19502" y="75224"/>
                    <a:pt x="28075" y="86797"/>
                  </a:cubicBezTo>
                  <a:lnTo>
                    <a:pt x="82939" y="3193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BEE2CB37-E86C-4067-9323-82B4E35ACD97}"/>
                </a:ext>
              </a:extLst>
            </p:cNvPr>
            <p:cNvSpPr/>
            <p:nvPr/>
          </p:nvSpPr>
          <p:spPr>
            <a:xfrm>
              <a:off x="5520142" y="3312200"/>
              <a:ext cx="55721" cy="55721"/>
            </a:xfrm>
            <a:custGeom>
              <a:avLst/>
              <a:gdLst>
                <a:gd name="connsiteX0" fmla="*/ 55078 w 55721"/>
                <a:gd name="connsiteY0" fmla="*/ 6644 h 55721"/>
                <a:gd name="connsiteX1" fmla="*/ 51649 w 55721"/>
                <a:gd name="connsiteY1" fmla="*/ 3215 h 55721"/>
                <a:gd name="connsiteX2" fmla="*/ 3215 w 55721"/>
                <a:gd name="connsiteY2" fmla="*/ 51649 h 55721"/>
                <a:gd name="connsiteX3" fmla="*/ 7501 w 55721"/>
                <a:gd name="connsiteY3" fmla="*/ 54221 h 55721"/>
                <a:gd name="connsiteX4" fmla="*/ 55078 w 55721"/>
                <a:gd name="connsiteY4" fmla="*/ 6644 h 5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721" h="55721">
                  <a:moveTo>
                    <a:pt x="55078" y="6644"/>
                  </a:moveTo>
                  <a:cubicBezTo>
                    <a:pt x="53793" y="5358"/>
                    <a:pt x="52935" y="4072"/>
                    <a:pt x="51649" y="3215"/>
                  </a:cubicBezTo>
                  <a:lnTo>
                    <a:pt x="3215" y="51649"/>
                  </a:lnTo>
                  <a:cubicBezTo>
                    <a:pt x="4501" y="52507"/>
                    <a:pt x="6215" y="53364"/>
                    <a:pt x="7501" y="54221"/>
                  </a:cubicBezTo>
                  <a:lnTo>
                    <a:pt x="55078" y="66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A493D1F5-DD63-4B20-8D15-B84B22D9A499}"/>
                </a:ext>
              </a:extLst>
            </p:cNvPr>
            <p:cNvSpPr/>
            <p:nvPr/>
          </p:nvSpPr>
          <p:spPr>
            <a:xfrm>
              <a:off x="5568577" y="3402639"/>
              <a:ext cx="90011" cy="98584"/>
            </a:xfrm>
            <a:custGeom>
              <a:avLst/>
              <a:gdLst>
                <a:gd name="connsiteX0" fmla="*/ 90654 w 90011"/>
                <a:gd name="connsiteY0" fmla="*/ 39219 h 98583"/>
                <a:gd name="connsiteX1" fmla="*/ 64508 w 90011"/>
                <a:gd name="connsiteY1" fmla="*/ 3215 h 98583"/>
                <a:gd name="connsiteX2" fmla="*/ 3215 w 90011"/>
                <a:gd name="connsiteY2" fmla="*/ 64508 h 98583"/>
                <a:gd name="connsiteX3" fmla="*/ 32361 w 90011"/>
                <a:gd name="connsiteY3" fmla="*/ 97512 h 98583"/>
                <a:gd name="connsiteX4" fmla="*/ 90654 w 90011"/>
                <a:gd name="connsiteY4" fmla="*/ 39219 h 98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011" h="98583">
                  <a:moveTo>
                    <a:pt x="90654" y="39219"/>
                  </a:moveTo>
                  <a:cubicBezTo>
                    <a:pt x="76081" y="33218"/>
                    <a:pt x="65794" y="19503"/>
                    <a:pt x="64508" y="3215"/>
                  </a:cubicBezTo>
                  <a:lnTo>
                    <a:pt x="3215" y="64508"/>
                  </a:lnTo>
                  <a:cubicBezTo>
                    <a:pt x="12644" y="75652"/>
                    <a:pt x="22503" y="86797"/>
                    <a:pt x="32361" y="97512"/>
                  </a:cubicBezTo>
                  <a:lnTo>
                    <a:pt x="90654" y="3921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70C35BC4-3C70-4254-915D-CF4046282F5E}"/>
                </a:ext>
              </a:extLst>
            </p:cNvPr>
            <p:cNvSpPr/>
            <p:nvPr/>
          </p:nvSpPr>
          <p:spPr>
            <a:xfrm>
              <a:off x="5535144" y="3337060"/>
              <a:ext cx="85725" cy="102870"/>
            </a:xfrm>
            <a:custGeom>
              <a:avLst/>
              <a:gdLst>
                <a:gd name="connsiteX0" fmla="*/ 10930 w 85725"/>
                <a:gd name="connsiteY0" fmla="*/ 100084 h 102870"/>
                <a:gd name="connsiteX1" fmla="*/ 10930 w 85725"/>
                <a:gd name="connsiteY1" fmla="*/ 100084 h 102870"/>
                <a:gd name="connsiteX2" fmla="*/ 82939 w 85725"/>
                <a:gd name="connsiteY2" fmla="*/ 28075 h 102870"/>
                <a:gd name="connsiteX3" fmla="*/ 60222 w 85725"/>
                <a:gd name="connsiteY3" fmla="*/ 3215 h 102870"/>
                <a:gd name="connsiteX4" fmla="*/ 9644 w 85725"/>
                <a:gd name="connsiteY4" fmla="*/ 53792 h 102870"/>
                <a:gd name="connsiteX5" fmla="*/ 11359 w 85725"/>
                <a:gd name="connsiteY5" fmla="*/ 64937 h 102870"/>
                <a:gd name="connsiteX6" fmla="*/ 3215 w 85725"/>
                <a:gd name="connsiteY6" fmla="*/ 90226 h 102870"/>
                <a:gd name="connsiteX7" fmla="*/ 10930 w 85725"/>
                <a:gd name="connsiteY7" fmla="*/ 100084 h 102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5725" h="102870">
                  <a:moveTo>
                    <a:pt x="10930" y="100084"/>
                  </a:moveTo>
                  <a:lnTo>
                    <a:pt x="10930" y="100084"/>
                  </a:lnTo>
                  <a:lnTo>
                    <a:pt x="82939" y="28075"/>
                  </a:lnTo>
                  <a:cubicBezTo>
                    <a:pt x="75224" y="19931"/>
                    <a:pt x="67937" y="11359"/>
                    <a:pt x="60222" y="3215"/>
                  </a:cubicBezTo>
                  <a:lnTo>
                    <a:pt x="9644" y="53792"/>
                  </a:lnTo>
                  <a:cubicBezTo>
                    <a:pt x="10501" y="57222"/>
                    <a:pt x="11359" y="61079"/>
                    <a:pt x="11359" y="64937"/>
                  </a:cubicBezTo>
                  <a:cubicBezTo>
                    <a:pt x="11359" y="74367"/>
                    <a:pt x="8358" y="82939"/>
                    <a:pt x="3215" y="90226"/>
                  </a:cubicBezTo>
                  <a:cubicBezTo>
                    <a:pt x="5786" y="93655"/>
                    <a:pt x="8358" y="96655"/>
                    <a:pt x="10930" y="1000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36852D7D-1F6A-4285-8F9C-29E95883D0D8}"/>
                </a:ext>
              </a:extLst>
            </p:cNvPr>
            <p:cNvSpPr/>
            <p:nvPr/>
          </p:nvSpPr>
          <p:spPr>
            <a:xfrm>
              <a:off x="5310973" y="3095316"/>
              <a:ext cx="34290" cy="38576"/>
            </a:xfrm>
            <a:custGeom>
              <a:avLst/>
              <a:gdLst>
                <a:gd name="connsiteX0" fmla="*/ 3215 w 34290"/>
                <a:gd name="connsiteY0" fmla="*/ 24646 h 38576"/>
                <a:gd name="connsiteX1" fmla="*/ 10501 w 34290"/>
                <a:gd name="connsiteY1" fmla="*/ 35790 h 38576"/>
                <a:gd name="connsiteX2" fmla="*/ 34933 w 34290"/>
                <a:gd name="connsiteY2" fmla="*/ 11358 h 38576"/>
                <a:gd name="connsiteX3" fmla="*/ 24646 w 34290"/>
                <a:gd name="connsiteY3" fmla="*/ 3215 h 38576"/>
                <a:gd name="connsiteX4" fmla="*/ 3215 w 34290"/>
                <a:gd name="connsiteY4" fmla="*/ 24646 h 3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290" h="38576">
                  <a:moveTo>
                    <a:pt x="3215" y="24646"/>
                  </a:moveTo>
                  <a:cubicBezTo>
                    <a:pt x="5358" y="28503"/>
                    <a:pt x="7930" y="31932"/>
                    <a:pt x="10501" y="35790"/>
                  </a:cubicBezTo>
                  <a:lnTo>
                    <a:pt x="34933" y="11358"/>
                  </a:lnTo>
                  <a:cubicBezTo>
                    <a:pt x="31504" y="8787"/>
                    <a:pt x="28075" y="6215"/>
                    <a:pt x="24646" y="3215"/>
                  </a:cubicBezTo>
                  <a:lnTo>
                    <a:pt x="3215" y="2464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B01D45A1-5429-49AC-B470-6C7EBD9714DF}"/>
                </a:ext>
              </a:extLst>
            </p:cNvPr>
            <p:cNvSpPr/>
            <p:nvPr/>
          </p:nvSpPr>
          <p:spPr>
            <a:xfrm>
              <a:off x="6202085" y="3276624"/>
              <a:ext cx="304324" cy="780098"/>
            </a:xfrm>
            <a:custGeom>
              <a:avLst/>
              <a:gdLst>
                <a:gd name="connsiteX0" fmla="*/ 54650 w 304323"/>
                <a:gd name="connsiteY0" fmla="*/ 627293 h 780097"/>
                <a:gd name="connsiteX1" fmla="*/ 222242 w 304323"/>
                <a:gd name="connsiteY1" fmla="*/ 459700 h 780097"/>
                <a:gd name="connsiteX2" fmla="*/ 222242 w 304323"/>
                <a:gd name="connsiteY2" fmla="*/ 459700 h 780097"/>
                <a:gd name="connsiteX3" fmla="*/ 222242 w 304323"/>
                <a:gd name="connsiteY3" fmla="*/ 126230 h 780097"/>
                <a:gd name="connsiteX4" fmla="*/ 222242 w 304323"/>
                <a:gd name="connsiteY4" fmla="*/ 118086 h 780097"/>
                <a:gd name="connsiteX5" fmla="*/ 302824 w 304323"/>
                <a:gd name="connsiteY5" fmla="*/ 37505 h 780097"/>
                <a:gd name="connsiteX6" fmla="*/ 285679 w 304323"/>
                <a:gd name="connsiteY6" fmla="*/ 3215 h 780097"/>
                <a:gd name="connsiteX7" fmla="*/ 179808 w 304323"/>
                <a:gd name="connsiteY7" fmla="*/ 109514 h 780097"/>
                <a:gd name="connsiteX8" fmla="*/ 179808 w 304323"/>
                <a:gd name="connsiteY8" fmla="*/ 443841 h 780097"/>
                <a:gd name="connsiteX9" fmla="*/ 179808 w 304323"/>
                <a:gd name="connsiteY9" fmla="*/ 451985 h 780097"/>
                <a:gd name="connsiteX10" fmla="*/ 3215 w 304323"/>
                <a:gd name="connsiteY10" fmla="*/ 628150 h 780097"/>
                <a:gd name="connsiteX11" fmla="*/ 3215 w 304323"/>
                <a:gd name="connsiteY11" fmla="*/ 746022 h 780097"/>
                <a:gd name="connsiteX12" fmla="*/ 54221 w 304323"/>
                <a:gd name="connsiteY12" fmla="*/ 778597 h 780097"/>
                <a:gd name="connsiteX13" fmla="*/ 54221 w 304323"/>
                <a:gd name="connsiteY13" fmla="*/ 627293 h 780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04323" h="780097">
                  <a:moveTo>
                    <a:pt x="54650" y="627293"/>
                  </a:moveTo>
                  <a:lnTo>
                    <a:pt x="222242" y="459700"/>
                  </a:lnTo>
                  <a:lnTo>
                    <a:pt x="222242" y="459700"/>
                  </a:lnTo>
                  <a:lnTo>
                    <a:pt x="222242" y="126230"/>
                  </a:lnTo>
                  <a:lnTo>
                    <a:pt x="222242" y="118086"/>
                  </a:lnTo>
                  <a:lnTo>
                    <a:pt x="302824" y="37505"/>
                  </a:lnTo>
                  <a:cubicBezTo>
                    <a:pt x="296823" y="25932"/>
                    <a:pt x="291251" y="14788"/>
                    <a:pt x="285679" y="3215"/>
                  </a:cubicBezTo>
                  <a:lnTo>
                    <a:pt x="179808" y="109514"/>
                  </a:lnTo>
                  <a:lnTo>
                    <a:pt x="179808" y="443841"/>
                  </a:lnTo>
                  <a:lnTo>
                    <a:pt x="179808" y="451985"/>
                  </a:lnTo>
                  <a:lnTo>
                    <a:pt x="3215" y="628150"/>
                  </a:lnTo>
                  <a:lnTo>
                    <a:pt x="3215" y="746022"/>
                  </a:lnTo>
                  <a:cubicBezTo>
                    <a:pt x="20360" y="757166"/>
                    <a:pt x="37076" y="767882"/>
                    <a:pt x="54221" y="778597"/>
                  </a:cubicBezTo>
                  <a:lnTo>
                    <a:pt x="54221" y="62729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E7EDD02C-537F-46D8-AF79-B8DE01911A61}"/>
                </a:ext>
              </a:extLst>
            </p:cNvPr>
            <p:cNvSpPr/>
            <p:nvPr/>
          </p:nvSpPr>
          <p:spPr>
            <a:xfrm>
              <a:off x="6292525" y="3346918"/>
              <a:ext cx="317183" cy="797243"/>
            </a:xfrm>
            <a:custGeom>
              <a:avLst/>
              <a:gdLst>
                <a:gd name="connsiteX0" fmla="*/ 222671 w 317182"/>
                <a:gd name="connsiteY0" fmla="*/ 286536 h 797242"/>
                <a:gd name="connsiteX1" fmla="*/ 222671 w 317182"/>
                <a:gd name="connsiteY1" fmla="*/ 286536 h 797242"/>
                <a:gd name="connsiteX2" fmla="*/ 222671 w 317182"/>
                <a:gd name="connsiteY2" fmla="*/ 282678 h 797242"/>
                <a:gd name="connsiteX3" fmla="*/ 314825 w 317182"/>
                <a:gd name="connsiteY3" fmla="*/ 190524 h 797242"/>
                <a:gd name="connsiteX4" fmla="*/ 304538 w 317182"/>
                <a:gd name="connsiteY4" fmla="*/ 152805 h 797242"/>
                <a:gd name="connsiteX5" fmla="*/ 298537 w 317182"/>
                <a:gd name="connsiteY5" fmla="*/ 139518 h 797242"/>
                <a:gd name="connsiteX6" fmla="*/ 251817 w 317182"/>
                <a:gd name="connsiteY6" fmla="*/ 92797 h 797242"/>
                <a:gd name="connsiteX7" fmla="*/ 251817 w 317182"/>
                <a:gd name="connsiteY7" fmla="*/ 88940 h 797242"/>
                <a:gd name="connsiteX8" fmla="*/ 251817 w 317182"/>
                <a:gd name="connsiteY8" fmla="*/ 41791 h 797242"/>
                <a:gd name="connsiteX9" fmla="*/ 248388 w 317182"/>
                <a:gd name="connsiteY9" fmla="*/ 34933 h 797242"/>
                <a:gd name="connsiteX10" fmla="*/ 231672 w 317182"/>
                <a:gd name="connsiteY10" fmla="*/ 3215 h 797242"/>
                <a:gd name="connsiteX11" fmla="*/ 171236 w 317182"/>
                <a:gd name="connsiteY11" fmla="*/ 63651 h 797242"/>
                <a:gd name="connsiteX12" fmla="*/ 171236 w 317182"/>
                <a:gd name="connsiteY12" fmla="*/ 397121 h 797242"/>
                <a:gd name="connsiteX13" fmla="*/ 171236 w 317182"/>
                <a:gd name="connsiteY13" fmla="*/ 405265 h 797242"/>
                <a:gd name="connsiteX14" fmla="*/ 3215 w 317182"/>
                <a:gd name="connsiteY14" fmla="*/ 573286 h 797242"/>
                <a:gd name="connsiteX15" fmla="*/ 3215 w 317182"/>
                <a:gd name="connsiteY15" fmla="*/ 731877 h 797242"/>
                <a:gd name="connsiteX16" fmla="*/ 74795 w 317182"/>
                <a:gd name="connsiteY16" fmla="*/ 773454 h 797242"/>
                <a:gd name="connsiteX17" fmla="*/ 74795 w 317182"/>
                <a:gd name="connsiteY17" fmla="*/ 528709 h 797242"/>
                <a:gd name="connsiteX18" fmla="*/ 74795 w 317182"/>
                <a:gd name="connsiteY18" fmla="*/ 524851 h 797242"/>
                <a:gd name="connsiteX19" fmla="*/ 190524 w 317182"/>
                <a:gd name="connsiteY19" fmla="*/ 409123 h 797242"/>
                <a:gd name="connsiteX20" fmla="*/ 190524 w 317182"/>
                <a:gd name="connsiteY20" fmla="*/ 257390 h 797242"/>
                <a:gd name="connsiteX21" fmla="*/ 190524 w 317182"/>
                <a:gd name="connsiteY21" fmla="*/ 253103 h 797242"/>
                <a:gd name="connsiteX22" fmla="*/ 223099 w 317182"/>
                <a:gd name="connsiteY22" fmla="*/ 220528 h 797242"/>
                <a:gd name="connsiteX23" fmla="*/ 212384 w 317182"/>
                <a:gd name="connsiteY23" fmla="*/ 212812 h 797242"/>
                <a:gd name="connsiteX24" fmla="*/ 212384 w 317182"/>
                <a:gd name="connsiteY24" fmla="*/ 152376 h 797242"/>
                <a:gd name="connsiteX25" fmla="*/ 273248 w 317182"/>
                <a:gd name="connsiteY25" fmla="*/ 151948 h 797242"/>
                <a:gd name="connsiteX26" fmla="*/ 273248 w 317182"/>
                <a:gd name="connsiteY26" fmla="*/ 212812 h 797242"/>
                <a:gd name="connsiteX27" fmla="*/ 247102 w 317182"/>
                <a:gd name="connsiteY27" fmla="*/ 224814 h 797242"/>
                <a:gd name="connsiteX28" fmla="*/ 211098 w 317182"/>
                <a:gd name="connsiteY28" fmla="*/ 260818 h 797242"/>
                <a:gd name="connsiteX29" fmla="*/ 211098 w 317182"/>
                <a:gd name="connsiteY29" fmla="*/ 412552 h 797242"/>
                <a:gd name="connsiteX30" fmla="*/ 210669 w 317182"/>
                <a:gd name="connsiteY30" fmla="*/ 416838 h 797242"/>
                <a:gd name="connsiteX31" fmla="*/ 94940 w 317182"/>
                <a:gd name="connsiteY31" fmla="*/ 532567 h 797242"/>
                <a:gd name="connsiteX32" fmla="*/ 94940 w 317182"/>
                <a:gd name="connsiteY32" fmla="*/ 784170 h 797242"/>
                <a:gd name="connsiteX33" fmla="*/ 117658 w 317182"/>
                <a:gd name="connsiteY33" fmla="*/ 796600 h 797242"/>
                <a:gd name="connsiteX34" fmla="*/ 117658 w 317182"/>
                <a:gd name="connsiteY34" fmla="*/ 538139 h 797242"/>
                <a:gd name="connsiteX35" fmla="*/ 117229 w 317182"/>
                <a:gd name="connsiteY35" fmla="*/ 533853 h 797242"/>
                <a:gd name="connsiteX36" fmla="*/ 222671 w 317182"/>
                <a:gd name="connsiteY36" fmla="*/ 428411 h 797242"/>
                <a:gd name="connsiteX37" fmla="*/ 222671 w 317182"/>
                <a:gd name="connsiteY37" fmla="*/ 286536 h 797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17182" h="797242">
                  <a:moveTo>
                    <a:pt x="222671" y="286536"/>
                  </a:moveTo>
                  <a:lnTo>
                    <a:pt x="222671" y="286536"/>
                  </a:lnTo>
                  <a:lnTo>
                    <a:pt x="222671" y="282678"/>
                  </a:lnTo>
                  <a:lnTo>
                    <a:pt x="314825" y="190524"/>
                  </a:lnTo>
                  <a:lnTo>
                    <a:pt x="304538" y="152805"/>
                  </a:lnTo>
                  <a:cubicBezTo>
                    <a:pt x="302395" y="148519"/>
                    <a:pt x="300680" y="143804"/>
                    <a:pt x="298537" y="139518"/>
                  </a:cubicBezTo>
                  <a:lnTo>
                    <a:pt x="251817" y="92797"/>
                  </a:lnTo>
                  <a:lnTo>
                    <a:pt x="251817" y="88940"/>
                  </a:lnTo>
                  <a:lnTo>
                    <a:pt x="251817" y="41791"/>
                  </a:lnTo>
                  <a:cubicBezTo>
                    <a:pt x="250531" y="39648"/>
                    <a:pt x="249674" y="37076"/>
                    <a:pt x="248388" y="34933"/>
                  </a:cubicBezTo>
                  <a:cubicBezTo>
                    <a:pt x="242816" y="24217"/>
                    <a:pt x="237244" y="13930"/>
                    <a:pt x="231672" y="3215"/>
                  </a:cubicBezTo>
                  <a:lnTo>
                    <a:pt x="171236" y="63651"/>
                  </a:lnTo>
                  <a:lnTo>
                    <a:pt x="171236" y="397121"/>
                  </a:lnTo>
                  <a:lnTo>
                    <a:pt x="171236" y="405265"/>
                  </a:lnTo>
                  <a:lnTo>
                    <a:pt x="3215" y="573286"/>
                  </a:lnTo>
                  <a:lnTo>
                    <a:pt x="3215" y="731877"/>
                  </a:lnTo>
                  <a:cubicBezTo>
                    <a:pt x="26789" y="746022"/>
                    <a:pt x="50792" y="759738"/>
                    <a:pt x="74795" y="773454"/>
                  </a:cubicBezTo>
                  <a:lnTo>
                    <a:pt x="74795" y="528709"/>
                  </a:lnTo>
                  <a:lnTo>
                    <a:pt x="74795" y="524851"/>
                  </a:lnTo>
                  <a:lnTo>
                    <a:pt x="190524" y="409123"/>
                  </a:lnTo>
                  <a:lnTo>
                    <a:pt x="190524" y="257390"/>
                  </a:lnTo>
                  <a:lnTo>
                    <a:pt x="190524" y="253103"/>
                  </a:lnTo>
                  <a:lnTo>
                    <a:pt x="223099" y="220528"/>
                  </a:lnTo>
                  <a:cubicBezTo>
                    <a:pt x="219242" y="218384"/>
                    <a:pt x="215384" y="215813"/>
                    <a:pt x="212384" y="212812"/>
                  </a:cubicBezTo>
                  <a:cubicBezTo>
                    <a:pt x="195667" y="196096"/>
                    <a:pt x="195667" y="169093"/>
                    <a:pt x="212384" y="152376"/>
                  </a:cubicBezTo>
                  <a:cubicBezTo>
                    <a:pt x="229100" y="135660"/>
                    <a:pt x="256103" y="135231"/>
                    <a:pt x="273248" y="151948"/>
                  </a:cubicBezTo>
                  <a:cubicBezTo>
                    <a:pt x="289965" y="168664"/>
                    <a:pt x="289965" y="196096"/>
                    <a:pt x="273248" y="212812"/>
                  </a:cubicBezTo>
                  <a:cubicBezTo>
                    <a:pt x="265962" y="220099"/>
                    <a:pt x="256532" y="223957"/>
                    <a:pt x="247102" y="224814"/>
                  </a:cubicBezTo>
                  <a:lnTo>
                    <a:pt x="211098" y="260818"/>
                  </a:lnTo>
                  <a:lnTo>
                    <a:pt x="211098" y="412552"/>
                  </a:lnTo>
                  <a:lnTo>
                    <a:pt x="210669" y="416838"/>
                  </a:lnTo>
                  <a:lnTo>
                    <a:pt x="94940" y="532567"/>
                  </a:lnTo>
                  <a:lnTo>
                    <a:pt x="94940" y="784170"/>
                  </a:lnTo>
                  <a:cubicBezTo>
                    <a:pt x="102656" y="788456"/>
                    <a:pt x="109942" y="792742"/>
                    <a:pt x="117658" y="796600"/>
                  </a:cubicBezTo>
                  <a:lnTo>
                    <a:pt x="117658" y="538139"/>
                  </a:lnTo>
                  <a:lnTo>
                    <a:pt x="117229" y="533853"/>
                  </a:lnTo>
                  <a:lnTo>
                    <a:pt x="222671" y="428411"/>
                  </a:lnTo>
                  <a:lnTo>
                    <a:pt x="222671" y="28653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895F0B47-494F-4F03-95C2-E8FB59BB85DC}"/>
                </a:ext>
              </a:extLst>
            </p:cNvPr>
            <p:cNvSpPr/>
            <p:nvPr/>
          </p:nvSpPr>
          <p:spPr>
            <a:xfrm>
              <a:off x="6458402" y="3594664"/>
              <a:ext cx="188595" cy="587216"/>
            </a:xfrm>
            <a:custGeom>
              <a:avLst/>
              <a:gdLst>
                <a:gd name="connsiteX0" fmla="*/ 21217 w 188595"/>
                <a:gd name="connsiteY0" fmla="*/ 585716 h 587216"/>
                <a:gd name="connsiteX1" fmla="*/ 21217 w 188595"/>
                <a:gd name="connsiteY1" fmla="*/ 327684 h 587216"/>
                <a:gd name="connsiteX2" fmla="*/ 21646 w 188595"/>
                <a:gd name="connsiteY2" fmla="*/ 323397 h 587216"/>
                <a:gd name="connsiteX3" fmla="*/ 140375 w 188595"/>
                <a:gd name="connsiteY3" fmla="*/ 204668 h 587216"/>
                <a:gd name="connsiteX4" fmla="*/ 140375 w 188595"/>
                <a:gd name="connsiteY4" fmla="*/ 62793 h 587216"/>
                <a:gd name="connsiteX5" fmla="*/ 140803 w 188595"/>
                <a:gd name="connsiteY5" fmla="*/ 58936 h 587216"/>
                <a:gd name="connsiteX6" fmla="*/ 186238 w 188595"/>
                <a:gd name="connsiteY6" fmla="*/ 13502 h 587216"/>
                <a:gd name="connsiteX7" fmla="*/ 181951 w 188595"/>
                <a:gd name="connsiteY7" fmla="*/ 3215 h 587216"/>
                <a:gd name="connsiteX8" fmla="*/ 124944 w 188595"/>
                <a:gd name="connsiteY8" fmla="*/ 60222 h 587216"/>
                <a:gd name="connsiteX9" fmla="*/ 124944 w 188595"/>
                <a:gd name="connsiteY9" fmla="*/ 199096 h 587216"/>
                <a:gd name="connsiteX10" fmla="*/ 125373 w 188595"/>
                <a:gd name="connsiteY10" fmla="*/ 203382 h 587216"/>
                <a:gd name="connsiteX11" fmla="*/ 3215 w 188595"/>
                <a:gd name="connsiteY11" fmla="*/ 325540 h 587216"/>
                <a:gd name="connsiteX12" fmla="*/ 3215 w 188595"/>
                <a:gd name="connsiteY12" fmla="*/ 576715 h 587216"/>
                <a:gd name="connsiteX13" fmla="*/ 21217 w 188595"/>
                <a:gd name="connsiteY13" fmla="*/ 585716 h 587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8595" h="587216">
                  <a:moveTo>
                    <a:pt x="21217" y="585716"/>
                  </a:moveTo>
                  <a:lnTo>
                    <a:pt x="21217" y="327684"/>
                  </a:lnTo>
                  <a:lnTo>
                    <a:pt x="21646" y="323397"/>
                  </a:lnTo>
                  <a:lnTo>
                    <a:pt x="140375" y="204668"/>
                  </a:lnTo>
                  <a:lnTo>
                    <a:pt x="140375" y="62793"/>
                  </a:lnTo>
                  <a:lnTo>
                    <a:pt x="140803" y="58936"/>
                  </a:lnTo>
                  <a:lnTo>
                    <a:pt x="186238" y="13502"/>
                  </a:lnTo>
                  <a:cubicBezTo>
                    <a:pt x="184952" y="10073"/>
                    <a:pt x="183237" y="6644"/>
                    <a:pt x="181951" y="3215"/>
                  </a:cubicBezTo>
                  <a:lnTo>
                    <a:pt x="124944" y="60222"/>
                  </a:lnTo>
                  <a:lnTo>
                    <a:pt x="124944" y="199096"/>
                  </a:lnTo>
                  <a:lnTo>
                    <a:pt x="125373" y="203382"/>
                  </a:lnTo>
                  <a:lnTo>
                    <a:pt x="3215" y="325540"/>
                  </a:lnTo>
                  <a:lnTo>
                    <a:pt x="3215" y="576715"/>
                  </a:lnTo>
                  <a:cubicBezTo>
                    <a:pt x="9216" y="579715"/>
                    <a:pt x="15216" y="582716"/>
                    <a:pt x="21217" y="58571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F102F81E-1FCF-464C-8C5E-0210F1B59F0B}"/>
                </a:ext>
              </a:extLst>
            </p:cNvPr>
            <p:cNvSpPr/>
            <p:nvPr/>
          </p:nvSpPr>
          <p:spPr>
            <a:xfrm>
              <a:off x="5688163" y="3529513"/>
              <a:ext cx="94298" cy="98584"/>
            </a:xfrm>
            <a:custGeom>
              <a:avLst/>
              <a:gdLst>
                <a:gd name="connsiteX0" fmla="*/ 68366 w 94297"/>
                <a:gd name="connsiteY0" fmla="*/ 3215 h 98583"/>
                <a:gd name="connsiteX1" fmla="*/ 3215 w 94297"/>
                <a:gd name="connsiteY1" fmla="*/ 68366 h 98583"/>
                <a:gd name="connsiteX2" fmla="*/ 29361 w 94297"/>
                <a:gd name="connsiteY2" fmla="*/ 95369 h 98583"/>
                <a:gd name="connsiteX3" fmla="*/ 91083 w 94297"/>
                <a:gd name="connsiteY3" fmla="*/ 33647 h 98583"/>
                <a:gd name="connsiteX4" fmla="*/ 68366 w 94297"/>
                <a:gd name="connsiteY4" fmla="*/ 3215 h 98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297" h="98583">
                  <a:moveTo>
                    <a:pt x="68366" y="3215"/>
                  </a:moveTo>
                  <a:lnTo>
                    <a:pt x="3215" y="68366"/>
                  </a:lnTo>
                  <a:cubicBezTo>
                    <a:pt x="11787" y="77367"/>
                    <a:pt x="20360" y="86368"/>
                    <a:pt x="29361" y="95369"/>
                  </a:cubicBezTo>
                  <a:lnTo>
                    <a:pt x="91083" y="33647"/>
                  </a:lnTo>
                  <a:cubicBezTo>
                    <a:pt x="83796" y="23789"/>
                    <a:pt x="76081" y="13502"/>
                    <a:pt x="68366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C447462C-DF60-484C-BDB6-82B807B368FD}"/>
                </a:ext>
              </a:extLst>
            </p:cNvPr>
            <p:cNvSpPr/>
            <p:nvPr/>
          </p:nvSpPr>
          <p:spPr>
            <a:xfrm>
              <a:off x="5582293" y="2463951"/>
              <a:ext cx="840105" cy="1084421"/>
            </a:xfrm>
            <a:custGeom>
              <a:avLst/>
              <a:gdLst>
                <a:gd name="connsiteX0" fmla="*/ 689443 w 840105"/>
                <a:gd name="connsiteY0" fmla="*/ 436555 h 1084421"/>
                <a:gd name="connsiteX1" fmla="*/ 773454 w 840105"/>
                <a:gd name="connsiteY1" fmla="*/ 436555 h 1084421"/>
                <a:gd name="connsiteX2" fmla="*/ 782027 w 840105"/>
                <a:gd name="connsiteY2" fmla="*/ 424125 h 1084421"/>
                <a:gd name="connsiteX3" fmla="*/ 839462 w 840105"/>
                <a:gd name="connsiteY3" fmla="*/ 421124 h 1084421"/>
                <a:gd name="connsiteX4" fmla="*/ 835605 w 840105"/>
                <a:gd name="connsiteY4" fmla="*/ 336685 h 1084421"/>
                <a:gd name="connsiteX5" fmla="*/ 837748 w 840105"/>
                <a:gd name="connsiteY5" fmla="*/ 239816 h 1084421"/>
                <a:gd name="connsiteX6" fmla="*/ 835605 w 840105"/>
                <a:gd name="connsiteY6" fmla="*/ 241959 h 1084421"/>
                <a:gd name="connsiteX7" fmla="*/ 774740 w 840105"/>
                <a:gd name="connsiteY7" fmla="*/ 241959 h 1084421"/>
                <a:gd name="connsiteX8" fmla="*/ 774311 w 840105"/>
                <a:gd name="connsiteY8" fmla="*/ 181094 h 1084421"/>
                <a:gd name="connsiteX9" fmla="*/ 835605 w 840105"/>
                <a:gd name="connsiteY9" fmla="*/ 181094 h 1084421"/>
                <a:gd name="connsiteX10" fmla="*/ 837319 w 840105"/>
                <a:gd name="connsiteY10" fmla="*/ 182809 h 1084421"/>
                <a:gd name="connsiteX11" fmla="*/ 835605 w 840105"/>
                <a:gd name="connsiteY11" fmla="*/ 149376 h 1084421"/>
                <a:gd name="connsiteX12" fmla="*/ 833462 w 840105"/>
                <a:gd name="connsiteY12" fmla="*/ 122801 h 1084421"/>
                <a:gd name="connsiteX13" fmla="*/ 809458 w 840105"/>
                <a:gd name="connsiteY13" fmla="*/ 98798 h 1084421"/>
                <a:gd name="connsiteX14" fmla="*/ 731449 w 840105"/>
                <a:gd name="connsiteY14" fmla="*/ 98798 h 1084421"/>
                <a:gd name="connsiteX15" fmla="*/ 720305 w 840105"/>
                <a:gd name="connsiteY15" fmla="*/ 120230 h 1084421"/>
                <a:gd name="connsiteX16" fmla="*/ 659440 w 840105"/>
                <a:gd name="connsiteY16" fmla="*/ 120230 h 1084421"/>
                <a:gd name="connsiteX17" fmla="*/ 659440 w 840105"/>
                <a:gd name="connsiteY17" fmla="*/ 59365 h 1084421"/>
                <a:gd name="connsiteX18" fmla="*/ 719876 w 840105"/>
                <a:gd name="connsiteY18" fmla="*/ 59793 h 1084421"/>
                <a:gd name="connsiteX19" fmla="*/ 731020 w 840105"/>
                <a:gd name="connsiteY19" fmla="*/ 79510 h 1084421"/>
                <a:gd name="connsiteX20" fmla="*/ 813745 w 840105"/>
                <a:gd name="connsiteY20" fmla="*/ 79081 h 1084421"/>
                <a:gd name="connsiteX21" fmla="*/ 817602 w 840105"/>
                <a:gd name="connsiteY21" fmla="*/ 79081 h 1084421"/>
                <a:gd name="connsiteX22" fmla="*/ 830890 w 840105"/>
                <a:gd name="connsiteY22" fmla="*/ 92369 h 1084421"/>
                <a:gd name="connsiteX23" fmla="*/ 824032 w 840105"/>
                <a:gd name="connsiteY23" fmla="*/ 8787 h 1084421"/>
                <a:gd name="connsiteX24" fmla="*/ 821889 w 840105"/>
                <a:gd name="connsiteY24" fmla="*/ 3215 h 1084421"/>
                <a:gd name="connsiteX25" fmla="*/ 818888 w 840105"/>
                <a:gd name="connsiteY25" fmla="*/ 5787 h 1084421"/>
                <a:gd name="connsiteX26" fmla="*/ 818888 w 840105"/>
                <a:gd name="connsiteY26" fmla="*/ 5787 h 1084421"/>
                <a:gd name="connsiteX27" fmla="*/ 806458 w 840105"/>
                <a:gd name="connsiteY27" fmla="*/ 5787 h 1084421"/>
                <a:gd name="connsiteX28" fmla="*/ 670155 w 840105"/>
                <a:gd name="connsiteY28" fmla="*/ 6215 h 1084421"/>
                <a:gd name="connsiteX29" fmla="*/ 616149 w 840105"/>
                <a:gd name="connsiteY29" fmla="*/ 60222 h 1084421"/>
                <a:gd name="connsiteX30" fmla="*/ 616149 w 840105"/>
                <a:gd name="connsiteY30" fmla="*/ 211955 h 1084421"/>
                <a:gd name="connsiteX31" fmla="*/ 616149 w 840105"/>
                <a:gd name="connsiteY31" fmla="*/ 223957 h 1084421"/>
                <a:gd name="connsiteX32" fmla="*/ 3215 w 840105"/>
                <a:gd name="connsiteY32" fmla="*/ 836890 h 1084421"/>
                <a:gd name="connsiteX33" fmla="*/ 49506 w 840105"/>
                <a:gd name="connsiteY33" fmla="*/ 886611 h 1084421"/>
                <a:gd name="connsiteX34" fmla="*/ 263819 w 840105"/>
                <a:gd name="connsiteY34" fmla="*/ 672299 h 1084421"/>
                <a:gd name="connsiteX35" fmla="*/ 285250 w 840105"/>
                <a:gd name="connsiteY35" fmla="*/ 593431 h 1084421"/>
                <a:gd name="connsiteX36" fmla="*/ 286536 w 840105"/>
                <a:gd name="connsiteY36" fmla="*/ 588288 h 1084421"/>
                <a:gd name="connsiteX37" fmla="*/ 563856 w 840105"/>
                <a:gd name="connsiteY37" fmla="*/ 310968 h 1084421"/>
                <a:gd name="connsiteX38" fmla="*/ 572000 w 840105"/>
                <a:gd name="connsiteY38" fmla="*/ 310968 h 1084421"/>
                <a:gd name="connsiteX39" fmla="*/ 650439 w 840105"/>
                <a:gd name="connsiteY39" fmla="*/ 311396 h 1084421"/>
                <a:gd name="connsiteX40" fmla="*/ 660297 w 840105"/>
                <a:gd name="connsiteY40" fmla="*/ 295108 h 1084421"/>
                <a:gd name="connsiteX41" fmla="*/ 721162 w 840105"/>
                <a:gd name="connsiteY41" fmla="*/ 295108 h 1084421"/>
                <a:gd name="connsiteX42" fmla="*/ 721162 w 840105"/>
                <a:gd name="connsiteY42" fmla="*/ 355973 h 1084421"/>
                <a:gd name="connsiteX43" fmla="*/ 660297 w 840105"/>
                <a:gd name="connsiteY43" fmla="*/ 355973 h 1084421"/>
                <a:gd name="connsiteX44" fmla="*/ 655582 w 840105"/>
                <a:gd name="connsiteY44" fmla="*/ 349972 h 1084421"/>
                <a:gd name="connsiteX45" fmla="*/ 579715 w 840105"/>
                <a:gd name="connsiteY45" fmla="*/ 350401 h 1084421"/>
                <a:gd name="connsiteX46" fmla="*/ 321683 w 840105"/>
                <a:gd name="connsiteY46" fmla="*/ 608433 h 1084421"/>
                <a:gd name="connsiteX47" fmla="*/ 300252 w 840105"/>
                <a:gd name="connsiteY47" fmla="*/ 687300 h 1084421"/>
                <a:gd name="connsiteX48" fmla="*/ 298966 w 840105"/>
                <a:gd name="connsiteY48" fmla="*/ 692444 h 1084421"/>
                <a:gd name="connsiteX49" fmla="*/ 75652 w 840105"/>
                <a:gd name="connsiteY49" fmla="*/ 915757 h 1084421"/>
                <a:gd name="connsiteX50" fmla="*/ 104370 w 840105"/>
                <a:gd name="connsiteY50" fmla="*/ 949190 h 1084421"/>
                <a:gd name="connsiteX51" fmla="*/ 384691 w 840105"/>
                <a:gd name="connsiteY51" fmla="*/ 668870 h 1084421"/>
                <a:gd name="connsiteX52" fmla="*/ 398407 w 840105"/>
                <a:gd name="connsiteY52" fmla="*/ 617006 h 1084421"/>
                <a:gd name="connsiteX53" fmla="*/ 399264 w 840105"/>
                <a:gd name="connsiteY53" fmla="*/ 614434 h 1084421"/>
                <a:gd name="connsiteX54" fmla="*/ 421124 w 840105"/>
                <a:gd name="connsiteY54" fmla="*/ 592574 h 1084421"/>
                <a:gd name="connsiteX55" fmla="*/ 421981 w 840105"/>
                <a:gd name="connsiteY55" fmla="*/ 532995 h 1084421"/>
                <a:gd name="connsiteX56" fmla="*/ 482846 w 840105"/>
                <a:gd name="connsiteY56" fmla="*/ 533424 h 1084421"/>
                <a:gd name="connsiteX57" fmla="*/ 482846 w 840105"/>
                <a:gd name="connsiteY57" fmla="*/ 594289 h 1084421"/>
                <a:gd name="connsiteX58" fmla="*/ 437840 w 840105"/>
                <a:gd name="connsiteY58" fmla="*/ 604147 h 1084421"/>
                <a:gd name="connsiteX59" fmla="*/ 416838 w 840105"/>
                <a:gd name="connsiteY59" fmla="*/ 625150 h 1084421"/>
                <a:gd name="connsiteX60" fmla="*/ 403122 w 840105"/>
                <a:gd name="connsiteY60" fmla="*/ 677013 h 1084421"/>
                <a:gd name="connsiteX61" fmla="*/ 402265 w 840105"/>
                <a:gd name="connsiteY61" fmla="*/ 679585 h 1084421"/>
                <a:gd name="connsiteX62" fmla="*/ 117229 w 840105"/>
                <a:gd name="connsiteY62" fmla="*/ 964621 h 1084421"/>
                <a:gd name="connsiteX63" fmla="*/ 139089 w 840105"/>
                <a:gd name="connsiteY63" fmla="*/ 991195 h 1084421"/>
                <a:gd name="connsiteX64" fmla="*/ 532567 w 840105"/>
                <a:gd name="connsiteY64" fmla="*/ 597718 h 1084421"/>
                <a:gd name="connsiteX65" fmla="*/ 532567 w 840105"/>
                <a:gd name="connsiteY65" fmla="*/ 466130 h 1084421"/>
                <a:gd name="connsiteX66" fmla="*/ 534281 w 840105"/>
                <a:gd name="connsiteY66" fmla="*/ 460129 h 1084421"/>
                <a:gd name="connsiteX67" fmla="*/ 541139 w 840105"/>
                <a:gd name="connsiteY67" fmla="*/ 408694 h 1084421"/>
                <a:gd name="connsiteX68" fmla="*/ 602004 w 840105"/>
                <a:gd name="connsiteY68" fmla="*/ 409123 h 1084421"/>
                <a:gd name="connsiteX69" fmla="*/ 602004 w 840105"/>
                <a:gd name="connsiteY69" fmla="*/ 469559 h 1084421"/>
                <a:gd name="connsiteX70" fmla="*/ 552283 w 840105"/>
                <a:gd name="connsiteY70" fmla="*/ 477274 h 1084421"/>
                <a:gd name="connsiteX71" fmla="*/ 552283 w 840105"/>
                <a:gd name="connsiteY71" fmla="*/ 601575 h 1084421"/>
                <a:gd name="connsiteX72" fmla="*/ 551855 w 840105"/>
                <a:gd name="connsiteY72" fmla="*/ 605862 h 1084421"/>
                <a:gd name="connsiteX73" fmla="*/ 151090 w 840105"/>
                <a:gd name="connsiteY73" fmla="*/ 1006626 h 1084421"/>
                <a:gd name="connsiteX74" fmla="*/ 176379 w 840105"/>
                <a:gd name="connsiteY74" fmla="*/ 1038773 h 1084421"/>
                <a:gd name="connsiteX75" fmla="*/ 471702 w 840105"/>
                <a:gd name="connsiteY75" fmla="*/ 743450 h 1084421"/>
                <a:gd name="connsiteX76" fmla="*/ 475560 w 840105"/>
                <a:gd name="connsiteY76" fmla="*/ 743450 h 1084421"/>
                <a:gd name="connsiteX77" fmla="*/ 513279 w 840105"/>
                <a:gd name="connsiteY77" fmla="*/ 743022 h 1084421"/>
                <a:gd name="connsiteX78" fmla="*/ 532995 w 840105"/>
                <a:gd name="connsiteY78" fmla="*/ 709160 h 1084421"/>
                <a:gd name="connsiteX79" fmla="*/ 542425 w 840105"/>
                <a:gd name="connsiteY79" fmla="*/ 662440 h 1084421"/>
                <a:gd name="connsiteX80" fmla="*/ 602861 w 840105"/>
                <a:gd name="connsiteY80" fmla="*/ 662440 h 1084421"/>
                <a:gd name="connsiteX81" fmla="*/ 603290 w 840105"/>
                <a:gd name="connsiteY81" fmla="*/ 722876 h 1084421"/>
                <a:gd name="connsiteX82" fmla="*/ 546283 w 840105"/>
                <a:gd name="connsiteY82" fmla="*/ 725877 h 1084421"/>
                <a:gd name="connsiteX83" fmla="*/ 527852 w 840105"/>
                <a:gd name="connsiteY83" fmla="*/ 757595 h 1084421"/>
                <a:gd name="connsiteX84" fmla="*/ 525280 w 840105"/>
                <a:gd name="connsiteY84" fmla="*/ 762738 h 1084421"/>
                <a:gd name="connsiteX85" fmla="*/ 519708 w 840105"/>
                <a:gd name="connsiteY85" fmla="*/ 762738 h 1084421"/>
                <a:gd name="connsiteX86" fmla="*/ 480274 w 840105"/>
                <a:gd name="connsiteY86" fmla="*/ 762738 h 1084421"/>
                <a:gd name="connsiteX87" fmla="*/ 188809 w 840105"/>
                <a:gd name="connsiteY87" fmla="*/ 1054203 h 1084421"/>
                <a:gd name="connsiteX88" fmla="*/ 211527 w 840105"/>
                <a:gd name="connsiteY88" fmla="*/ 1084636 h 1084421"/>
                <a:gd name="connsiteX89" fmla="*/ 517993 w 840105"/>
                <a:gd name="connsiteY89" fmla="*/ 778169 h 1084421"/>
                <a:gd name="connsiteX90" fmla="*/ 523566 w 840105"/>
                <a:gd name="connsiteY90" fmla="*/ 779455 h 1084421"/>
                <a:gd name="connsiteX91" fmla="*/ 584859 w 840105"/>
                <a:gd name="connsiteY91" fmla="*/ 796171 h 1084421"/>
                <a:gd name="connsiteX92" fmla="*/ 646152 w 840105"/>
                <a:gd name="connsiteY92" fmla="*/ 734878 h 1084421"/>
                <a:gd name="connsiteX93" fmla="*/ 646152 w 840105"/>
                <a:gd name="connsiteY93" fmla="*/ 669727 h 1084421"/>
                <a:gd name="connsiteX94" fmla="*/ 583573 w 840105"/>
                <a:gd name="connsiteY94" fmla="*/ 605004 h 1084421"/>
                <a:gd name="connsiteX95" fmla="*/ 584002 w 840105"/>
                <a:gd name="connsiteY95" fmla="*/ 600718 h 1084421"/>
                <a:gd name="connsiteX96" fmla="*/ 584002 w 840105"/>
                <a:gd name="connsiteY96" fmla="*/ 541996 h 1084421"/>
                <a:gd name="connsiteX97" fmla="*/ 583573 w 840105"/>
                <a:gd name="connsiteY97" fmla="*/ 537710 h 1084421"/>
                <a:gd name="connsiteX98" fmla="*/ 684729 w 840105"/>
                <a:gd name="connsiteY98" fmla="*/ 436555 h 1084421"/>
                <a:gd name="connsiteX99" fmla="*/ 689443 w 840105"/>
                <a:gd name="connsiteY99" fmla="*/ 436555 h 1084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840105" h="1084421">
                  <a:moveTo>
                    <a:pt x="689443" y="436555"/>
                  </a:moveTo>
                  <a:lnTo>
                    <a:pt x="773454" y="436555"/>
                  </a:lnTo>
                  <a:cubicBezTo>
                    <a:pt x="775597" y="432268"/>
                    <a:pt x="778597" y="427982"/>
                    <a:pt x="782027" y="424125"/>
                  </a:cubicBezTo>
                  <a:cubicBezTo>
                    <a:pt x="797886" y="408265"/>
                    <a:pt x="822746" y="407408"/>
                    <a:pt x="839462" y="421124"/>
                  </a:cubicBezTo>
                  <a:cubicBezTo>
                    <a:pt x="836462" y="392835"/>
                    <a:pt x="834747" y="364974"/>
                    <a:pt x="835605" y="336685"/>
                  </a:cubicBezTo>
                  <a:cubicBezTo>
                    <a:pt x="836033" y="304538"/>
                    <a:pt x="837319" y="271963"/>
                    <a:pt x="837748" y="239816"/>
                  </a:cubicBezTo>
                  <a:cubicBezTo>
                    <a:pt x="836890" y="240673"/>
                    <a:pt x="836462" y="241530"/>
                    <a:pt x="835605" y="241959"/>
                  </a:cubicBezTo>
                  <a:cubicBezTo>
                    <a:pt x="818888" y="258675"/>
                    <a:pt x="791885" y="258675"/>
                    <a:pt x="774740" y="241959"/>
                  </a:cubicBezTo>
                  <a:cubicBezTo>
                    <a:pt x="758023" y="225243"/>
                    <a:pt x="757595" y="197811"/>
                    <a:pt x="774311" y="181094"/>
                  </a:cubicBezTo>
                  <a:cubicBezTo>
                    <a:pt x="791028" y="164378"/>
                    <a:pt x="818888" y="164378"/>
                    <a:pt x="835605" y="181094"/>
                  </a:cubicBezTo>
                  <a:cubicBezTo>
                    <a:pt x="836033" y="181523"/>
                    <a:pt x="836462" y="182380"/>
                    <a:pt x="837319" y="182809"/>
                  </a:cubicBezTo>
                  <a:cubicBezTo>
                    <a:pt x="836890" y="171665"/>
                    <a:pt x="836462" y="160520"/>
                    <a:pt x="835605" y="149376"/>
                  </a:cubicBezTo>
                  <a:cubicBezTo>
                    <a:pt x="835176" y="140375"/>
                    <a:pt x="834319" y="131802"/>
                    <a:pt x="833462" y="122801"/>
                  </a:cubicBezTo>
                  <a:lnTo>
                    <a:pt x="809458" y="98798"/>
                  </a:lnTo>
                  <a:lnTo>
                    <a:pt x="731449" y="98798"/>
                  </a:lnTo>
                  <a:cubicBezTo>
                    <a:pt x="729734" y="106513"/>
                    <a:pt x="726305" y="113800"/>
                    <a:pt x="720305" y="120230"/>
                  </a:cubicBezTo>
                  <a:cubicBezTo>
                    <a:pt x="703588" y="136946"/>
                    <a:pt x="676156" y="136946"/>
                    <a:pt x="659440" y="120230"/>
                  </a:cubicBezTo>
                  <a:cubicBezTo>
                    <a:pt x="642723" y="103513"/>
                    <a:pt x="642723" y="76081"/>
                    <a:pt x="659440" y="59365"/>
                  </a:cubicBezTo>
                  <a:cubicBezTo>
                    <a:pt x="676156" y="42648"/>
                    <a:pt x="703160" y="42648"/>
                    <a:pt x="719876" y="59793"/>
                  </a:cubicBezTo>
                  <a:cubicBezTo>
                    <a:pt x="725448" y="65365"/>
                    <a:pt x="729306" y="72223"/>
                    <a:pt x="731020" y="79510"/>
                  </a:cubicBezTo>
                  <a:lnTo>
                    <a:pt x="813745" y="79081"/>
                  </a:lnTo>
                  <a:lnTo>
                    <a:pt x="817602" y="79081"/>
                  </a:lnTo>
                  <a:lnTo>
                    <a:pt x="830890" y="92369"/>
                  </a:lnTo>
                  <a:cubicBezTo>
                    <a:pt x="828747" y="64508"/>
                    <a:pt x="826175" y="36648"/>
                    <a:pt x="824032" y="8787"/>
                  </a:cubicBezTo>
                  <a:cubicBezTo>
                    <a:pt x="823175" y="7072"/>
                    <a:pt x="822746" y="4929"/>
                    <a:pt x="821889" y="3215"/>
                  </a:cubicBezTo>
                  <a:lnTo>
                    <a:pt x="818888" y="5787"/>
                  </a:lnTo>
                  <a:lnTo>
                    <a:pt x="818888" y="5787"/>
                  </a:lnTo>
                  <a:lnTo>
                    <a:pt x="806458" y="5787"/>
                  </a:lnTo>
                  <a:lnTo>
                    <a:pt x="670155" y="6215"/>
                  </a:lnTo>
                  <a:lnTo>
                    <a:pt x="616149" y="60222"/>
                  </a:lnTo>
                  <a:lnTo>
                    <a:pt x="616149" y="211955"/>
                  </a:lnTo>
                  <a:lnTo>
                    <a:pt x="616149" y="223957"/>
                  </a:lnTo>
                  <a:lnTo>
                    <a:pt x="3215" y="836890"/>
                  </a:lnTo>
                  <a:cubicBezTo>
                    <a:pt x="18645" y="853178"/>
                    <a:pt x="34076" y="869895"/>
                    <a:pt x="49506" y="886611"/>
                  </a:cubicBezTo>
                  <a:lnTo>
                    <a:pt x="263819" y="672299"/>
                  </a:lnTo>
                  <a:lnTo>
                    <a:pt x="285250" y="593431"/>
                  </a:lnTo>
                  <a:lnTo>
                    <a:pt x="286536" y="588288"/>
                  </a:lnTo>
                  <a:lnTo>
                    <a:pt x="563856" y="310968"/>
                  </a:lnTo>
                  <a:lnTo>
                    <a:pt x="572000" y="310968"/>
                  </a:lnTo>
                  <a:lnTo>
                    <a:pt x="650439" y="311396"/>
                  </a:lnTo>
                  <a:cubicBezTo>
                    <a:pt x="652582" y="305395"/>
                    <a:pt x="655582" y="299823"/>
                    <a:pt x="660297" y="295108"/>
                  </a:cubicBezTo>
                  <a:cubicBezTo>
                    <a:pt x="677013" y="278392"/>
                    <a:pt x="704445" y="278392"/>
                    <a:pt x="721162" y="295108"/>
                  </a:cubicBezTo>
                  <a:cubicBezTo>
                    <a:pt x="737878" y="311825"/>
                    <a:pt x="737878" y="339257"/>
                    <a:pt x="721162" y="355973"/>
                  </a:cubicBezTo>
                  <a:cubicBezTo>
                    <a:pt x="704445" y="372690"/>
                    <a:pt x="677013" y="372690"/>
                    <a:pt x="660297" y="355973"/>
                  </a:cubicBezTo>
                  <a:cubicBezTo>
                    <a:pt x="658582" y="354259"/>
                    <a:pt x="656868" y="352116"/>
                    <a:pt x="655582" y="349972"/>
                  </a:cubicBezTo>
                  <a:lnTo>
                    <a:pt x="579715" y="350401"/>
                  </a:lnTo>
                  <a:lnTo>
                    <a:pt x="321683" y="608433"/>
                  </a:lnTo>
                  <a:lnTo>
                    <a:pt x="300252" y="687300"/>
                  </a:lnTo>
                  <a:lnTo>
                    <a:pt x="298966" y="692444"/>
                  </a:lnTo>
                  <a:lnTo>
                    <a:pt x="75652" y="915757"/>
                  </a:lnTo>
                  <a:cubicBezTo>
                    <a:pt x="85511" y="926902"/>
                    <a:pt x="94940" y="938046"/>
                    <a:pt x="104370" y="949190"/>
                  </a:cubicBezTo>
                  <a:lnTo>
                    <a:pt x="384691" y="668870"/>
                  </a:lnTo>
                  <a:lnTo>
                    <a:pt x="398407" y="617006"/>
                  </a:lnTo>
                  <a:lnTo>
                    <a:pt x="399264" y="614434"/>
                  </a:lnTo>
                  <a:lnTo>
                    <a:pt x="421124" y="592574"/>
                  </a:lnTo>
                  <a:cubicBezTo>
                    <a:pt x="405265" y="575858"/>
                    <a:pt x="405265" y="549283"/>
                    <a:pt x="421981" y="532995"/>
                  </a:cubicBezTo>
                  <a:cubicBezTo>
                    <a:pt x="438698" y="516279"/>
                    <a:pt x="466130" y="516279"/>
                    <a:pt x="482846" y="533424"/>
                  </a:cubicBezTo>
                  <a:cubicBezTo>
                    <a:pt x="499563" y="550140"/>
                    <a:pt x="499563" y="577144"/>
                    <a:pt x="482846" y="594289"/>
                  </a:cubicBezTo>
                  <a:cubicBezTo>
                    <a:pt x="470416" y="606719"/>
                    <a:pt x="452842" y="609719"/>
                    <a:pt x="437840" y="604147"/>
                  </a:cubicBezTo>
                  <a:lnTo>
                    <a:pt x="416838" y="625150"/>
                  </a:lnTo>
                  <a:lnTo>
                    <a:pt x="403122" y="677013"/>
                  </a:lnTo>
                  <a:lnTo>
                    <a:pt x="402265" y="679585"/>
                  </a:lnTo>
                  <a:lnTo>
                    <a:pt x="117229" y="964621"/>
                  </a:lnTo>
                  <a:cubicBezTo>
                    <a:pt x="124516" y="973622"/>
                    <a:pt x="131802" y="982194"/>
                    <a:pt x="139089" y="991195"/>
                  </a:cubicBezTo>
                  <a:lnTo>
                    <a:pt x="532567" y="597718"/>
                  </a:lnTo>
                  <a:lnTo>
                    <a:pt x="532567" y="466130"/>
                  </a:lnTo>
                  <a:cubicBezTo>
                    <a:pt x="532567" y="463987"/>
                    <a:pt x="532995" y="461843"/>
                    <a:pt x="534281" y="460129"/>
                  </a:cubicBezTo>
                  <a:cubicBezTo>
                    <a:pt x="525280" y="443841"/>
                    <a:pt x="526995" y="422410"/>
                    <a:pt x="541139" y="408694"/>
                  </a:cubicBezTo>
                  <a:cubicBezTo>
                    <a:pt x="557856" y="391978"/>
                    <a:pt x="585288" y="392406"/>
                    <a:pt x="602004" y="409123"/>
                  </a:cubicBezTo>
                  <a:cubicBezTo>
                    <a:pt x="618720" y="425839"/>
                    <a:pt x="618720" y="452842"/>
                    <a:pt x="602004" y="469559"/>
                  </a:cubicBezTo>
                  <a:cubicBezTo>
                    <a:pt x="588288" y="483275"/>
                    <a:pt x="568143" y="485847"/>
                    <a:pt x="552283" y="477274"/>
                  </a:cubicBezTo>
                  <a:lnTo>
                    <a:pt x="552283" y="601575"/>
                  </a:lnTo>
                  <a:lnTo>
                    <a:pt x="551855" y="605862"/>
                  </a:lnTo>
                  <a:lnTo>
                    <a:pt x="151090" y="1006626"/>
                  </a:lnTo>
                  <a:cubicBezTo>
                    <a:pt x="159663" y="1017342"/>
                    <a:pt x="167807" y="1028057"/>
                    <a:pt x="176379" y="1038773"/>
                  </a:cubicBezTo>
                  <a:lnTo>
                    <a:pt x="471702" y="743450"/>
                  </a:lnTo>
                  <a:lnTo>
                    <a:pt x="475560" y="743450"/>
                  </a:lnTo>
                  <a:lnTo>
                    <a:pt x="513279" y="743022"/>
                  </a:lnTo>
                  <a:lnTo>
                    <a:pt x="532995" y="709160"/>
                  </a:lnTo>
                  <a:cubicBezTo>
                    <a:pt x="526566" y="693730"/>
                    <a:pt x="529566" y="675299"/>
                    <a:pt x="542425" y="662440"/>
                  </a:cubicBezTo>
                  <a:cubicBezTo>
                    <a:pt x="559141" y="645724"/>
                    <a:pt x="586145" y="645724"/>
                    <a:pt x="602861" y="662440"/>
                  </a:cubicBezTo>
                  <a:cubicBezTo>
                    <a:pt x="619578" y="679156"/>
                    <a:pt x="620006" y="706160"/>
                    <a:pt x="603290" y="722876"/>
                  </a:cubicBezTo>
                  <a:cubicBezTo>
                    <a:pt x="587859" y="738735"/>
                    <a:pt x="562999" y="739593"/>
                    <a:pt x="546283" y="725877"/>
                  </a:cubicBezTo>
                  <a:lnTo>
                    <a:pt x="527852" y="757595"/>
                  </a:lnTo>
                  <a:lnTo>
                    <a:pt x="525280" y="762738"/>
                  </a:lnTo>
                  <a:lnTo>
                    <a:pt x="519708" y="762738"/>
                  </a:lnTo>
                  <a:lnTo>
                    <a:pt x="480274" y="762738"/>
                  </a:lnTo>
                  <a:lnTo>
                    <a:pt x="188809" y="1054203"/>
                  </a:lnTo>
                  <a:cubicBezTo>
                    <a:pt x="196525" y="1064062"/>
                    <a:pt x="203811" y="1074349"/>
                    <a:pt x="211527" y="1084636"/>
                  </a:cubicBezTo>
                  <a:lnTo>
                    <a:pt x="517993" y="778169"/>
                  </a:lnTo>
                  <a:lnTo>
                    <a:pt x="523566" y="779455"/>
                  </a:lnTo>
                  <a:lnTo>
                    <a:pt x="584859" y="796171"/>
                  </a:lnTo>
                  <a:lnTo>
                    <a:pt x="646152" y="734878"/>
                  </a:lnTo>
                  <a:lnTo>
                    <a:pt x="646152" y="669727"/>
                  </a:lnTo>
                  <a:lnTo>
                    <a:pt x="583573" y="605004"/>
                  </a:lnTo>
                  <a:lnTo>
                    <a:pt x="584002" y="600718"/>
                  </a:lnTo>
                  <a:lnTo>
                    <a:pt x="584002" y="541996"/>
                  </a:lnTo>
                  <a:lnTo>
                    <a:pt x="583573" y="537710"/>
                  </a:lnTo>
                  <a:lnTo>
                    <a:pt x="684729" y="436555"/>
                  </a:lnTo>
                  <a:lnTo>
                    <a:pt x="689443" y="4365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6D36B89F-C426-4BDF-978F-A10D7799B00A}"/>
                </a:ext>
              </a:extLst>
            </p:cNvPr>
            <p:cNvSpPr/>
            <p:nvPr/>
          </p:nvSpPr>
          <p:spPr>
            <a:xfrm>
              <a:off x="5947053" y="3832551"/>
              <a:ext cx="12859" cy="12859"/>
            </a:xfrm>
            <a:custGeom>
              <a:avLst/>
              <a:gdLst>
                <a:gd name="connsiteX0" fmla="*/ 12644 w 12858"/>
                <a:gd name="connsiteY0" fmla="*/ 10930 h 12858"/>
                <a:gd name="connsiteX1" fmla="*/ 8358 w 12858"/>
                <a:gd name="connsiteY1" fmla="*/ 3215 h 12858"/>
                <a:gd name="connsiteX2" fmla="*/ 3215 w 12858"/>
                <a:gd name="connsiteY2" fmla="*/ 3215 h 12858"/>
                <a:gd name="connsiteX3" fmla="*/ 12644 w 12858"/>
                <a:gd name="connsiteY3" fmla="*/ 10930 h 12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58" h="12858">
                  <a:moveTo>
                    <a:pt x="12644" y="10930"/>
                  </a:moveTo>
                  <a:cubicBezTo>
                    <a:pt x="11359" y="8358"/>
                    <a:pt x="9644" y="5786"/>
                    <a:pt x="8358" y="3215"/>
                  </a:cubicBezTo>
                  <a:lnTo>
                    <a:pt x="3215" y="3215"/>
                  </a:lnTo>
                  <a:cubicBezTo>
                    <a:pt x="6215" y="5786"/>
                    <a:pt x="9215" y="8358"/>
                    <a:pt x="12644" y="109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9B8C9C73-BD3D-4F6A-B168-B9D53B9C088D}"/>
                </a:ext>
              </a:extLst>
            </p:cNvPr>
            <p:cNvSpPr/>
            <p:nvPr/>
          </p:nvSpPr>
          <p:spPr>
            <a:xfrm>
              <a:off x="5950053" y="3225617"/>
              <a:ext cx="522923" cy="771525"/>
            </a:xfrm>
            <a:custGeom>
              <a:avLst/>
              <a:gdLst>
                <a:gd name="connsiteX0" fmla="*/ 392406 w 522922"/>
                <a:gd name="connsiteY0" fmla="*/ 486704 h 771525"/>
                <a:gd name="connsiteX1" fmla="*/ 392406 w 522922"/>
                <a:gd name="connsiteY1" fmla="*/ 486704 h 771525"/>
                <a:gd name="connsiteX2" fmla="*/ 392406 w 522922"/>
                <a:gd name="connsiteY2" fmla="*/ 152376 h 771525"/>
                <a:gd name="connsiteX3" fmla="*/ 392406 w 522922"/>
                <a:gd name="connsiteY3" fmla="*/ 144232 h 771525"/>
                <a:gd name="connsiteX4" fmla="*/ 520994 w 522922"/>
                <a:gd name="connsiteY4" fmla="*/ 15645 h 771525"/>
                <a:gd name="connsiteX5" fmla="*/ 516279 w 522922"/>
                <a:gd name="connsiteY5" fmla="*/ 3215 h 771525"/>
                <a:gd name="connsiteX6" fmla="*/ 248817 w 522922"/>
                <a:gd name="connsiteY6" fmla="*/ 270248 h 771525"/>
                <a:gd name="connsiteX7" fmla="*/ 231243 w 522922"/>
                <a:gd name="connsiteY7" fmla="*/ 335399 h 771525"/>
                <a:gd name="connsiteX8" fmla="*/ 230386 w 522922"/>
                <a:gd name="connsiteY8" fmla="*/ 337542 h 771525"/>
                <a:gd name="connsiteX9" fmla="*/ 3215 w 522922"/>
                <a:gd name="connsiteY9" fmla="*/ 564713 h 771525"/>
                <a:gd name="connsiteX10" fmla="*/ 34076 w 522922"/>
                <a:gd name="connsiteY10" fmla="*/ 619149 h 771525"/>
                <a:gd name="connsiteX11" fmla="*/ 307538 w 522922"/>
                <a:gd name="connsiteY11" fmla="*/ 345686 h 771525"/>
                <a:gd name="connsiteX12" fmla="*/ 289108 w 522922"/>
                <a:gd name="connsiteY12" fmla="*/ 334971 h 771525"/>
                <a:gd name="connsiteX13" fmla="*/ 289536 w 522922"/>
                <a:gd name="connsiteY13" fmla="*/ 274106 h 771525"/>
                <a:gd name="connsiteX14" fmla="*/ 349972 w 522922"/>
                <a:gd name="connsiteY14" fmla="*/ 274106 h 771525"/>
                <a:gd name="connsiteX15" fmla="*/ 349972 w 522922"/>
                <a:gd name="connsiteY15" fmla="*/ 334971 h 771525"/>
                <a:gd name="connsiteX16" fmla="*/ 335828 w 522922"/>
                <a:gd name="connsiteY16" fmla="*/ 344400 h 771525"/>
                <a:gd name="connsiteX17" fmla="*/ 334113 w 522922"/>
                <a:gd name="connsiteY17" fmla="*/ 346543 h 771525"/>
                <a:gd name="connsiteX18" fmla="*/ 43505 w 522922"/>
                <a:gd name="connsiteY18" fmla="*/ 637151 h 771525"/>
                <a:gd name="connsiteX19" fmla="*/ 51649 w 522922"/>
                <a:gd name="connsiteY19" fmla="*/ 652153 h 771525"/>
                <a:gd name="connsiteX20" fmla="*/ 215813 w 522922"/>
                <a:gd name="connsiteY20" fmla="*/ 771311 h 771525"/>
                <a:gd name="connsiteX21" fmla="*/ 215813 w 522922"/>
                <a:gd name="connsiteY21" fmla="*/ 671441 h 771525"/>
                <a:gd name="connsiteX22" fmla="*/ 215813 w 522922"/>
                <a:gd name="connsiteY22" fmla="*/ 663297 h 771525"/>
                <a:gd name="connsiteX23" fmla="*/ 392406 w 522922"/>
                <a:gd name="connsiteY23" fmla="*/ 486704 h 77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22922" h="771525">
                  <a:moveTo>
                    <a:pt x="392406" y="486704"/>
                  </a:moveTo>
                  <a:lnTo>
                    <a:pt x="392406" y="486704"/>
                  </a:lnTo>
                  <a:lnTo>
                    <a:pt x="392406" y="152376"/>
                  </a:lnTo>
                  <a:lnTo>
                    <a:pt x="392406" y="144232"/>
                  </a:lnTo>
                  <a:lnTo>
                    <a:pt x="520994" y="15645"/>
                  </a:lnTo>
                  <a:cubicBezTo>
                    <a:pt x="519279" y="11359"/>
                    <a:pt x="517565" y="7072"/>
                    <a:pt x="516279" y="3215"/>
                  </a:cubicBezTo>
                  <a:lnTo>
                    <a:pt x="248817" y="270248"/>
                  </a:lnTo>
                  <a:lnTo>
                    <a:pt x="231243" y="335399"/>
                  </a:lnTo>
                  <a:lnTo>
                    <a:pt x="230386" y="337542"/>
                  </a:lnTo>
                  <a:lnTo>
                    <a:pt x="3215" y="564713"/>
                  </a:lnTo>
                  <a:cubicBezTo>
                    <a:pt x="13502" y="582716"/>
                    <a:pt x="23789" y="600718"/>
                    <a:pt x="34076" y="619149"/>
                  </a:cubicBezTo>
                  <a:lnTo>
                    <a:pt x="307538" y="345686"/>
                  </a:lnTo>
                  <a:cubicBezTo>
                    <a:pt x="301109" y="343543"/>
                    <a:pt x="294680" y="340543"/>
                    <a:pt x="289108" y="334971"/>
                  </a:cubicBezTo>
                  <a:cubicBezTo>
                    <a:pt x="272391" y="318254"/>
                    <a:pt x="272391" y="291251"/>
                    <a:pt x="289536" y="274106"/>
                  </a:cubicBezTo>
                  <a:cubicBezTo>
                    <a:pt x="306253" y="257389"/>
                    <a:pt x="333256" y="257389"/>
                    <a:pt x="349972" y="274106"/>
                  </a:cubicBezTo>
                  <a:cubicBezTo>
                    <a:pt x="366689" y="290822"/>
                    <a:pt x="366689" y="317826"/>
                    <a:pt x="349972" y="334971"/>
                  </a:cubicBezTo>
                  <a:cubicBezTo>
                    <a:pt x="345686" y="339257"/>
                    <a:pt x="340971" y="342257"/>
                    <a:pt x="335828" y="344400"/>
                  </a:cubicBezTo>
                  <a:cubicBezTo>
                    <a:pt x="335399" y="345257"/>
                    <a:pt x="334542" y="346115"/>
                    <a:pt x="334113" y="346543"/>
                  </a:cubicBezTo>
                  <a:lnTo>
                    <a:pt x="43505" y="637151"/>
                  </a:lnTo>
                  <a:cubicBezTo>
                    <a:pt x="46077" y="642295"/>
                    <a:pt x="49077" y="647010"/>
                    <a:pt x="51649" y="652153"/>
                  </a:cubicBezTo>
                  <a:cubicBezTo>
                    <a:pt x="105227" y="694158"/>
                    <a:pt x="160091" y="733592"/>
                    <a:pt x="215813" y="771311"/>
                  </a:cubicBezTo>
                  <a:lnTo>
                    <a:pt x="215813" y="671441"/>
                  </a:lnTo>
                  <a:lnTo>
                    <a:pt x="215813" y="663297"/>
                  </a:lnTo>
                  <a:lnTo>
                    <a:pt x="392406" y="48670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BF43C758-76D6-48AF-A297-3D6521F9783C}"/>
                </a:ext>
              </a:extLst>
            </p:cNvPr>
            <p:cNvSpPr/>
            <p:nvPr/>
          </p:nvSpPr>
          <p:spPr>
            <a:xfrm>
              <a:off x="5633728" y="487132"/>
              <a:ext cx="600075" cy="347186"/>
            </a:xfrm>
            <a:custGeom>
              <a:avLst/>
              <a:gdLst>
                <a:gd name="connsiteX0" fmla="*/ 548426 w 600075"/>
                <a:gd name="connsiteY0" fmla="*/ 347401 h 347186"/>
                <a:gd name="connsiteX1" fmla="*/ 567714 w 600075"/>
                <a:gd name="connsiteY1" fmla="*/ 340543 h 347186"/>
                <a:gd name="connsiteX2" fmla="*/ 599004 w 600075"/>
                <a:gd name="connsiteY2" fmla="*/ 290393 h 347186"/>
                <a:gd name="connsiteX3" fmla="*/ 495276 w 600075"/>
                <a:gd name="connsiteY3" fmla="*/ 186666 h 347186"/>
                <a:gd name="connsiteX4" fmla="*/ 495705 w 600075"/>
                <a:gd name="connsiteY4" fmla="*/ 182380 h 347186"/>
                <a:gd name="connsiteX5" fmla="*/ 495276 w 600075"/>
                <a:gd name="connsiteY5" fmla="*/ 126659 h 347186"/>
                <a:gd name="connsiteX6" fmla="*/ 430983 w 600075"/>
                <a:gd name="connsiteY6" fmla="*/ 62365 h 347186"/>
                <a:gd name="connsiteX7" fmla="*/ 268534 w 600075"/>
                <a:gd name="connsiteY7" fmla="*/ 62365 h 347186"/>
                <a:gd name="connsiteX8" fmla="*/ 209383 w 600075"/>
                <a:gd name="connsiteY8" fmla="*/ 3215 h 347186"/>
                <a:gd name="connsiteX9" fmla="*/ 3215 w 600075"/>
                <a:gd name="connsiteY9" fmla="*/ 3215 h 347186"/>
                <a:gd name="connsiteX10" fmla="*/ 4929 w 600075"/>
                <a:gd name="connsiteY10" fmla="*/ 22503 h 347186"/>
                <a:gd name="connsiteX11" fmla="*/ 5786 w 600075"/>
                <a:gd name="connsiteY11" fmla="*/ 32361 h 347186"/>
                <a:gd name="connsiteX12" fmla="*/ 210241 w 600075"/>
                <a:gd name="connsiteY12" fmla="*/ 31933 h 347186"/>
                <a:gd name="connsiteX13" fmla="*/ 214527 w 600075"/>
                <a:gd name="connsiteY13" fmla="*/ 32361 h 347186"/>
                <a:gd name="connsiteX14" fmla="*/ 318683 w 600075"/>
                <a:gd name="connsiteY14" fmla="*/ 136517 h 347186"/>
                <a:gd name="connsiteX15" fmla="*/ 353830 w 600075"/>
                <a:gd name="connsiteY15" fmla="*/ 136517 h 347186"/>
                <a:gd name="connsiteX16" fmla="*/ 367975 w 600075"/>
                <a:gd name="connsiteY16" fmla="*/ 94940 h 347186"/>
                <a:gd name="connsiteX17" fmla="*/ 437840 w 600075"/>
                <a:gd name="connsiteY17" fmla="*/ 94512 h 347186"/>
                <a:gd name="connsiteX18" fmla="*/ 437840 w 600075"/>
                <a:gd name="connsiteY18" fmla="*/ 164378 h 347186"/>
                <a:gd name="connsiteX19" fmla="*/ 367975 w 600075"/>
                <a:gd name="connsiteY19" fmla="*/ 164378 h 347186"/>
                <a:gd name="connsiteX20" fmla="*/ 361117 w 600075"/>
                <a:gd name="connsiteY20" fmla="*/ 155377 h 347186"/>
                <a:gd name="connsiteX21" fmla="*/ 315254 w 600075"/>
                <a:gd name="connsiteY21" fmla="*/ 155377 h 347186"/>
                <a:gd name="connsiteX22" fmla="*/ 310968 w 600075"/>
                <a:gd name="connsiteY22" fmla="*/ 155805 h 347186"/>
                <a:gd name="connsiteX23" fmla="*/ 206383 w 600075"/>
                <a:gd name="connsiteY23" fmla="*/ 51221 h 347186"/>
                <a:gd name="connsiteX24" fmla="*/ 7930 w 600075"/>
                <a:gd name="connsiteY24" fmla="*/ 51221 h 347186"/>
                <a:gd name="connsiteX25" fmla="*/ 12644 w 600075"/>
                <a:gd name="connsiteY25" fmla="*/ 82082 h 347186"/>
                <a:gd name="connsiteX26" fmla="*/ 196525 w 600075"/>
                <a:gd name="connsiteY26" fmla="*/ 82082 h 347186"/>
                <a:gd name="connsiteX27" fmla="*/ 202954 w 600075"/>
                <a:gd name="connsiteY27" fmla="*/ 82082 h 347186"/>
                <a:gd name="connsiteX28" fmla="*/ 331970 w 600075"/>
                <a:gd name="connsiteY28" fmla="*/ 211098 h 347186"/>
                <a:gd name="connsiteX29" fmla="*/ 465701 w 600075"/>
                <a:gd name="connsiteY29" fmla="*/ 211098 h 347186"/>
                <a:gd name="connsiteX30" fmla="*/ 472130 w 600075"/>
                <a:gd name="connsiteY30" fmla="*/ 211098 h 347186"/>
                <a:gd name="connsiteX31" fmla="*/ 548855 w 600075"/>
                <a:gd name="connsiteY31" fmla="*/ 287822 h 347186"/>
                <a:gd name="connsiteX32" fmla="*/ 548426 w 600075"/>
                <a:gd name="connsiteY32" fmla="*/ 294251 h 347186"/>
                <a:gd name="connsiteX33" fmla="*/ 548426 w 600075"/>
                <a:gd name="connsiteY33" fmla="*/ 347401 h 347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600075" h="347186">
                  <a:moveTo>
                    <a:pt x="548426" y="347401"/>
                  </a:moveTo>
                  <a:cubicBezTo>
                    <a:pt x="554855" y="346543"/>
                    <a:pt x="561285" y="344400"/>
                    <a:pt x="567714" y="340543"/>
                  </a:cubicBezTo>
                  <a:cubicBezTo>
                    <a:pt x="584430" y="328970"/>
                    <a:pt x="591717" y="308824"/>
                    <a:pt x="599004" y="290393"/>
                  </a:cubicBezTo>
                  <a:lnTo>
                    <a:pt x="495276" y="186666"/>
                  </a:lnTo>
                  <a:lnTo>
                    <a:pt x="495705" y="182380"/>
                  </a:lnTo>
                  <a:lnTo>
                    <a:pt x="495276" y="126659"/>
                  </a:lnTo>
                  <a:lnTo>
                    <a:pt x="430983" y="62365"/>
                  </a:lnTo>
                  <a:lnTo>
                    <a:pt x="268534" y="62365"/>
                  </a:lnTo>
                  <a:lnTo>
                    <a:pt x="209383" y="3215"/>
                  </a:lnTo>
                  <a:lnTo>
                    <a:pt x="3215" y="3215"/>
                  </a:lnTo>
                  <a:cubicBezTo>
                    <a:pt x="3643" y="9644"/>
                    <a:pt x="4501" y="16073"/>
                    <a:pt x="4929" y="22503"/>
                  </a:cubicBezTo>
                  <a:cubicBezTo>
                    <a:pt x="5358" y="25932"/>
                    <a:pt x="5358" y="28932"/>
                    <a:pt x="5786" y="32361"/>
                  </a:cubicBezTo>
                  <a:lnTo>
                    <a:pt x="210241" y="31933"/>
                  </a:lnTo>
                  <a:lnTo>
                    <a:pt x="214527" y="32361"/>
                  </a:lnTo>
                  <a:lnTo>
                    <a:pt x="318683" y="136517"/>
                  </a:lnTo>
                  <a:lnTo>
                    <a:pt x="353830" y="136517"/>
                  </a:lnTo>
                  <a:cubicBezTo>
                    <a:pt x="351687" y="121944"/>
                    <a:pt x="356402" y="106085"/>
                    <a:pt x="367975" y="94940"/>
                  </a:cubicBezTo>
                  <a:cubicBezTo>
                    <a:pt x="387263" y="75652"/>
                    <a:pt x="418552" y="75224"/>
                    <a:pt x="437840" y="94512"/>
                  </a:cubicBezTo>
                  <a:cubicBezTo>
                    <a:pt x="457129" y="113800"/>
                    <a:pt x="457129" y="145090"/>
                    <a:pt x="437840" y="164378"/>
                  </a:cubicBezTo>
                  <a:cubicBezTo>
                    <a:pt x="418552" y="183666"/>
                    <a:pt x="387263" y="183666"/>
                    <a:pt x="367975" y="164378"/>
                  </a:cubicBezTo>
                  <a:cubicBezTo>
                    <a:pt x="365403" y="161806"/>
                    <a:pt x="362831" y="158806"/>
                    <a:pt x="361117" y="155377"/>
                  </a:cubicBezTo>
                  <a:lnTo>
                    <a:pt x="315254" y="155377"/>
                  </a:lnTo>
                  <a:lnTo>
                    <a:pt x="310968" y="155805"/>
                  </a:lnTo>
                  <a:lnTo>
                    <a:pt x="206383" y="51221"/>
                  </a:lnTo>
                  <a:lnTo>
                    <a:pt x="7930" y="51221"/>
                  </a:lnTo>
                  <a:cubicBezTo>
                    <a:pt x="9215" y="61508"/>
                    <a:pt x="10930" y="71795"/>
                    <a:pt x="12644" y="82082"/>
                  </a:cubicBezTo>
                  <a:lnTo>
                    <a:pt x="196525" y="82082"/>
                  </a:lnTo>
                  <a:lnTo>
                    <a:pt x="202954" y="82082"/>
                  </a:lnTo>
                  <a:lnTo>
                    <a:pt x="331970" y="211098"/>
                  </a:lnTo>
                  <a:lnTo>
                    <a:pt x="465701" y="211098"/>
                  </a:lnTo>
                  <a:lnTo>
                    <a:pt x="472130" y="211098"/>
                  </a:lnTo>
                  <a:lnTo>
                    <a:pt x="548855" y="287822"/>
                  </a:lnTo>
                  <a:lnTo>
                    <a:pt x="548426" y="294251"/>
                  </a:lnTo>
                  <a:lnTo>
                    <a:pt x="548426" y="34740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7CDAA282-D152-4E61-99FE-4DBFAC185C43}"/>
                </a:ext>
              </a:extLst>
            </p:cNvPr>
            <p:cNvSpPr/>
            <p:nvPr/>
          </p:nvSpPr>
          <p:spPr>
            <a:xfrm>
              <a:off x="6729722" y="2099620"/>
              <a:ext cx="235744" cy="278606"/>
            </a:xfrm>
            <a:custGeom>
              <a:avLst/>
              <a:gdLst>
                <a:gd name="connsiteX0" fmla="*/ 8787 w 235743"/>
                <a:gd name="connsiteY0" fmla="*/ 272391 h 278606"/>
                <a:gd name="connsiteX1" fmla="*/ 10501 w 235743"/>
                <a:gd name="connsiteY1" fmla="*/ 278821 h 278606"/>
                <a:gd name="connsiteX2" fmla="*/ 224385 w 235743"/>
                <a:gd name="connsiteY2" fmla="*/ 106513 h 278606"/>
                <a:gd name="connsiteX3" fmla="*/ 233386 w 235743"/>
                <a:gd name="connsiteY3" fmla="*/ 29361 h 278606"/>
                <a:gd name="connsiteX4" fmla="*/ 233386 w 235743"/>
                <a:gd name="connsiteY4" fmla="*/ 29361 h 278606"/>
                <a:gd name="connsiteX5" fmla="*/ 233815 w 235743"/>
                <a:gd name="connsiteY5" fmla="*/ 26360 h 278606"/>
                <a:gd name="connsiteX6" fmla="*/ 205097 w 235743"/>
                <a:gd name="connsiteY6" fmla="*/ 3215 h 278606"/>
                <a:gd name="connsiteX7" fmla="*/ 195239 w 235743"/>
                <a:gd name="connsiteY7" fmla="*/ 94083 h 278606"/>
                <a:gd name="connsiteX8" fmla="*/ 194382 w 235743"/>
                <a:gd name="connsiteY8" fmla="*/ 100084 h 278606"/>
                <a:gd name="connsiteX9" fmla="*/ 3215 w 235743"/>
                <a:gd name="connsiteY9" fmla="*/ 253960 h 278606"/>
                <a:gd name="connsiteX10" fmla="*/ 8787 w 235743"/>
                <a:gd name="connsiteY10" fmla="*/ 272391 h 278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5743" h="278606">
                  <a:moveTo>
                    <a:pt x="8787" y="272391"/>
                  </a:moveTo>
                  <a:cubicBezTo>
                    <a:pt x="9216" y="274534"/>
                    <a:pt x="10073" y="276678"/>
                    <a:pt x="10501" y="278821"/>
                  </a:cubicBezTo>
                  <a:lnTo>
                    <a:pt x="224385" y="106513"/>
                  </a:lnTo>
                  <a:lnTo>
                    <a:pt x="233386" y="29361"/>
                  </a:lnTo>
                  <a:lnTo>
                    <a:pt x="233386" y="29361"/>
                  </a:lnTo>
                  <a:lnTo>
                    <a:pt x="233815" y="26360"/>
                  </a:lnTo>
                  <a:cubicBezTo>
                    <a:pt x="223957" y="19074"/>
                    <a:pt x="214098" y="11787"/>
                    <a:pt x="205097" y="3215"/>
                  </a:cubicBezTo>
                  <a:lnTo>
                    <a:pt x="195239" y="94083"/>
                  </a:lnTo>
                  <a:lnTo>
                    <a:pt x="194382" y="100084"/>
                  </a:lnTo>
                  <a:lnTo>
                    <a:pt x="3215" y="253960"/>
                  </a:lnTo>
                  <a:cubicBezTo>
                    <a:pt x="5358" y="259961"/>
                    <a:pt x="7072" y="266390"/>
                    <a:pt x="8787" y="2723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F0044310-8F71-4B2A-AE1F-E099E1F4277B}"/>
                </a:ext>
              </a:extLst>
            </p:cNvPr>
            <p:cNvSpPr/>
            <p:nvPr/>
          </p:nvSpPr>
          <p:spPr>
            <a:xfrm>
              <a:off x="7230356" y="2972300"/>
              <a:ext cx="227171" cy="210026"/>
            </a:xfrm>
            <a:custGeom>
              <a:avLst/>
              <a:gdLst>
                <a:gd name="connsiteX0" fmla="*/ 93654 w 227171"/>
                <a:gd name="connsiteY0" fmla="*/ 98798 h 210026"/>
                <a:gd name="connsiteX1" fmla="*/ 55507 w 227171"/>
                <a:gd name="connsiteY1" fmla="*/ 94512 h 210026"/>
                <a:gd name="connsiteX2" fmla="*/ 34504 w 227171"/>
                <a:gd name="connsiteY2" fmla="*/ 111228 h 210026"/>
                <a:gd name="connsiteX3" fmla="*/ 3215 w 227171"/>
                <a:gd name="connsiteY3" fmla="*/ 206812 h 210026"/>
                <a:gd name="connsiteX4" fmla="*/ 196524 w 227171"/>
                <a:gd name="connsiteY4" fmla="*/ 50792 h 210026"/>
                <a:gd name="connsiteX5" fmla="*/ 226528 w 227171"/>
                <a:gd name="connsiteY5" fmla="*/ 26789 h 210026"/>
                <a:gd name="connsiteX6" fmla="*/ 215813 w 227171"/>
                <a:gd name="connsiteY6" fmla="*/ 3215 h 210026"/>
                <a:gd name="connsiteX7" fmla="*/ 97083 w 227171"/>
                <a:gd name="connsiteY7" fmla="*/ 99227 h 210026"/>
                <a:gd name="connsiteX8" fmla="*/ 93654 w 227171"/>
                <a:gd name="connsiteY8" fmla="*/ 98798 h 210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7171" h="210026">
                  <a:moveTo>
                    <a:pt x="93654" y="98798"/>
                  </a:moveTo>
                  <a:lnTo>
                    <a:pt x="55507" y="94512"/>
                  </a:lnTo>
                  <a:lnTo>
                    <a:pt x="34504" y="111228"/>
                  </a:lnTo>
                  <a:cubicBezTo>
                    <a:pt x="24217" y="143375"/>
                    <a:pt x="11358" y="174236"/>
                    <a:pt x="3215" y="206812"/>
                  </a:cubicBezTo>
                  <a:cubicBezTo>
                    <a:pt x="73081" y="149804"/>
                    <a:pt x="142089" y="94512"/>
                    <a:pt x="196524" y="50792"/>
                  </a:cubicBezTo>
                  <a:cubicBezTo>
                    <a:pt x="207240" y="42219"/>
                    <a:pt x="217098" y="34076"/>
                    <a:pt x="226528" y="26789"/>
                  </a:cubicBezTo>
                  <a:cubicBezTo>
                    <a:pt x="223099" y="19074"/>
                    <a:pt x="219242" y="11358"/>
                    <a:pt x="215813" y="3215"/>
                  </a:cubicBezTo>
                  <a:lnTo>
                    <a:pt x="97083" y="99227"/>
                  </a:lnTo>
                  <a:lnTo>
                    <a:pt x="93654" y="9879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C7C362DE-18A2-48C4-BA8E-F258FDDF851B}"/>
                </a:ext>
              </a:extLst>
            </p:cNvPr>
            <p:cNvSpPr/>
            <p:nvPr/>
          </p:nvSpPr>
          <p:spPr>
            <a:xfrm>
              <a:off x="6349960" y="1149787"/>
              <a:ext cx="51435" cy="34290"/>
            </a:xfrm>
            <a:custGeom>
              <a:avLst/>
              <a:gdLst>
                <a:gd name="connsiteX0" fmla="*/ 49078 w 51435"/>
                <a:gd name="connsiteY0" fmla="*/ 30218 h 34290"/>
                <a:gd name="connsiteX1" fmla="*/ 29361 w 51435"/>
                <a:gd name="connsiteY1" fmla="*/ 5786 h 34290"/>
                <a:gd name="connsiteX2" fmla="*/ 3215 w 51435"/>
                <a:gd name="connsiteY2" fmla="*/ 3215 h 34290"/>
                <a:gd name="connsiteX3" fmla="*/ 25503 w 51435"/>
                <a:gd name="connsiteY3" fmla="*/ 31075 h 34290"/>
                <a:gd name="connsiteX4" fmla="*/ 49078 w 51435"/>
                <a:gd name="connsiteY4" fmla="*/ 30218 h 34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435" h="34290">
                  <a:moveTo>
                    <a:pt x="49078" y="30218"/>
                  </a:moveTo>
                  <a:lnTo>
                    <a:pt x="29361" y="5786"/>
                  </a:lnTo>
                  <a:cubicBezTo>
                    <a:pt x="20788" y="4501"/>
                    <a:pt x="11787" y="4072"/>
                    <a:pt x="3215" y="3215"/>
                  </a:cubicBezTo>
                  <a:lnTo>
                    <a:pt x="25503" y="31075"/>
                  </a:lnTo>
                  <a:cubicBezTo>
                    <a:pt x="33218" y="28504"/>
                    <a:pt x="41362" y="28504"/>
                    <a:pt x="49078" y="302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CCA2081A-DE20-4535-9AC4-335BDDA89CAD}"/>
                </a:ext>
              </a:extLst>
            </p:cNvPr>
            <p:cNvSpPr/>
            <p:nvPr/>
          </p:nvSpPr>
          <p:spPr>
            <a:xfrm>
              <a:off x="6640568" y="2005322"/>
              <a:ext cx="270034" cy="321469"/>
            </a:xfrm>
            <a:custGeom>
              <a:avLst/>
              <a:gdLst>
                <a:gd name="connsiteX0" fmla="*/ 32790 w 270033"/>
                <a:gd name="connsiteY0" fmla="*/ 235529 h 321468"/>
                <a:gd name="connsiteX1" fmla="*/ 144661 w 270033"/>
                <a:gd name="connsiteY1" fmla="*/ 145518 h 321468"/>
                <a:gd name="connsiteX2" fmla="*/ 159663 w 270033"/>
                <a:gd name="connsiteY2" fmla="*/ 104799 h 321468"/>
                <a:gd name="connsiteX3" fmla="*/ 220099 w 270033"/>
                <a:gd name="connsiteY3" fmla="*/ 111228 h 321468"/>
                <a:gd name="connsiteX4" fmla="*/ 213670 w 270033"/>
                <a:gd name="connsiteY4" fmla="*/ 171664 h 321468"/>
                <a:gd name="connsiteX5" fmla="*/ 213670 w 270033"/>
                <a:gd name="connsiteY5" fmla="*/ 171664 h 321468"/>
                <a:gd name="connsiteX6" fmla="*/ 159663 w 270033"/>
                <a:gd name="connsiteY6" fmla="*/ 171664 h 321468"/>
                <a:gd name="connsiteX7" fmla="*/ 48649 w 270033"/>
                <a:gd name="connsiteY7" fmla="*/ 260818 h 321468"/>
                <a:gd name="connsiteX8" fmla="*/ 81225 w 270033"/>
                <a:gd name="connsiteY8" fmla="*/ 319540 h 321468"/>
                <a:gd name="connsiteX9" fmla="*/ 255675 w 270033"/>
                <a:gd name="connsiteY9" fmla="*/ 178951 h 321468"/>
                <a:gd name="connsiteX10" fmla="*/ 267676 w 270033"/>
                <a:gd name="connsiteY10" fmla="*/ 65794 h 321468"/>
                <a:gd name="connsiteX11" fmla="*/ 256532 w 270033"/>
                <a:gd name="connsiteY11" fmla="*/ 46506 h 321468"/>
                <a:gd name="connsiteX12" fmla="*/ 233815 w 270033"/>
                <a:gd name="connsiteY12" fmla="*/ 3215 h 321468"/>
                <a:gd name="connsiteX13" fmla="*/ 3215 w 270033"/>
                <a:gd name="connsiteY13" fmla="*/ 188809 h 321468"/>
                <a:gd name="connsiteX14" fmla="*/ 32790 w 270033"/>
                <a:gd name="connsiteY14" fmla="*/ 235529 h 32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70033" h="321468">
                  <a:moveTo>
                    <a:pt x="32790" y="235529"/>
                  </a:moveTo>
                  <a:lnTo>
                    <a:pt x="144661" y="145518"/>
                  </a:lnTo>
                  <a:cubicBezTo>
                    <a:pt x="142089" y="130516"/>
                    <a:pt x="147233" y="115086"/>
                    <a:pt x="159663" y="104799"/>
                  </a:cubicBezTo>
                  <a:cubicBezTo>
                    <a:pt x="178094" y="89797"/>
                    <a:pt x="205097" y="92797"/>
                    <a:pt x="220099" y="111228"/>
                  </a:cubicBezTo>
                  <a:cubicBezTo>
                    <a:pt x="235101" y="129659"/>
                    <a:pt x="232101" y="156662"/>
                    <a:pt x="213670" y="171664"/>
                  </a:cubicBezTo>
                  <a:lnTo>
                    <a:pt x="213670" y="171664"/>
                  </a:lnTo>
                  <a:cubicBezTo>
                    <a:pt x="197382" y="184523"/>
                    <a:pt x="175094" y="184094"/>
                    <a:pt x="159663" y="171664"/>
                  </a:cubicBezTo>
                  <a:lnTo>
                    <a:pt x="48649" y="260818"/>
                  </a:lnTo>
                  <a:cubicBezTo>
                    <a:pt x="60651" y="279678"/>
                    <a:pt x="71795" y="299395"/>
                    <a:pt x="81225" y="319540"/>
                  </a:cubicBezTo>
                  <a:lnTo>
                    <a:pt x="255675" y="178951"/>
                  </a:lnTo>
                  <a:lnTo>
                    <a:pt x="267676" y="65794"/>
                  </a:lnTo>
                  <a:cubicBezTo>
                    <a:pt x="263819" y="59365"/>
                    <a:pt x="259961" y="52935"/>
                    <a:pt x="256532" y="46506"/>
                  </a:cubicBezTo>
                  <a:cubicBezTo>
                    <a:pt x="248817" y="31932"/>
                    <a:pt x="241102" y="17788"/>
                    <a:pt x="233815" y="3215"/>
                  </a:cubicBezTo>
                  <a:lnTo>
                    <a:pt x="3215" y="188809"/>
                  </a:lnTo>
                  <a:cubicBezTo>
                    <a:pt x="13502" y="204240"/>
                    <a:pt x="22932" y="219670"/>
                    <a:pt x="32790" y="23552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182A2D26-DD26-4BF5-A555-D57CF5302671}"/>
                </a:ext>
              </a:extLst>
            </p:cNvPr>
            <p:cNvSpPr/>
            <p:nvPr/>
          </p:nvSpPr>
          <p:spPr>
            <a:xfrm>
              <a:off x="6745153" y="2144197"/>
              <a:ext cx="282893" cy="304324"/>
            </a:xfrm>
            <a:custGeom>
              <a:avLst/>
              <a:gdLst>
                <a:gd name="connsiteX0" fmla="*/ 16931 w 282892"/>
                <a:gd name="connsiteY0" fmla="*/ 301966 h 304323"/>
                <a:gd name="connsiteX1" fmla="*/ 252675 w 282892"/>
                <a:gd name="connsiteY1" fmla="*/ 111657 h 304323"/>
                <a:gd name="connsiteX2" fmla="*/ 280535 w 282892"/>
                <a:gd name="connsiteY2" fmla="*/ 39648 h 304323"/>
                <a:gd name="connsiteX3" fmla="*/ 280535 w 282892"/>
                <a:gd name="connsiteY3" fmla="*/ 39648 h 304323"/>
                <a:gd name="connsiteX4" fmla="*/ 247960 w 282892"/>
                <a:gd name="connsiteY4" fmla="*/ 6215 h 304323"/>
                <a:gd name="connsiteX5" fmla="*/ 244959 w 282892"/>
                <a:gd name="connsiteY5" fmla="*/ 3215 h 304323"/>
                <a:gd name="connsiteX6" fmla="*/ 237673 w 282892"/>
                <a:gd name="connsiteY6" fmla="*/ 71366 h 304323"/>
                <a:gd name="connsiteX7" fmla="*/ 236815 w 282892"/>
                <a:gd name="connsiteY7" fmla="*/ 77367 h 304323"/>
                <a:gd name="connsiteX8" fmla="*/ 3215 w 282892"/>
                <a:gd name="connsiteY8" fmla="*/ 265533 h 304323"/>
                <a:gd name="connsiteX9" fmla="*/ 16931 w 282892"/>
                <a:gd name="connsiteY9" fmla="*/ 301966 h 304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2892" h="304323">
                  <a:moveTo>
                    <a:pt x="16931" y="301966"/>
                  </a:moveTo>
                  <a:lnTo>
                    <a:pt x="252675" y="111657"/>
                  </a:lnTo>
                  <a:lnTo>
                    <a:pt x="280535" y="39648"/>
                  </a:lnTo>
                  <a:lnTo>
                    <a:pt x="280535" y="39648"/>
                  </a:lnTo>
                  <a:cubicBezTo>
                    <a:pt x="269820" y="28075"/>
                    <a:pt x="259104" y="16931"/>
                    <a:pt x="247960" y="6215"/>
                  </a:cubicBezTo>
                  <a:cubicBezTo>
                    <a:pt x="247102" y="5358"/>
                    <a:pt x="245816" y="4501"/>
                    <a:pt x="244959" y="3215"/>
                  </a:cubicBezTo>
                  <a:lnTo>
                    <a:pt x="237673" y="71366"/>
                  </a:lnTo>
                  <a:lnTo>
                    <a:pt x="236815" y="77367"/>
                  </a:lnTo>
                  <a:lnTo>
                    <a:pt x="3215" y="265533"/>
                  </a:lnTo>
                  <a:cubicBezTo>
                    <a:pt x="7501" y="277535"/>
                    <a:pt x="11787" y="289965"/>
                    <a:pt x="16931" y="30196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F5602F01-5635-407F-9AA8-8A81DCC2CAFC}"/>
                </a:ext>
              </a:extLst>
            </p:cNvPr>
            <p:cNvSpPr/>
            <p:nvPr/>
          </p:nvSpPr>
          <p:spPr>
            <a:xfrm>
              <a:off x="5647015" y="3481935"/>
              <a:ext cx="98584" cy="102870"/>
            </a:xfrm>
            <a:custGeom>
              <a:avLst/>
              <a:gdLst>
                <a:gd name="connsiteX0" fmla="*/ 97512 w 98583"/>
                <a:gd name="connsiteY0" fmla="*/ 35362 h 102870"/>
                <a:gd name="connsiteX1" fmla="*/ 72652 w 98583"/>
                <a:gd name="connsiteY1" fmla="*/ 3215 h 102870"/>
                <a:gd name="connsiteX2" fmla="*/ 3215 w 98583"/>
                <a:gd name="connsiteY2" fmla="*/ 72652 h 102870"/>
                <a:gd name="connsiteX3" fmla="*/ 30647 w 98583"/>
                <a:gd name="connsiteY3" fmla="*/ 102227 h 102870"/>
                <a:gd name="connsiteX4" fmla="*/ 97512 w 98583"/>
                <a:gd name="connsiteY4" fmla="*/ 35362 h 102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583" h="102870">
                  <a:moveTo>
                    <a:pt x="97512" y="35362"/>
                  </a:moveTo>
                  <a:cubicBezTo>
                    <a:pt x="89368" y="24646"/>
                    <a:pt x="80796" y="13930"/>
                    <a:pt x="72652" y="3215"/>
                  </a:cubicBezTo>
                  <a:lnTo>
                    <a:pt x="3215" y="72652"/>
                  </a:lnTo>
                  <a:cubicBezTo>
                    <a:pt x="12216" y="82510"/>
                    <a:pt x="21646" y="92369"/>
                    <a:pt x="30647" y="102227"/>
                  </a:cubicBezTo>
                  <a:lnTo>
                    <a:pt x="97512" y="3536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323A8F6A-02B5-495D-8D22-22BEFCAF9E9C}"/>
                </a:ext>
              </a:extLst>
            </p:cNvPr>
            <p:cNvSpPr/>
            <p:nvPr/>
          </p:nvSpPr>
          <p:spPr>
            <a:xfrm>
              <a:off x="6529126" y="1899452"/>
              <a:ext cx="334328" cy="270034"/>
            </a:xfrm>
            <a:custGeom>
              <a:avLst/>
              <a:gdLst>
                <a:gd name="connsiteX0" fmla="*/ 3215 w 334327"/>
                <a:gd name="connsiteY0" fmla="*/ 165235 h 270033"/>
                <a:gd name="connsiteX1" fmla="*/ 51221 w 334327"/>
                <a:gd name="connsiteY1" fmla="*/ 205954 h 270033"/>
                <a:gd name="connsiteX2" fmla="*/ 152376 w 334327"/>
                <a:gd name="connsiteY2" fmla="*/ 124516 h 270033"/>
                <a:gd name="connsiteX3" fmla="*/ 154519 w 334327"/>
                <a:gd name="connsiteY3" fmla="*/ 123230 h 270033"/>
                <a:gd name="connsiteX4" fmla="*/ 165235 w 334327"/>
                <a:gd name="connsiteY4" fmla="*/ 68794 h 270033"/>
                <a:gd name="connsiteX5" fmla="*/ 225242 w 334327"/>
                <a:gd name="connsiteY5" fmla="*/ 75224 h 270033"/>
                <a:gd name="connsiteX6" fmla="*/ 219242 w 334327"/>
                <a:gd name="connsiteY6" fmla="*/ 135660 h 270033"/>
                <a:gd name="connsiteX7" fmla="*/ 175094 w 334327"/>
                <a:gd name="connsiteY7" fmla="*/ 141232 h 270033"/>
                <a:gd name="connsiteX8" fmla="*/ 170807 w 334327"/>
                <a:gd name="connsiteY8" fmla="*/ 147233 h 270033"/>
                <a:gd name="connsiteX9" fmla="*/ 72223 w 334327"/>
                <a:gd name="connsiteY9" fmla="*/ 226528 h 270033"/>
                <a:gd name="connsiteX10" fmla="*/ 75652 w 334327"/>
                <a:gd name="connsiteY10" fmla="*/ 230386 h 270033"/>
                <a:gd name="connsiteX11" fmla="*/ 99227 w 334327"/>
                <a:gd name="connsiteY11" fmla="*/ 268962 h 270033"/>
                <a:gd name="connsiteX12" fmla="*/ 331970 w 334327"/>
                <a:gd name="connsiteY12" fmla="*/ 81224 h 270033"/>
                <a:gd name="connsiteX13" fmla="*/ 307538 w 334327"/>
                <a:gd name="connsiteY13" fmla="*/ 31075 h 270033"/>
                <a:gd name="connsiteX14" fmla="*/ 289536 w 334327"/>
                <a:gd name="connsiteY14" fmla="*/ 17788 h 270033"/>
                <a:gd name="connsiteX15" fmla="*/ 285679 w 334327"/>
                <a:gd name="connsiteY15" fmla="*/ 12216 h 270033"/>
                <a:gd name="connsiteX16" fmla="*/ 202954 w 334327"/>
                <a:gd name="connsiteY16" fmla="*/ 3215 h 270033"/>
                <a:gd name="connsiteX17" fmla="*/ 3215 w 334327"/>
                <a:gd name="connsiteY17" fmla="*/ 165235 h 270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34327" h="270033">
                  <a:moveTo>
                    <a:pt x="3215" y="165235"/>
                  </a:moveTo>
                  <a:cubicBezTo>
                    <a:pt x="18645" y="179380"/>
                    <a:pt x="35362" y="192238"/>
                    <a:pt x="51221" y="205954"/>
                  </a:cubicBezTo>
                  <a:lnTo>
                    <a:pt x="152376" y="124516"/>
                  </a:lnTo>
                  <a:cubicBezTo>
                    <a:pt x="153233" y="124087"/>
                    <a:pt x="153662" y="123658"/>
                    <a:pt x="154519" y="123230"/>
                  </a:cubicBezTo>
                  <a:cubicBezTo>
                    <a:pt x="144232" y="105228"/>
                    <a:pt x="148519" y="82082"/>
                    <a:pt x="165235" y="68794"/>
                  </a:cubicBezTo>
                  <a:cubicBezTo>
                    <a:pt x="183666" y="53793"/>
                    <a:pt x="210241" y="56793"/>
                    <a:pt x="225242" y="75224"/>
                  </a:cubicBezTo>
                  <a:cubicBezTo>
                    <a:pt x="240244" y="93655"/>
                    <a:pt x="237673" y="120658"/>
                    <a:pt x="219242" y="135660"/>
                  </a:cubicBezTo>
                  <a:cubicBezTo>
                    <a:pt x="206383" y="145947"/>
                    <a:pt x="189238" y="147233"/>
                    <a:pt x="175094" y="141232"/>
                  </a:cubicBezTo>
                  <a:cubicBezTo>
                    <a:pt x="174236" y="143375"/>
                    <a:pt x="172950" y="145518"/>
                    <a:pt x="170807" y="147233"/>
                  </a:cubicBezTo>
                  <a:lnTo>
                    <a:pt x="72223" y="226528"/>
                  </a:lnTo>
                  <a:cubicBezTo>
                    <a:pt x="73509" y="227814"/>
                    <a:pt x="74795" y="229100"/>
                    <a:pt x="75652" y="230386"/>
                  </a:cubicBezTo>
                  <a:cubicBezTo>
                    <a:pt x="83368" y="243245"/>
                    <a:pt x="91512" y="256103"/>
                    <a:pt x="99227" y="268962"/>
                  </a:cubicBezTo>
                  <a:lnTo>
                    <a:pt x="331970" y="81224"/>
                  </a:lnTo>
                  <a:cubicBezTo>
                    <a:pt x="323826" y="64508"/>
                    <a:pt x="315682" y="47792"/>
                    <a:pt x="307538" y="31075"/>
                  </a:cubicBezTo>
                  <a:cubicBezTo>
                    <a:pt x="300681" y="28504"/>
                    <a:pt x="294680" y="24217"/>
                    <a:pt x="289536" y="17788"/>
                  </a:cubicBezTo>
                  <a:cubicBezTo>
                    <a:pt x="288250" y="16073"/>
                    <a:pt x="286965" y="14359"/>
                    <a:pt x="285679" y="12216"/>
                  </a:cubicBezTo>
                  <a:lnTo>
                    <a:pt x="202954" y="3215"/>
                  </a:lnTo>
                  <a:lnTo>
                    <a:pt x="3215" y="1652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48069F58-2498-431E-B36C-513DD31E24E6}"/>
                </a:ext>
              </a:extLst>
            </p:cNvPr>
            <p:cNvSpPr/>
            <p:nvPr/>
          </p:nvSpPr>
          <p:spPr>
            <a:xfrm>
              <a:off x="6529126" y="2061472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EA1B7B3F-8D82-4DBA-9D93-97DF9BBD477E}"/>
                </a:ext>
              </a:extLst>
            </p:cNvPr>
            <p:cNvSpPr/>
            <p:nvPr/>
          </p:nvSpPr>
          <p:spPr>
            <a:xfrm>
              <a:off x="6644426" y="1365814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DF68F0F6-9BC2-43A2-82D9-D2E84D06250F}"/>
                </a:ext>
              </a:extLst>
            </p:cNvPr>
            <p:cNvSpPr/>
            <p:nvPr/>
          </p:nvSpPr>
          <p:spPr>
            <a:xfrm>
              <a:off x="6421969" y="1162645"/>
              <a:ext cx="227171" cy="205740"/>
            </a:xfrm>
            <a:custGeom>
              <a:avLst/>
              <a:gdLst>
                <a:gd name="connsiteX0" fmla="*/ 225671 w 227171"/>
                <a:gd name="connsiteY0" fmla="*/ 206383 h 205740"/>
                <a:gd name="connsiteX1" fmla="*/ 7930 w 227171"/>
                <a:gd name="connsiteY1" fmla="*/ 4929 h 205740"/>
                <a:gd name="connsiteX2" fmla="*/ 3215 w 227171"/>
                <a:gd name="connsiteY2" fmla="*/ 3215 h 205740"/>
                <a:gd name="connsiteX3" fmla="*/ 161377 w 227171"/>
                <a:gd name="connsiteY3" fmla="*/ 199525 h 205740"/>
                <a:gd name="connsiteX4" fmla="*/ 225671 w 227171"/>
                <a:gd name="connsiteY4" fmla="*/ 206383 h 205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171" h="205740">
                  <a:moveTo>
                    <a:pt x="225671" y="206383"/>
                  </a:moveTo>
                  <a:cubicBezTo>
                    <a:pt x="178522" y="117658"/>
                    <a:pt x="102227" y="42648"/>
                    <a:pt x="7930" y="4929"/>
                  </a:cubicBezTo>
                  <a:cubicBezTo>
                    <a:pt x="6215" y="4072"/>
                    <a:pt x="4929" y="3643"/>
                    <a:pt x="3215" y="3215"/>
                  </a:cubicBezTo>
                  <a:lnTo>
                    <a:pt x="161377" y="199525"/>
                  </a:lnTo>
                  <a:lnTo>
                    <a:pt x="225671" y="20638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60E88990-E834-44E2-9F96-5753B7336E64}"/>
                </a:ext>
              </a:extLst>
            </p:cNvPr>
            <p:cNvSpPr/>
            <p:nvPr/>
          </p:nvSpPr>
          <p:spPr>
            <a:xfrm>
              <a:off x="6426256" y="3548372"/>
              <a:ext cx="205740" cy="612934"/>
            </a:xfrm>
            <a:custGeom>
              <a:avLst/>
              <a:gdLst>
                <a:gd name="connsiteX0" fmla="*/ 15645 w 205740"/>
                <a:gd name="connsiteY0" fmla="*/ 612720 h 612933"/>
                <a:gd name="connsiteX1" fmla="*/ 15645 w 205740"/>
                <a:gd name="connsiteY1" fmla="*/ 367546 h 612933"/>
                <a:gd name="connsiteX2" fmla="*/ 15645 w 205740"/>
                <a:gd name="connsiteY2" fmla="*/ 363688 h 612933"/>
                <a:gd name="connsiteX3" fmla="*/ 137803 w 205740"/>
                <a:gd name="connsiteY3" fmla="*/ 241530 h 612933"/>
                <a:gd name="connsiteX4" fmla="*/ 137803 w 205740"/>
                <a:gd name="connsiteY4" fmla="*/ 241530 h 612933"/>
                <a:gd name="connsiteX5" fmla="*/ 137803 w 205740"/>
                <a:gd name="connsiteY5" fmla="*/ 102227 h 612933"/>
                <a:gd name="connsiteX6" fmla="*/ 137803 w 205740"/>
                <a:gd name="connsiteY6" fmla="*/ 97941 h 612933"/>
                <a:gd name="connsiteX7" fmla="*/ 205954 w 205740"/>
                <a:gd name="connsiteY7" fmla="*/ 29789 h 612933"/>
                <a:gd name="connsiteX8" fmla="*/ 193953 w 205740"/>
                <a:gd name="connsiteY8" fmla="*/ 3215 h 612933"/>
                <a:gd name="connsiteX9" fmla="*/ 108656 w 205740"/>
                <a:gd name="connsiteY9" fmla="*/ 88511 h 612933"/>
                <a:gd name="connsiteX10" fmla="*/ 108656 w 205740"/>
                <a:gd name="connsiteY10" fmla="*/ 234672 h 612933"/>
                <a:gd name="connsiteX11" fmla="*/ 3215 w 205740"/>
                <a:gd name="connsiteY11" fmla="*/ 340114 h 612933"/>
                <a:gd name="connsiteX12" fmla="*/ 3215 w 205740"/>
                <a:gd name="connsiteY12" fmla="*/ 605004 h 612933"/>
                <a:gd name="connsiteX13" fmla="*/ 15645 w 205740"/>
                <a:gd name="connsiteY13" fmla="*/ 612720 h 612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5740" h="612933">
                  <a:moveTo>
                    <a:pt x="15645" y="612720"/>
                  </a:moveTo>
                  <a:lnTo>
                    <a:pt x="15645" y="367546"/>
                  </a:lnTo>
                  <a:lnTo>
                    <a:pt x="15645" y="363688"/>
                  </a:lnTo>
                  <a:lnTo>
                    <a:pt x="137803" y="241530"/>
                  </a:lnTo>
                  <a:lnTo>
                    <a:pt x="137803" y="241530"/>
                  </a:lnTo>
                  <a:lnTo>
                    <a:pt x="137803" y="102227"/>
                  </a:lnTo>
                  <a:lnTo>
                    <a:pt x="137803" y="97941"/>
                  </a:lnTo>
                  <a:lnTo>
                    <a:pt x="205954" y="29789"/>
                  </a:lnTo>
                  <a:cubicBezTo>
                    <a:pt x="202097" y="20788"/>
                    <a:pt x="198239" y="12216"/>
                    <a:pt x="193953" y="3215"/>
                  </a:cubicBezTo>
                  <a:lnTo>
                    <a:pt x="108656" y="88511"/>
                  </a:lnTo>
                  <a:lnTo>
                    <a:pt x="108656" y="234672"/>
                  </a:lnTo>
                  <a:lnTo>
                    <a:pt x="3215" y="340114"/>
                  </a:lnTo>
                  <a:lnTo>
                    <a:pt x="3215" y="605004"/>
                  </a:lnTo>
                  <a:cubicBezTo>
                    <a:pt x="7072" y="608005"/>
                    <a:pt x="11359" y="610576"/>
                    <a:pt x="15645" y="6127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79A3AB77-0CCA-47B9-A337-91A20F9F258A}"/>
                </a:ext>
              </a:extLst>
            </p:cNvPr>
            <p:cNvSpPr/>
            <p:nvPr/>
          </p:nvSpPr>
          <p:spPr>
            <a:xfrm>
              <a:off x="6230905" y="1217081"/>
              <a:ext cx="488633" cy="677228"/>
            </a:xfrm>
            <a:custGeom>
              <a:avLst/>
              <a:gdLst>
                <a:gd name="connsiteX0" fmla="*/ 156989 w 488632"/>
                <a:gd name="connsiteY0" fmla="*/ 116800 h 677227"/>
                <a:gd name="connsiteX1" fmla="*/ 215282 w 488632"/>
                <a:gd name="connsiteY1" fmla="*/ 124516 h 677227"/>
                <a:gd name="connsiteX2" fmla="*/ 208853 w 488632"/>
                <a:gd name="connsiteY2" fmla="*/ 184952 h 677227"/>
                <a:gd name="connsiteX3" fmla="*/ 148845 w 488632"/>
                <a:gd name="connsiteY3" fmla="*/ 178522 h 677227"/>
                <a:gd name="connsiteX4" fmla="*/ 140273 w 488632"/>
                <a:gd name="connsiteY4" fmla="*/ 142946 h 677227"/>
                <a:gd name="connsiteX5" fmla="*/ 122699 w 488632"/>
                <a:gd name="connsiteY5" fmla="*/ 121087 h 677227"/>
                <a:gd name="connsiteX6" fmla="*/ 125699 w 488632"/>
                <a:gd name="connsiteY6" fmla="*/ 113371 h 677227"/>
                <a:gd name="connsiteX7" fmla="*/ 151417 w 488632"/>
                <a:gd name="connsiteY7" fmla="*/ 46934 h 677227"/>
                <a:gd name="connsiteX8" fmla="*/ 127414 w 488632"/>
                <a:gd name="connsiteY8" fmla="*/ 34933 h 677227"/>
                <a:gd name="connsiteX9" fmla="*/ 117127 w 488632"/>
                <a:gd name="connsiteY9" fmla="*/ 18217 h 677227"/>
                <a:gd name="connsiteX10" fmla="*/ 101268 w 488632"/>
                <a:gd name="connsiteY10" fmla="*/ 51221 h 677227"/>
                <a:gd name="connsiteX11" fmla="*/ 41260 w 488632"/>
                <a:gd name="connsiteY11" fmla="*/ 44791 h 677227"/>
                <a:gd name="connsiteX12" fmla="*/ 12114 w 488632"/>
                <a:gd name="connsiteY12" fmla="*/ 41791 h 677227"/>
                <a:gd name="connsiteX13" fmla="*/ 7827 w 488632"/>
                <a:gd name="connsiteY13" fmla="*/ 407408 h 677227"/>
                <a:gd name="connsiteX14" fmla="*/ 21544 w 488632"/>
                <a:gd name="connsiteY14" fmla="*/ 396264 h 677227"/>
                <a:gd name="connsiteX15" fmla="*/ 31831 w 488632"/>
                <a:gd name="connsiteY15" fmla="*/ 300680 h 677227"/>
                <a:gd name="connsiteX16" fmla="*/ 16829 w 488632"/>
                <a:gd name="connsiteY16" fmla="*/ 289107 h 677227"/>
                <a:gd name="connsiteX17" fmla="*/ 23687 w 488632"/>
                <a:gd name="connsiteY17" fmla="*/ 228671 h 677227"/>
                <a:gd name="connsiteX18" fmla="*/ 84123 w 488632"/>
                <a:gd name="connsiteY18" fmla="*/ 235101 h 677227"/>
                <a:gd name="connsiteX19" fmla="*/ 77693 w 488632"/>
                <a:gd name="connsiteY19" fmla="*/ 295537 h 677227"/>
                <a:gd name="connsiteX20" fmla="*/ 60977 w 488632"/>
                <a:gd name="connsiteY20" fmla="*/ 303681 h 677227"/>
                <a:gd name="connsiteX21" fmla="*/ 50261 w 488632"/>
                <a:gd name="connsiteY21" fmla="*/ 405265 h 677227"/>
                <a:gd name="connsiteX22" fmla="*/ 49833 w 488632"/>
                <a:gd name="connsiteY22" fmla="*/ 411266 h 677227"/>
                <a:gd name="connsiteX23" fmla="*/ 10399 w 488632"/>
                <a:gd name="connsiteY23" fmla="*/ 442984 h 677227"/>
                <a:gd name="connsiteX24" fmla="*/ 14686 w 488632"/>
                <a:gd name="connsiteY24" fmla="*/ 491847 h 677227"/>
                <a:gd name="connsiteX25" fmla="*/ 114555 w 488632"/>
                <a:gd name="connsiteY25" fmla="*/ 411266 h 677227"/>
                <a:gd name="connsiteX26" fmla="*/ 129557 w 488632"/>
                <a:gd name="connsiteY26" fmla="*/ 370118 h 677227"/>
                <a:gd name="connsiteX27" fmla="*/ 190422 w 488632"/>
                <a:gd name="connsiteY27" fmla="*/ 376547 h 677227"/>
                <a:gd name="connsiteX28" fmla="*/ 183564 w 488632"/>
                <a:gd name="connsiteY28" fmla="*/ 436983 h 677227"/>
                <a:gd name="connsiteX29" fmla="*/ 129986 w 488632"/>
                <a:gd name="connsiteY29" fmla="*/ 436554 h 677227"/>
                <a:gd name="connsiteX30" fmla="*/ 18115 w 488632"/>
                <a:gd name="connsiteY30" fmla="*/ 526994 h 677227"/>
                <a:gd name="connsiteX31" fmla="*/ 26687 w 488632"/>
                <a:gd name="connsiteY31" fmla="*/ 599432 h 677227"/>
                <a:gd name="connsiteX32" fmla="*/ 256002 w 488632"/>
                <a:gd name="connsiteY32" fmla="*/ 414695 h 677227"/>
                <a:gd name="connsiteX33" fmla="*/ 265431 w 488632"/>
                <a:gd name="connsiteY33" fmla="*/ 328541 h 677227"/>
                <a:gd name="connsiteX34" fmla="*/ 255144 w 488632"/>
                <a:gd name="connsiteY34" fmla="*/ 319540 h 677227"/>
                <a:gd name="connsiteX35" fmla="*/ 261574 w 488632"/>
                <a:gd name="connsiteY35" fmla="*/ 259104 h 677227"/>
                <a:gd name="connsiteX36" fmla="*/ 322010 w 488632"/>
                <a:gd name="connsiteY36" fmla="*/ 265533 h 677227"/>
                <a:gd name="connsiteX37" fmla="*/ 315580 w 488632"/>
                <a:gd name="connsiteY37" fmla="*/ 325969 h 677227"/>
                <a:gd name="connsiteX38" fmla="*/ 315580 w 488632"/>
                <a:gd name="connsiteY38" fmla="*/ 325969 h 677227"/>
                <a:gd name="connsiteX39" fmla="*/ 294149 w 488632"/>
                <a:gd name="connsiteY39" fmla="*/ 334970 h 677227"/>
                <a:gd name="connsiteX40" fmla="*/ 284719 w 488632"/>
                <a:gd name="connsiteY40" fmla="*/ 424124 h 677227"/>
                <a:gd name="connsiteX41" fmla="*/ 284291 w 488632"/>
                <a:gd name="connsiteY41" fmla="*/ 429697 h 677227"/>
                <a:gd name="connsiteX42" fmla="*/ 31831 w 488632"/>
                <a:gd name="connsiteY42" fmla="*/ 633293 h 677227"/>
                <a:gd name="connsiteX43" fmla="*/ 38260 w 488632"/>
                <a:gd name="connsiteY43" fmla="*/ 674441 h 677227"/>
                <a:gd name="connsiteX44" fmla="*/ 277861 w 488632"/>
                <a:gd name="connsiteY44" fmla="*/ 481560 h 677227"/>
                <a:gd name="connsiteX45" fmla="*/ 283862 w 488632"/>
                <a:gd name="connsiteY45" fmla="*/ 482417 h 677227"/>
                <a:gd name="connsiteX46" fmla="*/ 399591 w 488632"/>
                <a:gd name="connsiteY46" fmla="*/ 494419 h 677227"/>
                <a:gd name="connsiteX47" fmla="*/ 486602 w 488632"/>
                <a:gd name="connsiteY47" fmla="*/ 424124 h 677227"/>
                <a:gd name="connsiteX48" fmla="*/ 474172 w 488632"/>
                <a:gd name="connsiteY48" fmla="*/ 328541 h 677227"/>
                <a:gd name="connsiteX49" fmla="*/ 433024 w 488632"/>
                <a:gd name="connsiteY49" fmla="*/ 183237 h 677227"/>
                <a:gd name="connsiteX50" fmla="*/ 343870 w 488632"/>
                <a:gd name="connsiteY50" fmla="*/ 173379 h 677227"/>
                <a:gd name="connsiteX51" fmla="*/ 337869 w 488632"/>
                <a:gd name="connsiteY51" fmla="*/ 172950 h 677227"/>
                <a:gd name="connsiteX52" fmla="*/ 201137 w 488632"/>
                <a:gd name="connsiteY52" fmla="*/ 3215 h 677227"/>
                <a:gd name="connsiteX53" fmla="*/ 188707 w 488632"/>
                <a:gd name="connsiteY53" fmla="*/ 34933 h 677227"/>
                <a:gd name="connsiteX54" fmla="*/ 188279 w 488632"/>
                <a:gd name="connsiteY54" fmla="*/ 34933 h 677227"/>
                <a:gd name="connsiteX55" fmla="*/ 156989 w 488632"/>
                <a:gd name="connsiteY55" fmla="*/ 115514 h 677227"/>
                <a:gd name="connsiteX56" fmla="*/ 156989 w 488632"/>
                <a:gd name="connsiteY56" fmla="*/ 116800 h 677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488632" h="677227">
                  <a:moveTo>
                    <a:pt x="156989" y="116800"/>
                  </a:moveTo>
                  <a:cubicBezTo>
                    <a:pt x="175420" y="103513"/>
                    <a:pt x="200709" y="106513"/>
                    <a:pt x="215282" y="124516"/>
                  </a:cubicBezTo>
                  <a:cubicBezTo>
                    <a:pt x="230284" y="142946"/>
                    <a:pt x="227284" y="169950"/>
                    <a:pt x="208853" y="184952"/>
                  </a:cubicBezTo>
                  <a:cubicBezTo>
                    <a:pt x="190422" y="199954"/>
                    <a:pt x="163418" y="196953"/>
                    <a:pt x="148845" y="178522"/>
                  </a:cubicBezTo>
                  <a:cubicBezTo>
                    <a:pt x="140701" y="168235"/>
                    <a:pt x="138130" y="154948"/>
                    <a:pt x="140273" y="142946"/>
                  </a:cubicBezTo>
                  <a:lnTo>
                    <a:pt x="122699" y="121087"/>
                  </a:lnTo>
                  <a:lnTo>
                    <a:pt x="125699" y="113371"/>
                  </a:lnTo>
                  <a:lnTo>
                    <a:pt x="151417" y="46934"/>
                  </a:lnTo>
                  <a:cubicBezTo>
                    <a:pt x="142844" y="45649"/>
                    <a:pt x="134272" y="41791"/>
                    <a:pt x="127414" y="34933"/>
                  </a:cubicBezTo>
                  <a:cubicBezTo>
                    <a:pt x="122699" y="30218"/>
                    <a:pt x="118841" y="24217"/>
                    <a:pt x="117127" y="18217"/>
                  </a:cubicBezTo>
                  <a:cubicBezTo>
                    <a:pt x="117127" y="30647"/>
                    <a:pt x="111555" y="42648"/>
                    <a:pt x="101268" y="51221"/>
                  </a:cubicBezTo>
                  <a:cubicBezTo>
                    <a:pt x="82837" y="65794"/>
                    <a:pt x="56262" y="62794"/>
                    <a:pt x="41260" y="44791"/>
                  </a:cubicBezTo>
                  <a:lnTo>
                    <a:pt x="12114" y="41791"/>
                  </a:lnTo>
                  <a:cubicBezTo>
                    <a:pt x="1827" y="162234"/>
                    <a:pt x="541" y="284393"/>
                    <a:pt x="7827" y="407408"/>
                  </a:cubicBezTo>
                  <a:lnTo>
                    <a:pt x="21544" y="396264"/>
                  </a:lnTo>
                  <a:lnTo>
                    <a:pt x="31831" y="300680"/>
                  </a:lnTo>
                  <a:cubicBezTo>
                    <a:pt x="26258" y="298109"/>
                    <a:pt x="21115" y="294251"/>
                    <a:pt x="16829" y="289107"/>
                  </a:cubicBezTo>
                  <a:cubicBezTo>
                    <a:pt x="1827" y="270677"/>
                    <a:pt x="5256" y="243673"/>
                    <a:pt x="23687" y="228671"/>
                  </a:cubicBezTo>
                  <a:cubicBezTo>
                    <a:pt x="42117" y="213669"/>
                    <a:pt x="69121" y="216670"/>
                    <a:pt x="84123" y="235101"/>
                  </a:cubicBezTo>
                  <a:cubicBezTo>
                    <a:pt x="99125" y="253532"/>
                    <a:pt x="96124" y="280535"/>
                    <a:pt x="77693" y="295537"/>
                  </a:cubicBezTo>
                  <a:cubicBezTo>
                    <a:pt x="72979" y="299394"/>
                    <a:pt x="66978" y="301966"/>
                    <a:pt x="60977" y="303681"/>
                  </a:cubicBezTo>
                  <a:lnTo>
                    <a:pt x="50261" y="405265"/>
                  </a:lnTo>
                  <a:lnTo>
                    <a:pt x="49833" y="411266"/>
                  </a:lnTo>
                  <a:lnTo>
                    <a:pt x="10399" y="442984"/>
                  </a:lnTo>
                  <a:cubicBezTo>
                    <a:pt x="11685" y="459272"/>
                    <a:pt x="12971" y="475559"/>
                    <a:pt x="14686" y="491847"/>
                  </a:cubicBezTo>
                  <a:lnTo>
                    <a:pt x="114555" y="411266"/>
                  </a:lnTo>
                  <a:cubicBezTo>
                    <a:pt x="111555" y="396264"/>
                    <a:pt x="116698" y="380405"/>
                    <a:pt x="129557" y="370118"/>
                  </a:cubicBezTo>
                  <a:cubicBezTo>
                    <a:pt x="147988" y="355116"/>
                    <a:pt x="175420" y="358116"/>
                    <a:pt x="190422" y="376547"/>
                  </a:cubicBezTo>
                  <a:cubicBezTo>
                    <a:pt x="205424" y="394978"/>
                    <a:pt x="201995" y="422410"/>
                    <a:pt x="183564" y="436983"/>
                  </a:cubicBezTo>
                  <a:cubicBezTo>
                    <a:pt x="167705" y="449842"/>
                    <a:pt x="145416" y="448985"/>
                    <a:pt x="129986" y="436554"/>
                  </a:cubicBezTo>
                  <a:lnTo>
                    <a:pt x="18115" y="526994"/>
                  </a:lnTo>
                  <a:cubicBezTo>
                    <a:pt x="20686" y="550997"/>
                    <a:pt x="23687" y="575429"/>
                    <a:pt x="26687" y="599432"/>
                  </a:cubicBezTo>
                  <a:lnTo>
                    <a:pt x="256002" y="414695"/>
                  </a:lnTo>
                  <a:lnTo>
                    <a:pt x="265431" y="328541"/>
                  </a:lnTo>
                  <a:cubicBezTo>
                    <a:pt x="261574" y="325969"/>
                    <a:pt x="258145" y="323397"/>
                    <a:pt x="255144" y="319540"/>
                  </a:cubicBezTo>
                  <a:cubicBezTo>
                    <a:pt x="240142" y="301109"/>
                    <a:pt x="243143" y="274106"/>
                    <a:pt x="261574" y="259104"/>
                  </a:cubicBezTo>
                  <a:cubicBezTo>
                    <a:pt x="280004" y="244102"/>
                    <a:pt x="307008" y="247102"/>
                    <a:pt x="322010" y="265533"/>
                  </a:cubicBezTo>
                  <a:cubicBezTo>
                    <a:pt x="337011" y="283964"/>
                    <a:pt x="334011" y="310967"/>
                    <a:pt x="315580" y="325969"/>
                  </a:cubicBezTo>
                  <a:lnTo>
                    <a:pt x="315580" y="325969"/>
                  </a:lnTo>
                  <a:cubicBezTo>
                    <a:pt x="309151" y="331113"/>
                    <a:pt x="301864" y="334113"/>
                    <a:pt x="294149" y="334970"/>
                  </a:cubicBezTo>
                  <a:lnTo>
                    <a:pt x="284719" y="424124"/>
                  </a:lnTo>
                  <a:lnTo>
                    <a:pt x="284291" y="429697"/>
                  </a:lnTo>
                  <a:lnTo>
                    <a:pt x="31831" y="633293"/>
                  </a:lnTo>
                  <a:cubicBezTo>
                    <a:pt x="33974" y="647009"/>
                    <a:pt x="36117" y="660725"/>
                    <a:pt x="38260" y="674441"/>
                  </a:cubicBezTo>
                  <a:lnTo>
                    <a:pt x="277861" y="481560"/>
                  </a:lnTo>
                  <a:lnTo>
                    <a:pt x="283862" y="482417"/>
                  </a:lnTo>
                  <a:lnTo>
                    <a:pt x="399591" y="494419"/>
                  </a:lnTo>
                  <a:lnTo>
                    <a:pt x="486602" y="424124"/>
                  </a:lnTo>
                  <a:cubicBezTo>
                    <a:pt x="483173" y="392406"/>
                    <a:pt x="480172" y="360259"/>
                    <a:pt x="474172" y="328541"/>
                  </a:cubicBezTo>
                  <a:cubicBezTo>
                    <a:pt x="463027" y="279678"/>
                    <a:pt x="454026" y="229100"/>
                    <a:pt x="433024" y="183237"/>
                  </a:cubicBezTo>
                  <a:lnTo>
                    <a:pt x="343870" y="173379"/>
                  </a:lnTo>
                  <a:lnTo>
                    <a:pt x="337869" y="172950"/>
                  </a:lnTo>
                  <a:lnTo>
                    <a:pt x="201137" y="3215"/>
                  </a:lnTo>
                  <a:cubicBezTo>
                    <a:pt x="201566" y="14787"/>
                    <a:pt x="197280" y="25932"/>
                    <a:pt x="188707" y="34933"/>
                  </a:cubicBezTo>
                  <a:cubicBezTo>
                    <a:pt x="188707" y="34933"/>
                    <a:pt x="188707" y="34933"/>
                    <a:pt x="188279" y="34933"/>
                  </a:cubicBezTo>
                  <a:lnTo>
                    <a:pt x="156989" y="115514"/>
                  </a:lnTo>
                  <a:lnTo>
                    <a:pt x="156989" y="1168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2E9A609B-4CB1-472E-9210-6CDC31FBD52A}"/>
                </a:ext>
              </a:extLst>
            </p:cNvPr>
            <p:cNvSpPr/>
            <p:nvPr/>
          </p:nvSpPr>
          <p:spPr>
            <a:xfrm>
              <a:off x="5648730" y="596860"/>
              <a:ext cx="505778" cy="240030"/>
            </a:xfrm>
            <a:custGeom>
              <a:avLst/>
              <a:gdLst>
                <a:gd name="connsiteX0" fmla="*/ 504277 w 505777"/>
                <a:gd name="connsiteY0" fmla="*/ 237244 h 240030"/>
                <a:gd name="connsiteX1" fmla="*/ 504277 w 505777"/>
                <a:gd name="connsiteY1" fmla="*/ 190952 h 240030"/>
                <a:gd name="connsiteX2" fmla="*/ 444699 w 505777"/>
                <a:gd name="connsiteY2" fmla="*/ 131374 h 240030"/>
                <a:gd name="connsiteX3" fmla="*/ 310539 w 505777"/>
                <a:gd name="connsiteY3" fmla="*/ 131802 h 240030"/>
                <a:gd name="connsiteX4" fmla="*/ 304538 w 505777"/>
                <a:gd name="connsiteY4" fmla="*/ 131802 h 240030"/>
                <a:gd name="connsiteX5" fmla="*/ 175951 w 505777"/>
                <a:gd name="connsiteY5" fmla="*/ 3215 h 240030"/>
                <a:gd name="connsiteX6" fmla="*/ 3215 w 505777"/>
                <a:gd name="connsiteY6" fmla="*/ 3215 h 240030"/>
                <a:gd name="connsiteX7" fmla="*/ 8787 w 505777"/>
                <a:gd name="connsiteY7" fmla="*/ 37505 h 240030"/>
                <a:gd name="connsiteX8" fmla="*/ 153233 w 505777"/>
                <a:gd name="connsiteY8" fmla="*/ 37505 h 240030"/>
                <a:gd name="connsiteX9" fmla="*/ 157520 w 505777"/>
                <a:gd name="connsiteY9" fmla="*/ 37505 h 240030"/>
                <a:gd name="connsiteX10" fmla="*/ 289965 w 505777"/>
                <a:gd name="connsiteY10" fmla="*/ 169950 h 240030"/>
                <a:gd name="connsiteX11" fmla="*/ 418124 w 505777"/>
                <a:gd name="connsiteY11" fmla="*/ 170378 h 240030"/>
                <a:gd name="connsiteX12" fmla="*/ 421981 w 505777"/>
                <a:gd name="connsiteY12" fmla="*/ 170378 h 240030"/>
                <a:gd name="connsiteX13" fmla="*/ 483703 w 505777"/>
                <a:gd name="connsiteY13" fmla="*/ 232100 h 240030"/>
                <a:gd name="connsiteX14" fmla="*/ 483703 w 505777"/>
                <a:gd name="connsiteY14" fmla="*/ 234672 h 240030"/>
                <a:gd name="connsiteX15" fmla="*/ 504277 w 505777"/>
                <a:gd name="connsiteY15" fmla="*/ 237244 h 240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05777" h="240030">
                  <a:moveTo>
                    <a:pt x="504277" y="237244"/>
                  </a:moveTo>
                  <a:lnTo>
                    <a:pt x="504277" y="190952"/>
                  </a:lnTo>
                  <a:lnTo>
                    <a:pt x="444699" y="131374"/>
                  </a:lnTo>
                  <a:lnTo>
                    <a:pt x="310539" y="131802"/>
                  </a:lnTo>
                  <a:lnTo>
                    <a:pt x="304538" y="131802"/>
                  </a:lnTo>
                  <a:lnTo>
                    <a:pt x="175951" y="3215"/>
                  </a:lnTo>
                  <a:lnTo>
                    <a:pt x="3215" y="3215"/>
                  </a:lnTo>
                  <a:cubicBezTo>
                    <a:pt x="5358" y="14788"/>
                    <a:pt x="7072" y="26360"/>
                    <a:pt x="8787" y="37505"/>
                  </a:cubicBezTo>
                  <a:lnTo>
                    <a:pt x="153233" y="37505"/>
                  </a:lnTo>
                  <a:lnTo>
                    <a:pt x="157520" y="37505"/>
                  </a:lnTo>
                  <a:lnTo>
                    <a:pt x="289965" y="169950"/>
                  </a:lnTo>
                  <a:lnTo>
                    <a:pt x="418124" y="170378"/>
                  </a:lnTo>
                  <a:lnTo>
                    <a:pt x="421981" y="170378"/>
                  </a:lnTo>
                  <a:lnTo>
                    <a:pt x="483703" y="232100"/>
                  </a:lnTo>
                  <a:lnTo>
                    <a:pt x="483703" y="234672"/>
                  </a:lnTo>
                  <a:cubicBezTo>
                    <a:pt x="490561" y="235101"/>
                    <a:pt x="497419" y="236387"/>
                    <a:pt x="504277" y="2372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679A3451-86E9-45D1-85F5-9A8A6EB7C41F}"/>
                </a:ext>
              </a:extLst>
            </p:cNvPr>
            <p:cNvSpPr/>
            <p:nvPr/>
          </p:nvSpPr>
          <p:spPr>
            <a:xfrm>
              <a:off x="5628584" y="437840"/>
              <a:ext cx="630079" cy="317183"/>
            </a:xfrm>
            <a:custGeom>
              <a:avLst/>
              <a:gdLst>
                <a:gd name="connsiteX0" fmla="*/ 630722 w 630078"/>
                <a:gd name="connsiteY0" fmla="*/ 238530 h 317182"/>
                <a:gd name="connsiteX1" fmla="*/ 630722 w 630078"/>
                <a:gd name="connsiteY1" fmla="*/ 238530 h 317182"/>
                <a:gd name="connsiteX2" fmla="*/ 602433 w 630078"/>
                <a:gd name="connsiteY2" fmla="*/ 228671 h 317182"/>
                <a:gd name="connsiteX3" fmla="*/ 599004 w 630078"/>
                <a:gd name="connsiteY3" fmla="*/ 225242 h 317182"/>
                <a:gd name="connsiteX4" fmla="*/ 586573 w 630078"/>
                <a:gd name="connsiteY4" fmla="*/ 200382 h 317182"/>
                <a:gd name="connsiteX5" fmla="*/ 440412 w 630078"/>
                <a:gd name="connsiteY5" fmla="*/ 54221 h 317182"/>
                <a:gd name="connsiteX6" fmla="*/ 302395 w 630078"/>
                <a:gd name="connsiteY6" fmla="*/ 54221 h 317182"/>
                <a:gd name="connsiteX7" fmla="*/ 295966 w 630078"/>
                <a:gd name="connsiteY7" fmla="*/ 54221 h 317182"/>
                <a:gd name="connsiteX8" fmla="*/ 245816 w 630078"/>
                <a:gd name="connsiteY8" fmla="*/ 3643 h 317182"/>
                <a:gd name="connsiteX9" fmla="*/ 3215 w 630078"/>
                <a:gd name="connsiteY9" fmla="*/ 3215 h 317182"/>
                <a:gd name="connsiteX10" fmla="*/ 6644 w 630078"/>
                <a:gd name="connsiteY10" fmla="*/ 32790 h 317182"/>
                <a:gd name="connsiteX11" fmla="*/ 218813 w 630078"/>
                <a:gd name="connsiteY11" fmla="*/ 32790 h 317182"/>
                <a:gd name="connsiteX12" fmla="*/ 222671 w 630078"/>
                <a:gd name="connsiteY12" fmla="*/ 32790 h 317182"/>
                <a:gd name="connsiteX13" fmla="*/ 281392 w 630078"/>
                <a:gd name="connsiteY13" fmla="*/ 91511 h 317182"/>
                <a:gd name="connsiteX14" fmla="*/ 439555 w 630078"/>
                <a:gd name="connsiteY14" fmla="*/ 91511 h 317182"/>
                <a:gd name="connsiteX15" fmla="*/ 443841 w 630078"/>
                <a:gd name="connsiteY15" fmla="*/ 91083 h 317182"/>
                <a:gd name="connsiteX16" fmla="*/ 520136 w 630078"/>
                <a:gd name="connsiteY16" fmla="*/ 167378 h 317182"/>
                <a:gd name="connsiteX17" fmla="*/ 520136 w 630078"/>
                <a:gd name="connsiteY17" fmla="*/ 171664 h 317182"/>
                <a:gd name="connsiteX18" fmla="*/ 520136 w 630078"/>
                <a:gd name="connsiteY18" fmla="*/ 226957 h 317182"/>
                <a:gd name="connsiteX19" fmla="*/ 611005 w 630078"/>
                <a:gd name="connsiteY19" fmla="*/ 317825 h 317182"/>
                <a:gd name="connsiteX20" fmla="*/ 630722 w 630078"/>
                <a:gd name="connsiteY20" fmla="*/ 238530 h 317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30078" h="317182">
                  <a:moveTo>
                    <a:pt x="630722" y="238530"/>
                  </a:moveTo>
                  <a:lnTo>
                    <a:pt x="630722" y="238530"/>
                  </a:lnTo>
                  <a:cubicBezTo>
                    <a:pt x="620435" y="238530"/>
                    <a:pt x="610576" y="235101"/>
                    <a:pt x="602433" y="228671"/>
                  </a:cubicBezTo>
                  <a:cubicBezTo>
                    <a:pt x="601147" y="227814"/>
                    <a:pt x="600289" y="226528"/>
                    <a:pt x="599004" y="225242"/>
                  </a:cubicBezTo>
                  <a:cubicBezTo>
                    <a:pt x="592146" y="218384"/>
                    <a:pt x="587859" y="209383"/>
                    <a:pt x="586573" y="200382"/>
                  </a:cubicBezTo>
                  <a:lnTo>
                    <a:pt x="440412" y="54221"/>
                  </a:lnTo>
                  <a:lnTo>
                    <a:pt x="302395" y="54221"/>
                  </a:lnTo>
                  <a:lnTo>
                    <a:pt x="295966" y="54221"/>
                  </a:lnTo>
                  <a:lnTo>
                    <a:pt x="245816" y="3643"/>
                  </a:lnTo>
                  <a:lnTo>
                    <a:pt x="3215" y="3215"/>
                  </a:lnTo>
                  <a:cubicBezTo>
                    <a:pt x="4501" y="13073"/>
                    <a:pt x="5358" y="22931"/>
                    <a:pt x="6644" y="32790"/>
                  </a:cubicBezTo>
                  <a:lnTo>
                    <a:pt x="218813" y="32790"/>
                  </a:lnTo>
                  <a:lnTo>
                    <a:pt x="222671" y="32790"/>
                  </a:lnTo>
                  <a:lnTo>
                    <a:pt x="281392" y="91511"/>
                  </a:lnTo>
                  <a:lnTo>
                    <a:pt x="439555" y="91511"/>
                  </a:lnTo>
                  <a:lnTo>
                    <a:pt x="443841" y="91083"/>
                  </a:lnTo>
                  <a:lnTo>
                    <a:pt x="520136" y="167378"/>
                  </a:lnTo>
                  <a:lnTo>
                    <a:pt x="520136" y="171664"/>
                  </a:lnTo>
                  <a:lnTo>
                    <a:pt x="520136" y="226957"/>
                  </a:lnTo>
                  <a:lnTo>
                    <a:pt x="611005" y="317825"/>
                  </a:lnTo>
                  <a:cubicBezTo>
                    <a:pt x="618720" y="292108"/>
                    <a:pt x="624292" y="265105"/>
                    <a:pt x="630722" y="2385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F87034FB-F9E9-4703-BDE8-7B5FB678E585}"/>
                </a:ext>
              </a:extLst>
            </p:cNvPr>
            <p:cNvSpPr/>
            <p:nvPr/>
          </p:nvSpPr>
          <p:spPr>
            <a:xfrm>
              <a:off x="6241947" y="1152787"/>
              <a:ext cx="111443" cy="77153"/>
            </a:xfrm>
            <a:custGeom>
              <a:avLst/>
              <a:gdLst>
                <a:gd name="connsiteX0" fmla="*/ 82082 w 111442"/>
                <a:gd name="connsiteY0" fmla="*/ 10930 h 77152"/>
                <a:gd name="connsiteX1" fmla="*/ 11359 w 111442"/>
                <a:gd name="connsiteY1" fmla="*/ 3215 h 77152"/>
                <a:gd name="connsiteX2" fmla="*/ 3215 w 111442"/>
                <a:gd name="connsiteY2" fmla="*/ 76081 h 77152"/>
                <a:gd name="connsiteX3" fmla="*/ 20360 w 111442"/>
                <a:gd name="connsiteY3" fmla="*/ 77795 h 77152"/>
                <a:gd name="connsiteX4" fmla="*/ 36219 w 111442"/>
                <a:gd name="connsiteY4" fmla="*/ 47792 h 77152"/>
                <a:gd name="connsiteX5" fmla="*/ 96655 w 111442"/>
                <a:gd name="connsiteY5" fmla="*/ 54221 h 77152"/>
                <a:gd name="connsiteX6" fmla="*/ 103942 w 111442"/>
                <a:gd name="connsiteY6" fmla="*/ 67937 h 77152"/>
                <a:gd name="connsiteX7" fmla="*/ 110371 w 111442"/>
                <a:gd name="connsiteY7" fmla="*/ 45649 h 77152"/>
                <a:gd name="connsiteX8" fmla="*/ 82082 w 111442"/>
                <a:gd name="connsiteY8" fmla="*/ 10930 h 77152"/>
                <a:gd name="connsiteX9" fmla="*/ 82082 w 111442"/>
                <a:gd name="connsiteY9" fmla="*/ 10930 h 77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1442" h="77152">
                  <a:moveTo>
                    <a:pt x="82082" y="10930"/>
                  </a:moveTo>
                  <a:lnTo>
                    <a:pt x="11359" y="3215"/>
                  </a:lnTo>
                  <a:cubicBezTo>
                    <a:pt x="8358" y="27646"/>
                    <a:pt x="5358" y="51649"/>
                    <a:pt x="3215" y="76081"/>
                  </a:cubicBezTo>
                  <a:lnTo>
                    <a:pt x="20360" y="77795"/>
                  </a:lnTo>
                  <a:cubicBezTo>
                    <a:pt x="21217" y="66222"/>
                    <a:pt x="26361" y="55507"/>
                    <a:pt x="36219" y="47792"/>
                  </a:cubicBezTo>
                  <a:cubicBezTo>
                    <a:pt x="54650" y="32790"/>
                    <a:pt x="81653" y="35790"/>
                    <a:pt x="96655" y="54221"/>
                  </a:cubicBezTo>
                  <a:cubicBezTo>
                    <a:pt x="100084" y="58507"/>
                    <a:pt x="102227" y="62794"/>
                    <a:pt x="103942" y="67937"/>
                  </a:cubicBezTo>
                  <a:cubicBezTo>
                    <a:pt x="103942" y="60222"/>
                    <a:pt x="106085" y="52507"/>
                    <a:pt x="110371" y="45649"/>
                  </a:cubicBezTo>
                  <a:lnTo>
                    <a:pt x="82082" y="10930"/>
                  </a:lnTo>
                  <a:lnTo>
                    <a:pt x="82082" y="1093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DC29F122-428B-44FF-8F10-96B233DA0E44}"/>
                </a:ext>
              </a:extLst>
            </p:cNvPr>
            <p:cNvSpPr/>
            <p:nvPr/>
          </p:nvSpPr>
          <p:spPr>
            <a:xfrm>
              <a:off x="5656874" y="650438"/>
              <a:ext cx="450056" cy="201454"/>
            </a:xfrm>
            <a:custGeom>
              <a:avLst/>
              <a:gdLst>
                <a:gd name="connsiteX0" fmla="*/ 277963 w 450056"/>
                <a:gd name="connsiteY0" fmla="*/ 136088 h 201453"/>
                <a:gd name="connsiteX1" fmla="*/ 277963 w 450056"/>
                <a:gd name="connsiteY1" fmla="*/ 136088 h 201453"/>
                <a:gd name="connsiteX2" fmla="*/ 273677 w 450056"/>
                <a:gd name="connsiteY2" fmla="*/ 135660 h 201453"/>
                <a:gd name="connsiteX3" fmla="*/ 141232 w 450056"/>
                <a:gd name="connsiteY3" fmla="*/ 3215 h 201453"/>
                <a:gd name="connsiteX4" fmla="*/ 3215 w 450056"/>
                <a:gd name="connsiteY4" fmla="*/ 3215 h 201453"/>
                <a:gd name="connsiteX5" fmla="*/ 3215 w 450056"/>
                <a:gd name="connsiteY5" fmla="*/ 4072 h 201453"/>
                <a:gd name="connsiteX6" fmla="*/ 4501 w 450056"/>
                <a:gd name="connsiteY6" fmla="*/ 28075 h 201453"/>
                <a:gd name="connsiteX7" fmla="*/ 112943 w 450056"/>
                <a:gd name="connsiteY7" fmla="*/ 28075 h 201453"/>
                <a:gd name="connsiteX8" fmla="*/ 120658 w 450056"/>
                <a:gd name="connsiteY8" fmla="*/ 28075 h 201453"/>
                <a:gd name="connsiteX9" fmla="*/ 281392 w 450056"/>
                <a:gd name="connsiteY9" fmla="*/ 188809 h 201453"/>
                <a:gd name="connsiteX10" fmla="*/ 322969 w 450056"/>
                <a:gd name="connsiteY10" fmla="*/ 188809 h 201453"/>
                <a:gd name="connsiteX11" fmla="*/ 332827 w 450056"/>
                <a:gd name="connsiteY11" fmla="*/ 172950 h 201453"/>
                <a:gd name="connsiteX12" fmla="*/ 393692 w 450056"/>
                <a:gd name="connsiteY12" fmla="*/ 172950 h 201453"/>
                <a:gd name="connsiteX13" fmla="*/ 406122 w 450056"/>
                <a:gd name="connsiteY13" fmla="*/ 199096 h 201453"/>
                <a:gd name="connsiteX14" fmla="*/ 415552 w 450056"/>
                <a:gd name="connsiteY14" fmla="*/ 187095 h 201453"/>
                <a:gd name="connsiteX15" fmla="*/ 446842 w 450056"/>
                <a:gd name="connsiteY15" fmla="*/ 177665 h 201453"/>
                <a:gd name="connsiteX16" fmla="*/ 405265 w 450056"/>
                <a:gd name="connsiteY16" fmla="*/ 136088 h 201453"/>
                <a:gd name="connsiteX17" fmla="*/ 277963 w 450056"/>
                <a:gd name="connsiteY17" fmla="*/ 136088 h 201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50056" h="201453">
                  <a:moveTo>
                    <a:pt x="277963" y="136088"/>
                  </a:moveTo>
                  <a:lnTo>
                    <a:pt x="277963" y="136088"/>
                  </a:lnTo>
                  <a:lnTo>
                    <a:pt x="273677" y="135660"/>
                  </a:lnTo>
                  <a:lnTo>
                    <a:pt x="141232" y="3215"/>
                  </a:lnTo>
                  <a:lnTo>
                    <a:pt x="3215" y="3215"/>
                  </a:lnTo>
                  <a:cubicBezTo>
                    <a:pt x="3215" y="3215"/>
                    <a:pt x="3215" y="3643"/>
                    <a:pt x="3215" y="4072"/>
                  </a:cubicBezTo>
                  <a:cubicBezTo>
                    <a:pt x="4501" y="11787"/>
                    <a:pt x="4501" y="19931"/>
                    <a:pt x="4501" y="28075"/>
                  </a:cubicBezTo>
                  <a:lnTo>
                    <a:pt x="112943" y="28075"/>
                  </a:lnTo>
                  <a:lnTo>
                    <a:pt x="120658" y="28075"/>
                  </a:lnTo>
                  <a:lnTo>
                    <a:pt x="281392" y="188809"/>
                  </a:lnTo>
                  <a:lnTo>
                    <a:pt x="322969" y="188809"/>
                  </a:lnTo>
                  <a:cubicBezTo>
                    <a:pt x="325112" y="183237"/>
                    <a:pt x="328113" y="177665"/>
                    <a:pt x="332827" y="172950"/>
                  </a:cubicBezTo>
                  <a:cubicBezTo>
                    <a:pt x="349544" y="156234"/>
                    <a:pt x="376976" y="156234"/>
                    <a:pt x="393692" y="172950"/>
                  </a:cubicBezTo>
                  <a:cubicBezTo>
                    <a:pt x="400979" y="180237"/>
                    <a:pt x="405265" y="189667"/>
                    <a:pt x="406122" y="199096"/>
                  </a:cubicBezTo>
                  <a:cubicBezTo>
                    <a:pt x="408694" y="194810"/>
                    <a:pt x="412123" y="190524"/>
                    <a:pt x="415552" y="187095"/>
                  </a:cubicBezTo>
                  <a:cubicBezTo>
                    <a:pt x="424553" y="179380"/>
                    <a:pt x="435697" y="177236"/>
                    <a:pt x="446842" y="177665"/>
                  </a:cubicBezTo>
                  <a:lnTo>
                    <a:pt x="405265" y="136088"/>
                  </a:lnTo>
                  <a:lnTo>
                    <a:pt x="277963" y="13608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086C9415-2755-412D-A3F4-52FB6D9A5832}"/>
                </a:ext>
              </a:extLst>
            </p:cNvPr>
            <p:cNvSpPr/>
            <p:nvPr/>
          </p:nvSpPr>
          <p:spPr>
            <a:xfrm>
              <a:off x="7523964" y="3343918"/>
              <a:ext cx="98584" cy="162878"/>
            </a:xfrm>
            <a:custGeom>
              <a:avLst/>
              <a:gdLst>
                <a:gd name="connsiteX0" fmla="*/ 3215 w 98583"/>
                <a:gd name="connsiteY0" fmla="*/ 162234 h 162877"/>
                <a:gd name="connsiteX1" fmla="*/ 91083 w 98583"/>
                <a:gd name="connsiteY1" fmla="*/ 91511 h 162877"/>
                <a:gd name="connsiteX2" fmla="*/ 95369 w 98583"/>
                <a:gd name="connsiteY2" fmla="*/ 52935 h 162877"/>
                <a:gd name="connsiteX3" fmla="*/ 95369 w 98583"/>
                <a:gd name="connsiteY3" fmla="*/ 52935 h 162877"/>
                <a:gd name="connsiteX4" fmla="*/ 81224 w 98583"/>
                <a:gd name="connsiteY4" fmla="*/ 3215 h 162877"/>
                <a:gd name="connsiteX5" fmla="*/ 73081 w 98583"/>
                <a:gd name="connsiteY5" fmla="*/ 77795 h 162877"/>
                <a:gd name="connsiteX6" fmla="*/ 72223 w 98583"/>
                <a:gd name="connsiteY6" fmla="*/ 85939 h 162877"/>
                <a:gd name="connsiteX7" fmla="*/ 8358 w 98583"/>
                <a:gd name="connsiteY7" fmla="*/ 137374 h 162877"/>
                <a:gd name="connsiteX8" fmla="*/ 3215 w 98583"/>
                <a:gd name="connsiteY8" fmla="*/ 162234 h 162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583" h="162877">
                  <a:moveTo>
                    <a:pt x="3215" y="162234"/>
                  </a:moveTo>
                  <a:lnTo>
                    <a:pt x="91083" y="91511"/>
                  </a:lnTo>
                  <a:lnTo>
                    <a:pt x="95369" y="52935"/>
                  </a:lnTo>
                  <a:lnTo>
                    <a:pt x="95369" y="52935"/>
                  </a:lnTo>
                  <a:cubicBezTo>
                    <a:pt x="90654" y="36647"/>
                    <a:pt x="85939" y="19931"/>
                    <a:pt x="81224" y="3215"/>
                  </a:cubicBezTo>
                  <a:lnTo>
                    <a:pt x="73081" y="77795"/>
                  </a:lnTo>
                  <a:lnTo>
                    <a:pt x="72223" y="85939"/>
                  </a:lnTo>
                  <a:lnTo>
                    <a:pt x="8358" y="137374"/>
                  </a:lnTo>
                  <a:cubicBezTo>
                    <a:pt x="7072" y="145518"/>
                    <a:pt x="4929" y="154090"/>
                    <a:pt x="3215" y="16223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BBB7D501-017D-425B-83A1-ACD1D48D7566}"/>
                </a:ext>
              </a:extLst>
            </p:cNvPr>
            <p:cNvSpPr/>
            <p:nvPr/>
          </p:nvSpPr>
          <p:spPr>
            <a:xfrm>
              <a:off x="6505123" y="4784955"/>
              <a:ext cx="514350" cy="227171"/>
            </a:xfrm>
            <a:custGeom>
              <a:avLst/>
              <a:gdLst>
                <a:gd name="connsiteX0" fmla="*/ 513279 w 514350"/>
                <a:gd name="connsiteY0" fmla="*/ 183666 h 227171"/>
                <a:gd name="connsiteX1" fmla="*/ 513279 w 514350"/>
                <a:gd name="connsiteY1" fmla="*/ 183666 h 227171"/>
                <a:gd name="connsiteX2" fmla="*/ 502991 w 514350"/>
                <a:gd name="connsiteY2" fmla="*/ 160949 h 227171"/>
                <a:gd name="connsiteX3" fmla="*/ 285678 w 514350"/>
                <a:gd name="connsiteY3" fmla="*/ 198668 h 227171"/>
                <a:gd name="connsiteX4" fmla="*/ 281392 w 514350"/>
                <a:gd name="connsiteY4" fmla="*/ 199097 h 227171"/>
                <a:gd name="connsiteX5" fmla="*/ 3215 w 514350"/>
                <a:gd name="connsiteY5" fmla="*/ 3215 h 227171"/>
                <a:gd name="connsiteX6" fmla="*/ 21646 w 514350"/>
                <a:gd name="connsiteY6" fmla="*/ 55936 h 227171"/>
                <a:gd name="connsiteX7" fmla="*/ 265105 w 514350"/>
                <a:gd name="connsiteY7" fmla="*/ 227386 h 227171"/>
                <a:gd name="connsiteX8" fmla="*/ 513279 w 514350"/>
                <a:gd name="connsiteY8" fmla="*/ 183666 h 227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4350" h="227171">
                  <a:moveTo>
                    <a:pt x="513279" y="183666"/>
                  </a:moveTo>
                  <a:lnTo>
                    <a:pt x="513279" y="183666"/>
                  </a:lnTo>
                  <a:cubicBezTo>
                    <a:pt x="509850" y="175951"/>
                    <a:pt x="506420" y="168235"/>
                    <a:pt x="502991" y="160949"/>
                  </a:cubicBezTo>
                  <a:lnTo>
                    <a:pt x="285678" y="198668"/>
                  </a:lnTo>
                  <a:lnTo>
                    <a:pt x="281392" y="199097"/>
                  </a:lnTo>
                  <a:lnTo>
                    <a:pt x="3215" y="3215"/>
                  </a:lnTo>
                  <a:cubicBezTo>
                    <a:pt x="9215" y="20788"/>
                    <a:pt x="15216" y="38362"/>
                    <a:pt x="21646" y="55936"/>
                  </a:cubicBezTo>
                  <a:lnTo>
                    <a:pt x="265105" y="227386"/>
                  </a:lnTo>
                  <a:lnTo>
                    <a:pt x="513279" y="18366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D84D5C8B-25A0-4E6E-89B7-24362E9BE409}"/>
                </a:ext>
              </a:extLst>
            </p:cNvPr>
            <p:cNvSpPr/>
            <p:nvPr/>
          </p:nvSpPr>
          <p:spPr>
            <a:xfrm>
              <a:off x="5867329" y="3702248"/>
              <a:ext cx="25718" cy="38576"/>
            </a:xfrm>
            <a:custGeom>
              <a:avLst/>
              <a:gdLst>
                <a:gd name="connsiteX0" fmla="*/ 10073 w 25717"/>
                <a:gd name="connsiteY0" fmla="*/ 3215 h 38576"/>
                <a:gd name="connsiteX1" fmla="*/ 3215 w 25717"/>
                <a:gd name="connsiteY1" fmla="*/ 10073 h 38576"/>
                <a:gd name="connsiteX2" fmla="*/ 15216 w 25717"/>
                <a:gd name="connsiteY2" fmla="*/ 37505 h 38576"/>
                <a:gd name="connsiteX3" fmla="*/ 25075 w 25717"/>
                <a:gd name="connsiteY3" fmla="*/ 27646 h 38576"/>
                <a:gd name="connsiteX4" fmla="*/ 10073 w 25717"/>
                <a:gd name="connsiteY4" fmla="*/ 3215 h 3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717" h="38576">
                  <a:moveTo>
                    <a:pt x="10073" y="3215"/>
                  </a:moveTo>
                  <a:lnTo>
                    <a:pt x="3215" y="10073"/>
                  </a:lnTo>
                  <a:cubicBezTo>
                    <a:pt x="7072" y="19074"/>
                    <a:pt x="11359" y="28075"/>
                    <a:pt x="15216" y="37505"/>
                  </a:cubicBezTo>
                  <a:cubicBezTo>
                    <a:pt x="18217" y="34076"/>
                    <a:pt x="21646" y="31075"/>
                    <a:pt x="25075" y="27646"/>
                  </a:cubicBezTo>
                  <a:cubicBezTo>
                    <a:pt x="19931" y="19502"/>
                    <a:pt x="14788" y="11359"/>
                    <a:pt x="10073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BC619619-DEDD-4A29-94C4-F9199FE3EFA4}"/>
                </a:ext>
              </a:extLst>
            </p:cNvPr>
            <p:cNvSpPr/>
            <p:nvPr/>
          </p:nvSpPr>
          <p:spPr>
            <a:xfrm>
              <a:off x="5749028" y="3576233"/>
              <a:ext cx="68580" cy="47149"/>
            </a:xfrm>
            <a:custGeom>
              <a:avLst/>
              <a:gdLst>
                <a:gd name="connsiteX0" fmla="*/ 3215 w 68580"/>
                <a:gd name="connsiteY0" fmla="*/ 41791 h 47148"/>
                <a:gd name="connsiteX1" fmla="*/ 67080 w 68580"/>
                <a:gd name="connsiteY1" fmla="*/ 41791 h 47148"/>
                <a:gd name="connsiteX2" fmla="*/ 68794 w 68580"/>
                <a:gd name="connsiteY2" fmla="*/ 41362 h 47148"/>
                <a:gd name="connsiteX3" fmla="*/ 41791 w 68580"/>
                <a:gd name="connsiteY3" fmla="*/ 3215 h 47148"/>
                <a:gd name="connsiteX4" fmla="*/ 3215 w 68580"/>
                <a:gd name="connsiteY4" fmla="*/ 41791 h 4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580" h="47148">
                  <a:moveTo>
                    <a:pt x="3215" y="41791"/>
                  </a:moveTo>
                  <a:cubicBezTo>
                    <a:pt x="24646" y="44791"/>
                    <a:pt x="46077" y="47792"/>
                    <a:pt x="67080" y="41791"/>
                  </a:cubicBezTo>
                  <a:cubicBezTo>
                    <a:pt x="67508" y="41791"/>
                    <a:pt x="68366" y="41362"/>
                    <a:pt x="68794" y="41362"/>
                  </a:cubicBezTo>
                  <a:cubicBezTo>
                    <a:pt x="59793" y="28504"/>
                    <a:pt x="50792" y="15645"/>
                    <a:pt x="41791" y="3215"/>
                  </a:cubicBezTo>
                  <a:lnTo>
                    <a:pt x="3215" y="4179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9275BF65-90D7-42D6-B758-A55236552B7F}"/>
                </a:ext>
              </a:extLst>
            </p:cNvPr>
            <p:cNvSpPr/>
            <p:nvPr/>
          </p:nvSpPr>
          <p:spPr>
            <a:xfrm>
              <a:off x="5803035" y="2917007"/>
              <a:ext cx="630079" cy="732949"/>
            </a:xfrm>
            <a:custGeom>
              <a:avLst/>
              <a:gdLst>
                <a:gd name="connsiteX0" fmla="*/ 309253 w 630078"/>
                <a:gd name="connsiteY0" fmla="*/ 488847 h 732948"/>
                <a:gd name="connsiteX1" fmla="*/ 309253 w 630078"/>
                <a:gd name="connsiteY1" fmla="*/ 488847 h 732948"/>
                <a:gd name="connsiteX2" fmla="*/ 347829 w 630078"/>
                <a:gd name="connsiteY2" fmla="*/ 488847 h 732948"/>
                <a:gd name="connsiteX3" fmla="*/ 513279 w 630078"/>
                <a:gd name="connsiteY3" fmla="*/ 323398 h 732948"/>
                <a:gd name="connsiteX4" fmla="*/ 513279 w 630078"/>
                <a:gd name="connsiteY4" fmla="*/ 200382 h 732948"/>
                <a:gd name="connsiteX5" fmla="*/ 513279 w 630078"/>
                <a:gd name="connsiteY5" fmla="*/ 196525 h 732948"/>
                <a:gd name="connsiteX6" fmla="*/ 630722 w 630078"/>
                <a:gd name="connsiteY6" fmla="*/ 79081 h 732948"/>
                <a:gd name="connsiteX7" fmla="*/ 626436 w 630078"/>
                <a:gd name="connsiteY7" fmla="*/ 26361 h 732948"/>
                <a:gd name="connsiteX8" fmla="*/ 621721 w 630078"/>
                <a:gd name="connsiteY8" fmla="*/ 31933 h 732948"/>
                <a:gd name="connsiteX9" fmla="*/ 560856 w 630078"/>
                <a:gd name="connsiteY9" fmla="*/ 31933 h 732948"/>
                <a:gd name="connsiteX10" fmla="*/ 548855 w 630078"/>
                <a:gd name="connsiteY10" fmla="*/ 3215 h 732948"/>
                <a:gd name="connsiteX11" fmla="*/ 472559 w 630078"/>
                <a:gd name="connsiteY11" fmla="*/ 3215 h 732948"/>
                <a:gd name="connsiteX12" fmla="*/ 382548 w 630078"/>
                <a:gd name="connsiteY12" fmla="*/ 93226 h 732948"/>
                <a:gd name="connsiteX13" fmla="*/ 382548 w 630078"/>
                <a:gd name="connsiteY13" fmla="*/ 144232 h 732948"/>
                <a:gd name="connsiteX14" fmla="*/ 445984 w 630078"/>
                <a:gd name="connsiteY14" fmla="*/ 207669 h 732948"/>
                <a:gd name="connsiteX15" fmla="*/ 445984 w 630078"/>
                <a:gd name="connsiteY15" fmla="*/ 211527 h 732948"/>
                <a:gd name="connsiteX16" fmla="*/ 445984 w 630078"/>
                <a:gd name="connsiteY16" fmla="*/ 285679 h 732948"/>
                <a:gd name="connsiteX17" fmla="*/ 445984 w 630078"/>
                <a:gd name="connsiteY17" fmla="*/ 289536 h 732948"/>
                <a:gd name="connsiteX18" fmla="*/ 370975 w 630078"/>
                <a:gd name="connsiteY18" fmla="*/ 364546 h 732948"/>
                <a:gd name="connsiteX19" fmla="*/ 365403 w 630078"/>
                <a:gd name="connsiteY19" fmla="*/ 363260 h 732948"/>
                <a:gd name="connsiteX20" fmla="*/ 304110 w 630078"/>
                <a:gd name="connsiteY20" fmla="*/ 346543 h 732948"/>
                <a:gd name="connsiteX21" fmla="*/ 3215 w 630078"/>
                <a:gd name="connsiteY21" fmla="*/ 647438 h 732948"/>
                <a:gd name="connsiteX22" fmla="*/ 37076 w 630078"/>
                <a:gd name="connsiteY22" fmla="*/ 695016 h 732948"/>
                <a:gd name="connsiteX23" fmla="*/ 318254 w 630078"/>
                <a:gd name="connsiteY23" fmla="*/ 413837 h 732948"/>
                <a:gd name="connsiteX24" fmla="*/ 322540 w 630078"/>
                <a:gd name="connsiteY24" fmla="*/ 413409 h 732948"/>
                <a:gd name="connsiteX25" fmla="*/ 371404 w 630078"/>
                <a:gd name="connsiteY25" fmla="*/ 413837 h 732948"/>
                <a:gd name="connsiteX26" fmla="*/ 478131 w 630078"/>
                <a:gd name="connsiteY26" fmla="*/ 307110 h 732948"/>
                <a:gd name="connsiteX27" fmla="*/ 478560 w 630078"/>
                <a:gd name="connsiteY27" fmla="*/ 157948 h 732948"/>
                <a:gd name="connsiteX28" fmla="*/ 442127 w 630078"/>
                <a:gd name="connsiteY28" fmla="*/ 145947 h 732948"/>
                <a:gd name="connsiteX29" fmla="*/ 442127 w 630078"/>
                <a:gd name="connsiteY29" fmla="*/ 85511 h 732948"/>
                <a:gd name="connsiteX30" fmla="*/ 502563 w 630078"/>
                <a:gd name="connsiteY30" fmla="*/ 85511 h 732948"/>
                <a:gd name="connsiteX31" fmla="*/ 502563 w 630078"/>
                <a:gd name="connsiteY31" fmla="*/ 146376 h 732948"/>
                <a:gd name="connsiteX32" fmla="*/ 497848 w 630078"/>
                <a:gd name="connsiteY32" fmla="*/ 150662 h 732948"/>
                <a:gd name="connsiteX33" fmla="*/ 497848 w 630078"/>
                <a:gd name="connsiteY33" fmla="*/ 314825 h 732948"/>
                <a:gd name="connsiteX34" fmla="*/ 379548 w 630078"/>
                <a:gd name="connsiteY34" fmla="*/ 433126 h 732948"/>
                <a:gd name="connsiteX35" fmla="*/ 375690 w 630078"/>
                <a:gd name="connsiteY35" fmla="*/ 433126 h 732948"/>
                <a:gd name="connsiteX36" fmla="*/ 326398 w 630078"/>
                <a:gd name="connsiteY36" fmla="*/ 433126 h 732948"/>
                <a:gd name="connsiteX37" fmla="*/ 48220 w 630078"/>
                <a:gd name="connsiteY37" fmla="*/ 711303 h 732948"/>
                <a:gd name="connsiteX38" fmla="*/ 62365 w 630078"/>
                <a:gd name="connsiteY38" fmla="*/ 731877 h 732948"/>
                <a:gd name="connsiteX39" fmla="*/ 305395 w 630078"/>
                <a:gd name="connsiteY39" fmla="*/ 488847 h 732948"/>
                <a:gd name="connsiteX40" fmla="*/ 309253 w 630078"/>
                <a:gd name="connsiteY40" fmla="*/ 488847 h 732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630078" h="732948">
                  <a:moveTo>
                    <a:pt x="309253" y="488847"/>
                  </a:moveTo>
                  <a:lnTo>
                    <a:pt x="309253" y="488847"/>
                  </a:lnTo>
                  <a:lnTo>
                    <a:pt x="347829" y="488847"/>
                  </a:lnTo>
                  <a:lnTo>
                    <a:pt x="513279" y="323398"/>
                  </a:lnTo>
                  <a:lnTo>
                    <a:pt x="513279" y="200382"/>
                  </a:lnTo>
                  <a:lnTo>
                    <a:pt x="513279" y="196525"/>
                  </a:lnTo>
                  <a:lnTo>
                    <a:pt x="630722" y="79081"/>
                  </a:lnTo>
                  <a:cubicBezTo>
                    <a:pt x="629865" y="61508"/>
                    <a:pt x="629007" y="43934"/>
                    <a:pt x="626436" y="26361"/>
                  </a:cubicBezTo>
                  <a:cubicBezTo>
                    <a:pt x="625150" y="28504"/>
                    <a:pt x="623435" y="30218"/>
                    <a:pt x="621721" y="31933"/>
                  </a:cubicBezTo>
                  <a:cubicBezTo>
                    <a:pt x="605004" y="48649"/>
                    <a:pt x="577572" y="48649"/>
                    <a:pt x="560856" y="31933"/>
                  </a:cubicBezTo>
                  <a:cubicBezTo>
                    <a:pt x="552712" y="23789"/>
                    <a:pt x="549283" y="13930"/>
                    <a:pt x="548855" y="3215"/>
                  </a:cubicBezTo>
                  <a:lnTo>
                    <a:pt x="472559" y="3215"/>
                  </a:lnTo>
                  <a:lnTo>
                    <a:pt x="382548" y="93226"/>
                  </a:lnTo>
                  <a:lnTo>
                    <a:pt x="382548" y="144232"/>
                  </a:lnTo>
                  <a:lnTo>
                    <a:pt x="445984" y="207669"/>
                  </a:lnTo>
                  <a:lnTo>
                    <a:pt x="445984" y="211527"/>
                  </a:lnTo>
                  <a:lnTo>
                    <a:pt x="445984" y="285679"/>
                  </a:lnTo>
                  <a:lnTo>
                    <a:pt x="445984" y="289536"/>
                  </a:lnTo>
                  <a:lnTo>
                    <a:pt x="370975" y="364546"/>
                  </a:lnTo>
                  <a:lnTo>
                    <a:pt x="365403" y="363260"/>
                  </a:lnTo>
                  <a:lnTo>
                    <a:pt x="304110" y="346543"/>
                  </a:lnTo>
                  <a:lnTo>
                    <a:pt x="3215" y="647438"/>
                  </a:lnTo>
                  <a:cubicBezTo>
                    <a:pt x="14788" y="663297"/>
                    <a:pt x="25932" y="679156"/>
                    <a:pt x="37076" y="695016"/>
                  </a:cubicBezTo>
                  <a:lnTo>
                    <a:pt x="318254" y="413837"/>
                  </a:lnTo>
                  <a:lnTo>
                    <a:pt x="322540" y="413409"/>
                  </a:lnTo>
                  <a:lnTo>
                    <a:pt x="371404" y="413837"/>
                  </a:lnTo>
                  <a:lnTo>
                    <a:pt x="478131" y="307110"/>
                  </a:lnTo>
                  <a:lnTo>
                    <a:pt x="478560" y="157948"/>
                  </a:lnTo>
                  <a:cubicBezTo>
                    <a:pt x="465701" y="159663"/>
                    <a:pt x="451985" y="155805"/>
                    <a:pt x="442127" y="145947"/>
                  </a:cubicBezTo>
                  <a:cubicBezTo>
                    <a:pt x="425410" y="129231"/>
                    <a:pt x="425410" y="102227"/>
                    <a:pt x="442127" y="85511"/>
                  </a:cubicBezTo>
                  <a:cubicBezTo>
                    <a:pt x="458843" y="68794"/>
                    <a:pt x="485847" y="68794"/>
                    <a:pt x="502563" y="85511"/>
                  </a:cubicBezTo>
                  <a:cubicBezTo>
                    <a:pt x="519279" y="102227"/>
                    <a:pt x="519279" y="129231"/>
                    <a:pt x="502563" y="146376"/>
                  </a:cubicBezTo>
                  <a:cubicBezTo>
                    <a:pt x="500848" y="148090"/>
                    <a:pt x="499563" y="149376"/>
                    <a:pt x="497848" y="150662"/>
                  </a:cubicBezTo>
                  <a:lnTo>
                    <a:pt x="497848" y="314825"/>
                  </a:lnTo>
                  <a:lnTo>
                    <a:pt x="379548" y="433126"/>
                  </a:lnTo>
                  <a:lnTo>
                    <a:pt x="375690" y="433126"/>
                  </a:lnTo>
                  <a:lnTo>
                    <a:pt x="326398" y="433126"/>
                  </a:lnTo>
                  <a:lnTo>
                    <a:pt x="48220" y="711303"/>
                  </a:lnTo>
                  <a:cubicBezTo>
                    <a:pt x="52935" y="718161"/>
                    <a:pt x="57650" y="725019"/>
                    <a:pt x="62365" y="731877"/>
                  </a:cubicBezTo>
                  <a:lnTo>
                    <a:pt x="305395" y="488847"/>
                  </a:lnTo>
                  <a:lnTo>
                    <a:pt x="309253" y="48884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EFD01B05-CA4F-4BCA-8409-FC9A5C15CFE0}"/>
                </a:ext>
              </a:extLst>
            </p:cNvPr>
            <p:cNvSpPr/>
            <p:nvPr/>
          </p:nvSpPr>
          <p:spPr>
            <a:xfrm>
              <a:off x="5097545" y="3074741"/>
              <a:ext cx="660083" cy="1238726"/>
            </a:xfrm>
            <a:custGeom>
              <a:avLst/>
              <a:gdLst>
                <a:gd name="connsiteX0" fmla="*/ 529111 w 660082"/>
                <a:gd name="connsiteY0" fmla="*/ 761024 h 1238726"/>
                <a:gd name="connsiteX1" fmla="*/ 529111 w 660082"/>
                <a:gd name="connsiteY1" fmla="*/ 761024 h 1238726"/>
                <a:gd name="connsiteX2" fmla="*/ 506394 w 660082"/>
                <a:gd name="connsiteY2" fmla="*/ 783312 h 1238726"/>
                <a:gd name="connsiteX3" fmla="*/ 506394 w 660082"/>
                <a:gd name="connsiteY3" fmla="*/ 893469 h 1238726"/>
                <a:gd name="connsiteX4" fmla="*/ 501679 w 660082"/>
                <a:gd name="connsiteY4" fmla="*/ 896041 h 1238726"/>
                <a:gd name="connsiteX5" fmla="*/ 445529 w 660082"/>
                <a:gd name="connsiteY5" fmla="*/ 928616 h 1238726"/>
                <a:gd name="connsiteX6" fmla="*/ 443386 w 660082"/>
                <a:gd name="connsiteY6" fmla="*/ 929902 h 1238726"/>
                <a:gd name="connsiteX7" fmla="*/ 329800 w 660082"/>
                <a:gd name="connsiteY7" fmla="*/ 929902 h 1238726"/>
                <a:gd name="connsiteX8" fmla="*/ 275365 w 660082"/>
                <a:gd name="connsiteY8" fmla="*/ 984337 h 1238726"/>
                <a:gd name="connsiteX9" fmla="*/ 280508 w 660082"/>
                <a:gd name="connsiteY9" fmla="*/ 1004483 h 1238726"/>
                <a:gd name="connsiteX10" fmla="*/ 237646 w 660082"/>
                <a:gd name="connsiteY10" fmla="*/ 1047345 h 1238726"/>
                <a:gd name="connsiteX11" fmla="*/ 194783 w 660082"/>
                <a:gd name="connsiteY11" fmla="*/ 1004483 h 1238726"/>
                <a:gd name="connsiteX12" fmla="*/ 237646 w 660082"/>
                <a:gd name="connsiteY12" fmla="*/ 961192 h 1238726"/>
                <a:gd name="connsiteX13" fmla="*/ 262506 w 660082"/>
                <a:gd name="connsiteY13" fmla="*/ 968907 h 1238726"/>
                <a:gd name="connsiteX14" fmla="*/ 318656 w 660082"/>
                <a:gd name="connsiteY14" fmla="*/ 913186 h 1238726"/>
                <a:gd name="connsiteX15" fmla="*/ 321656 w 660082"/>
                <a:gd name="connsiteY15" fmla="*/ 910185 h 1238726"/>
                <a:gd name="connsiteX16" fmla="*/ 437814 w 660082"/>
                <a:gd name="connsiteY16" fmla="*/ 910185 h 1238726"/>
                <a:gd name="connsiteX17" fmla="*/ 486677 w 660082"/>
                <a:gd name="connsiteY17" fmla="*/ 881896 h 1238726"/>
                <a:gd name="connsiteX18" fmla="*/ 486677 w 660082"/>
                <a:gd name="connsiteY18" fmla="*/ 775597 h 1238726"/>
                <a:gd name="connsiteX19" fmla="*/ 489677 w 660082"/>
                <a:gd name="connsiteY19" fmla="*/ 772597 h 1238726"/>
                <a:gd name="connsiteX20" fmla="*/ 517967 w 660082"/>
                <a:gd name="connsiteY20" fmla="*/ 744307 h 1238726"/>
                <a:gd name="connsiteX21" fmla="*/ 520967 w 660082"/>
                <a:gd name="connsiteY21" fmla="*/ 741736 h 1238726"/>
                <a:gd name="connsiteX22" fmla="*/ 655984 w 660082"/>
                <a:gd name="connsiteY22" fmla="*/ 741736 h 1238726"/>
                <a:gd name="connsiteX23" fmla="*/ 654698 w 660082"/>
                <a:gd name="connsiteY23" fmla="*/ 727162 h 1238726"/>
                <a:gd name="connsiteX24" fmla="*/ 459245 w 660082"/>
                <a:gd name="connsiteY24" fmla="*/ 727162 h 1238726"/>
                <a:gd name="connsiteX25" fmla="*/ 414668 w 660082"/>
                <a:gd name="connsiteY25" fmla="*/ 771311 h 1238726"/>
                <a:gd name="connsiteX26" fmla="*/ 414668 w 660082"/>
                <a:gd name="connsiteY26" fmla="*/ 794028 h 1238726"/>
                <a:gd name="connsiteX27" fmla="*/ 449387 w 660082"/>
                <a:gd name="connsiteY27" fmla="*/ 836033 h 1238726"/>
                <a:gd name="connsiteX28" fmla="*/ 406524 w 660082"/>
                <a:gd name="connsiteY28" fmla="*/ 878896 h 1238726"/>
                <a:gd name="connsiteX29" fmla="*/ 363662 w 660082"/>
                <a:gd name="connsiteY29" fmla="*/ 836033 h 1238726"/>
                <a:gd name="connsiteX30" fmla="*/ 385093 w 660082"/>
                <a:gd name="connsiteY30" fmla="*/ 799171 h 1238726"/>
                <a:gd name="connsiteX31" fmla="*/ 385093 w 660082"/>
                <a:gd name="connsiteY31" fmla="*/ 759309 h 1238726"/>
                <a:gd name="connsiteX32" fmla="*/ 389379 w 660082"/>
                <a:gd name="connsiteY32" fmla="*/ 755023 h 1238726"/>
                <a:gd name="connsiteX33" fmla="*/ 442100 w 660082"/>
                <a:gd name="connsiteY33" fmla="*/ 702302 h 1238726"/>
                <a:gd name="connsiteX34" fmla="*/ 446386 w 660082"/>
                <a:gd name="connsiteY34" fmla="*/ 698016 h 1238726"/>
                <a:gd name="connsiteX35" fmla="*/ 650840 w 660082"/>
                <a:gd name="connsiteY35" fmla="*/ 698016 h 1238726"/>
                <a:gd name="connsiteX36" fmla="*/ 648269 w 660082"/>
                <a:gd name="connsiteY36" fmla="*/ 678728 h 1238726"/>
                <a:gd name="connsiteX37" fmla="*/ 406096 w 660082"/>
                <a:gd name="connsiteY37" fmla="*/ 678728 h 1238726"/>
                <a:gd name="connsiteX38" fmla="*/ 273222 w 660082"/>
                <a:gd name="connsiteY38" fmla="*/ 811173 h 1238726"/>
                <a:gd name="connsiteX39" fmla="*/ 281794 w 660082"/>
                <a:gd name="connsiteY39" fmla="*/ 836033 h 1238726"/>
                <a:gd name="connsiteX40" fmla="*/ 238503 w 660082"/>
                <a:gd name="connsiteY40" fmla="*/ 878896 h 1238726"/>
                <a:gd name="connsiteX41" fmla="*/ 195641 w 660082"/>
                <a:gd name="connsiteY41" fmla="*/ 836033 h 1238726"/>
                <a:gd name="connsiteX42" fmla="*/ 238503 w 660082"/>
                <a:gd name="connsiteY42" fmla="*/ 793171 h 1238726"/>
                <a:gd name="connsiteX43" fmla="*/ 248790 w 660082"/>
                <a:gd name="connsiteY43" fmla="*/ 794885 h 1238726"/>
                <a:gd name="connsiteX44" fmla="*/ 390236 w 660082"/>
                <a:gd name="connsiteY44" fmla="*/ 653439 h 1238726"/>
                <a:gd name="connsiteX45" fmla="*/ 394523 w 660082"/>
                <a:gd name="connsiteY45" fmla="*/ 649153 h 1238726"/>
                <a:gd name="connsiteX46" fmla="*/ 644840 w 660082"/>
                <a:gd name="connsiteY46" fmla="*/ 649153 h 1238726"/>
                <a:gd name="connsiteX47" fmla="*/ 643982 w 660082"/>
                <a:gd name="connsiteY47" fmla="*/ 643581 h 1238726"/>
                <a:gd name="connsiteX48" fmla="*/ 640125 w 660082"/>
                <a:gd name="connsiteY48" fmla="*/ 599861 h 1238726"/>
                <a:gd name="connsiteX49" fmla="*/ 639268 w 660082"/>
                <a:gd name="connsiteY49" fmla="*/ 599432 h 1238726"/>
                <a:gd name="connsiteX50" fmla="*/ 331943 w 660082"/>
                <a:gd name="connsiteY50" fmla="*/ 599432 h 1238726"/>
                <a:gd name="connsiteX51" fmla="*/ 280508 w 660082"/>
                <a:gd name="connsiteY51" fmla="*/ 650438 h 1238726"/>
                <a:gd name="connsiteX52" fmla="*/ 282223 w 660082"/>
                <a:gd name="connsiteY52" fmla="*/ 660726 h 1238726"/>
                <a:gd name="connsiteX53" fmla="*/ 238932 w 660082"/>
                <a:gd name="connsiteY53" fmla="*/ 703588 h 1238726"/>
                <a:gd name="connsiteX54" fmla="*/ 196069 w 660082"/>
                <a:gd name="connsiteY54" fmla="*/ 660726 h 1238726"/>
                <a:gd name="connsiteX55" fmla="*/ 238932 w 660082"/>
                <a:gd name="connsiteY55" fmla="*/ 617435 h 1238726"/>
                <a:gd name="connsiteX56" fmla="*/ 264221 w 660082"/>
                <a:gd name="connsiteY56" fmla="*/ 625578 h 1238726"/>
                <a:gd name="connsiteX57" fmla="*/ 315656 w 660082"/>
                <a:gd name="connsiteY57" fmla="*/ 574143 h 1238726"/>
                <a:gd name="connsiteX58" fmla="*/ 319942 w 660082"/>
                <a:gd name="connsiteY58" fmla="*/ 569857 h 1238726"/>
                <a:gd name="connsiteX59" fmla="*/ 609264 w 660082"/>
                <a:gd name="connsiteY59" fmla="*/ 569857 h 1238726"/>
                <a:gd name="connsiteX60" fmla="*/ 424098 w 660082"/>
                <a:gd name="connsiteY60" fmla="*/ 366260 h 1238726"/>
                <a:gd name="connsiteX61" fmla="*/ 406096 w 660082"/>
                <a:gd name="connsiteY61" fmla="*/ 370118 h 1238726"/>
                <a:gd name="connsiteX62" fmla="*/ 363233 w 660082"/>
                <a:gd name="connsiteY62" fmla="*/ 327255 h 1238726"/>
                <a:gd name="connsiteX63" fmla="*/ 371806 w 660082"/>
                <a:gd name="connsiteY63" fmla="*/ 301538 h 1238726"/>
                <a:gd name="connsiteX64" fmla="*/ 355089 w 660082"/>
                <a:gd name="connsiteY64" fmla="*/ 280107 h 1238726"/>
                <a:gd name="connsiteX65" fmla="*/ 355089 w 660082"/>
                <a:gd name="connsiteY65" fmla="*/ 392406 h 1238726"/>
                <a:gd name="connsiteX66" fmla="*/ 346088 w 660082"/>
                <a:gd name="connsiteY66" fmla="*/ 400979 h 1238726"/>
                <a:gd name="connsiteX67" fmla="*/ 145492 w 660082"/>
                <a:gd name="connsiteY67" fmla="*/ 602433 h 1238726"/>
                <a:gd name="connsiteX68" fmla="*/ 145492 w 660082"/>
                <a:gd name="connsiteY68" fmla="*/ 734449 h 1238726"/>
                <a:gd name="connsiteX69" fmla="*/ 153635 w 660082"/>
                <a:gd name="connsiteY69" fmla="*/ 759738 h 1238726"/>
                <a:gd name="connsiteX70" fmla="*/ 110773 w 660082"/>
                <a:gd name="connsiteY70" fmla="*/ 803029 h 1238726"/>
                <a:gd name="connsiteX71" fmla="*/ 67910 w 660082"/>
                <a:gd name="connsiteY71" fmla="*/ 759738 h 1238726"/>
                <a:gd name="connsiteX72" fmla="*/ 86341 w 660082"/>
                <a:gd name="connsiteY72" fmla="*/ 724162 h 1238726"/>
                <a:gd name="connsiteX73" fmla="*/ 86341 w 660082"/>
                <a:gd name="connsiteY73" fmla="*/ 578001 h 1238726"/>
                <a:gd name="connsiteX74" fmla="*/ 94914 w 660082"/>
                <a:gd name="connsiteY74" fmla="*/ 569429 h 1238726"/>
                <a:gd name="connsiteX75" fmla="*/ 296368 w 660082"/>
                <a:gd name="connsiteY75" fmla="*/ 368403 h 1238726"/>
                <a:gd name="connsiteX76" fmla="*/ 296368 w 660082"/>
                <a:gd name="connsiteY76" fmla="*/ 232101 h 1238726"/>
                <a:gd name="connsiteX77" fmla="*/ 304940 w 660082"/>
                <a:gd name="connsiteY77" fmla="*/ 223528 h 1238726"/>
                <a:gd name="connsiteX78" fmla="*/ 309226 w 660082"/>
                <a:gd name="connsiteY78" fmla="*/ 219242 h 1238726"/>
                <a:gd name="connsiteX79" fmla="*/ 166066 w 660082"/>
                <a:gd name="connsiteY79" fmla="*/ 3215 h 1238726"/>
                <a:gd name="connsiteX80" fmla="*/ 166066 w 660082"/>
                <a:gd name="connsiteY80" fmla="*/ 229529 h 1238726"/>
                <a:gd name="connsiteX81" fmla="*/ 163494 w 660082"/>
                <a:gd name="connsiteY81" fmla="*/ 232529 h 1238726"/>
                <a:gd name="connsiteX82" fmla="*/ 97486 w 660082"/>
                <a:gd name="connsiteY82" fmla="*/ 298109 h 1238726"/>
                <a:gd name="connsiteX83" fmla="*/ 109058 w 660082"/>
                <a:gd name="connsiteY83" fmla="*/ 327255 h 1238726"/>
                <a:gd name="connsiteX84" fmla="*/ 66196 w 660082"/>
                <a:gd name="connsiteY84" fmla="*/ 370118 h 1238726"/>
                <a:gd name="connsiteX85" fmla="*/ 24191 w 660082"/>
                <a:gd name="connsiteY85" fmla="*/ 336256 h 1238726"/>
                <a:gd name="connsiteX86" fmla="*/ 20333 w 660082"/>
                <a:gd name="connsiteY86" fmla="*/ 370118 h 1238726"/>
                <a:gd name="connsiteX87" fmla="*/ 4045 w 660082"/>
                <a:gd name="connsiteY87" fmla="*/ 631579 h 1238726"/>
                <a:gd name="connsiteX88" fmla="*/ 21190 w 660082"/>
                <a:gd name="connsiteY88" fmla="*/ 797028 h 1238726"/>
                <a:gd name="connsiteX89" fmla="*/ 76912 w 660082"/>
                <a:gd name="connsiteY89" fmla="*/ 1104781 h 1238726"/>
                <a:gd name="connsiteX90" fmla="*/ 91485 w 660082"/>
                <a:gd name="connsiteY90" fmla="*/ 1227368 h 1238726"/>
                <a:gd name="connsiteX91" fmla="*/ 92771 w 660082"/>
                <a:gd name="connsiteY91" fmla="*/ 1236369 h 1238726"/>
                <a:gd name="connsiteX92" fmla="*/ 436099 w 660082"/>
                <a:gd name="connsiteY92" fmla="*/ 1236369 h 1238726"/>
                <a:gd name="connsiteX93" fmla="*/ 511109 w 660082"/>
                <a:gd name="connsiteY93" fmla="*/ 1161788 h 1238726"/>
                <a:gd name="connsiteX94" fmla="*/ 514109 w 660082"/>
                <a:gd name="connsiteY94" fmla="*/ 1158788 h 1238726"/>
                <a:gd name="connsiteX95" fmla="*/ 640982 w 660082"/>
                <a:gd name="connsiteY95" fmla="*/ 1158788 h 1238726"/>
                <a:gd name="connsiteX96" fmla="*/ 641839 w 660082"/>
                <a:gd name="connsiteY96" fmla="*/ 1147644 h 1238726"/>
                <a:gd name="connsiteX97" fmla="*/ 507251 w 660082"/>
                <a:gd name="connsiteY97" fmla="*/ 1147644 h 1238726"/>
                <a:gd name="connsiteX98" fmla="*/ 448529 w 660082"/>
                <a:gd name="connsiteY98" fmla="*/ 1206794 h 1238726"/>
                <a:gd name="connsiteX99" fmla="*/ 435242 w 660082"/>
                <a:gd name="connsiteY99" fmla="*/ 1207222 h 1238726"/>
                <a:gd name="connsiteX100" fmla="*/ 400952 w 660082"/>
                <a:gd name="connsiteY100" fmla="*/ 1224367 h 1238726"/>
                <a:gd name="connsiteX101" fmla="*/ 358090 w 660082"/>
                <a:gd name="connsiteY101" fmla="*/ 1181934 h 1238726"/>
                <a:gd name="connsiteX102" fmla="*/ 400952 w 660082"/>
                <a:gd name="connsiteY102" fmla="*/ 1138642 h 1238726"/>
                <a:gd name="connsiteX103" fmla="*/ 443815 w 660082"/>
                <a:gd name="connsiteY103" fmla="*/ 1181934 h 1238726"/>
                <a:gd name="connsiteX104" fmla="*/ 443815 w 660082"/>
                <a:gd name="connsiteY104" fmla="*/ 1184077 h 1238726"/>
                <a:gd name="connsiteX105" fmla="*/ 496964 w 660082"/>
                <a:gd name="connsiteY105" fmla="*/ 1130927 h 1238726"/>
                <a:gd name="connsiteX106" fmla="*/ 499536 w 660082"/>
                <a:gd name="connsiteY106" fmla="*/ 1128355 h 1238726"/>
                <a:gd name="connsiteX107" fmla="*/ 643125 w 660082"/>
                <a:gd name="connsiteY107" fmla="*/ 1128355 h 1238726"/>
                <a:gd name="connsiteX108" fmla="*/ 645268 w 660082"/>
                <a:gd name="connsiteY108" fmla="*/ 1096637 h 1238726"/>
                <a:gd name="connsiteX109" fmla="*/ 329372 w 660082"/>
                <a:gd name="connsiteY109" fmla="*/ 1096637 h 1238726"/>
                <a:gd name="connsiteX110" fmla="*/ 272365 w 660082"/>
                <a:gd name="connsiteY110" fmla="*/ 1153644 h 1238726"/>
                <a:gd name="connsiteX111" fmla="*/ 283080 w 660082"/>
                <a:gd name="connsiteY111" fmla="*/ 1181934 h 1238726"/>
                <a:gd name="connsiteX112" fmla="*/ 239789 w 660082"/>
                <a:gd name="connsiteY112" fmla="*/ 1224367 h 1238726"/>
                <a:gd name="connsiteX113" fmla="*/ 196927 w 660082"/>
                <a:gd name="connsiteY113" fmla="*/ 1181934 h 1238726"/>
                <a:gd name="connsiteX114" fmla="*/ 239789 w 660082"/>
                <a:gd name="connsiteY114" fmla="*/ 1138642 h 1238726"/>
                <a:gd name="connsiteX115" fmla="*/ 255648 w 660082"/>
                <a:gd name="connsiteY115" fmla="*/ 1141643 h 1238726"/>
                <a:gd name="connsiteX116" fmla="*/ 316942 w 660082"/>
                <a:gd name="connsiteY116" fmla="*/ 1078635 h 1238726"/>
                <a:gd name="connsiteX117" fmla="*/ 319942 w 660082"/>
                <a:gd name="connsiteY117" fmla="*/ 1076063 h 1238726"/>
                <a:gd name="connsiteX118" fmla="*/ 645268 w 660082"/>
                <a:gd name="connsiteY118" fmla="*/ 1076063 h 1238726"/>
                <a:gd name="connsiteX119" fmla="*/ 648697 w 660082"/>
                <a:gd name="connsiteY119" fmla="*/ 1022914 h 1238726"/>
                <a:gd name="connsiteX120" fmla="*/ 616550 w 660082"/>
                <a:gd name="connsiteY120" fmla="*/ 1022914 h 1238726"/>
                <a:gd name="connsiteX121" fmla="*/ 577974 w 660082"/>
                <a:gd name="connsiteY121" fmla="*/ 1047345 h 1238726"/>
                <a:gd name="connsiteX122" fmla="*/ 535540 w 660082"/>
                <a:gd name="connsiteY122" fmla="*/ 1004483 h 1238726"/>
                <a:gd name="connsiteX123" fmla="*/ 577974 w 660082"/>
                <a:gd name="connsiteY123" fmla="*/ 961192 h 1238726"/>
                <a:gd name="connsiteX124" fmla="*/ 621265 w 660082"/>
                <a:gd name="connsiteY124" fmla="*/ 1003197 h 1238726"/>
                <a:gd name="connsiteX125" fmla="*/ 650412 w 660082"/>
                <a:gd name="connsiteY125" fmla="*/ 1003197 h 1238726"/>
                <a:gd name="connsiteX126" fmla="*/ 653841 w 660082"/>
                <a:gd name="connsiteY126" fmla="*/ 932474 h 1238726"/>
                <a:gd name="connsiteX127" fmla="*/ 539827 w 660082"/>
                <a:gd name="connsiteY127" fmla="*/ 932474 h 1238726"/>
                <a:gd name="connsiteX128" fmla="*/ 435242 w 660082"/>
                <a:gd name="connsiteY128" fmla="*/ 1037058 h 1238726"/>
                <a:gd name="connsiteX129" fmla="*/ 430956 w 660082"/>
                <a:gd name="connsiteY129" fmla="*/ 1039630 h 1238726"/>
                <a:gd name="connsiteX130" fmla="*/ 406524 w 660082"/>
                <a:gd name="connsiteY130" fmla="*/ 1047345 h 1238726"/>
                <a:gd name="connsiteX131" fmla="*/ 363662 w 660082"/>
                <a:gd name="connsiteY131" fmla="*/ 1004483 h 1238726"/>
                <a:gd name="connsiteX132" fmla="*/ 406524 w 660082"/>
                <a:gd name="connsiteY132" fmla="*/ 961192 h 1238726"/>
                <a:gd name="connsiteX133" fmla="*/ 448529 w 660082"/>
                <a:gd name="connsiteY133" fmla="*/ 995482 h 1238726"/>
                <a:gd name="connsiteX134" fmla="*/ 529111 w 660082"/>
                <a:gd name="connsiteY134" fmla="*/ 915757 h 1238726"/>
                <a:gd name="connsiteX135" fmla="*/ 532111 w 660082"/>
                <a:gd name="connsiteY135" fmla="*/ 912757 h 1238726"/>
                <a:gd name="connsiteX136" fmla="*/ 655127 w 660082"/>
                <a:gd name="connsiteY136" fmla="*/ 912757 h 1238726"/>
                <a:gd name="connsiteX137" fmla="*/ 657698 w 660082"/>
                <a:gd name="connsiteY137" fmla="*/ 848463 h 1238726"/>
                <a:gd name="connsiteX138" fmla="*/ 620837 w 660082"/>
                <a:gd name="connsiteY138" fmla="*/ 848463 h 1238726"/>
                <a:gd name="connsiteX139" fmla="*/ 580117 w 660082"/>
                <a:gd name="connsiteY139" fmla="*/ 878896 h 1238726"/>
                <a:gd name="connsiteX140" fmla="*/ 536826 w 660082"/>
                <a:gd name="connsiteY140" fmla="*/ 836033 h 1238726"/>
                <a:gd name="connsiteX141" fmla="*/ 580117 w 660082"/>
                <a:gd name="connsiteY141" fmla="*/ 793171 h 1238726"/>
                <a:gd name="connsiteX142" fmla="*/ 622551 w 660082"/>
                <a:gd name="connsiteY142" fmla="*/ 828747 h 1238726"/>
                <a:gd name="connsiteX143" fmla="*/ 658127 w 660082"/>
                <a:gd name="connsiteY143" fmla="*/ 828747 h 1238726"/>
                <a:gd name="connsiteX144" fmla="*/ 658556 w 660082"/>
                <a:gd name="connsiteY144" fmla="*/ 777740 h 1238726"/>
                <a:gd name="connsiteX145" fmla="*/ 658127 w 660082"/>
                <a:gd name="connsiteY145" fmla="*/ 761024 h 1238726"/>
                <a:gd name="connsiteX146" fmla="*/ 529111 w 660082"/>
                <a:gd name="connsiteY146" fmla="*/ 761024 h 1238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</a:cxnLst>
              <a:rect l="l" t="t" r="r" b="b"/>
              <a:pathLst>
                <a:path w="660082" h="1238726">
                  <a:moveTo>
                    <a:pt x="529111" y="761024"/>
                  </a:moveTo>
                  <a:lnTo>
                    <a:pt x="529111" y="761024"/>
                  </a:lnTo>
                  <a:lnTo>
                    <a:pt x="506394" y="783312"/>
                  </a:lnTo>
                  <a:lnTo>
                    <a:pt x="506394" y="893469"/>
                  </a:lnTo>
                  <a:lnTo>
                    <a:pt x="501679" y="896041"/>
                  </a:lnTo>
                  <a:lnTo>
                    <a:pt x="445529" y="928616"/>
                  </a:lnTo>
                  <a:lnTo>
                    <a:pt x="443386" y="929902"/>
                  </a:lnTo>
                  <a:lnTo>
                    <a:pt x="329800" y="929902"/>
                  </a:lnTo>
                  <a:lnTo>
                    <a:pt x="275365" y="984337"/>
                  </a:lnTo>
                  <a:cubicBezTo>
                    <a:pt x="278365" y="990338"/>
                    <a:pt x="280508" y="997196"/>
                    <a:pt x="280508" y="1004483"/>
                  </a:cubicBezTo>
                  <a:cubicBezTo>
                    <a:pt x="280508" y="1028057"/>
                    <a:pt x="261220" y="1047345"/>
                    <a:pt x="237646" y="1047345"/>
                  </a:cubicBezTo>
                  <a:cubicBezTo>
                    <a:pt x="214072" y="1047345"/>
                    <a:pt x="194783" y="1028486"/>
                    <a:pt x="194783" y="1004483"/>
                  </a:cubicBezTo>
                  <a:cubicBezTo>
                    <a:pt x="194783" y="980480"/>
                    <a:pt x="214072" y="961192"/>
                    <a:pt x="237646" y="961192"/>
                  </a:cubicBezTo>
                  <a:cubicBezTo>
                    <a:pt x="247076" y="961192"/>
                    <a:pt x="255648" y="964192"/>
                    <a:pt x="262506" y="968907"/>
                  </a:cubicBezTo>
                  <a:lnTo>
                    <a:pt x="318656" y="913186"/>
                  </a:lnTo>
                  <a:lnTo>
                    <a:pt x="321656" y="910185"/>
                  </a:lnTo>
                  <a:lnTo>
                    <a:pt x="437814" y="910185"/>
                  </a:lnTo>
                  <a:lnTo>
                    <a:pt x="486677" y="881896"/>
                  </a:lnTo>
                  <a:lnTo>
                    <a:pt x="486677" y="775597"/>
                  </a:lnTo>
                  <a:lnTo>
                    <a:pt x="489677" y="772597"/>
                  </a:lnTo>
                  <a:lnTo>
                    <a:pt x="517967" y="744307"/>
                  </a:lnTo>
                  <a:lnTo>
                    <a:pt x="520967" y="741736"/>
                  </a:lnTo>
                  <a:lnTo>
                    <a:pt x="655984" y="741736"/>
                  </a:lnTo>
                  <a:cubicBezTo>
                    <a:pt x="655555" y="737021"/>
                    <a:pt x="655127" y="732306"/>
                    <a:pt x="654698" y="727162"/>
                  </a:cubicBezTo>
                  <a:lnTo>
                    <a:pt x="459245" y="727162"/>
                  </a:lnTo>
                  <a:lnTo>
                    <a:pt x="414668" y="771311"/>
                  </a:lnTo>
                  <a:lnTo>
                    <a:pt x="414668" y="794028"/>
                  </a:lnTo>
                  <a:cubicBezTo>
                    <a:pt x="434385" y="797886"/>
                    <a:pt x="449387" y="815031"/>
                    <a:pt x="449387" y="836033"/>
                  </a:cubicBezTo>
                  <a:cubicBezTo>
                    <a:pt x="449387" y="859608"/>
                    <a:pt x="430099" y="878896"/>
                    <a:pt x="406524" y="878896"/>
                  </a:cubicBezTo>
                  <a:cubicBezTo>
                    <a:pt x="382950" y="878896"/>
                    <a:pt x="363662" y="859608"/>
                    <a:pt x="363662" y="836033"/>
                  </a:cubicBezTo>
                  <a:cubicBezTo>
                    <a:pt x="363662" y="820174"/>
                    <a:pt x="372234" y="806458"/>
                    <a:pt x="385093" y="799171"/>
                  </a:cubicBezTo>
                  <a:lnTo>
                    <a:pt x="385093" y="759309"/>
                  </a:lnTo>
                  <a:lnTo>
                    <a:pt x="389379" y="755023"/>
                  </a:lnTo>
                  <a:lnTo>
                    <a:pt x="442100" y="702302"/>
                  </a:lnTo>
                  <a:lnTo>
                    <a:pt x="446386" y="698016"/>
                  </a:lnTo>
                  <a:lnTo>
                    <a:pt x="650840" y="698016"/>
                  </a:lnTo>
                  <a:cubicBezTo>
                    <a:pt x="649983" y="691587"/>
                    <a:pt x="649126" y="685157"/>
                    <a:pt x="648269" y="678728"/>
                  </a:cubicBezTo>
                  <a:lnTo>
                    <a:pt x="406096" y="678728"/>
                  </a:lnTo>
                  <a:lnTo>
                    <a:pt x="273222" y="811173"/>
                  </a:lnTo>
                  <a:cubicBezTo>
                    <a:pt x="278365" y="818031"/>
                    <a:pt x="281794" y="826604"/>
                    <a:pt x="281794" y="836033"/>
                  </a:cubicBezTo>
                  <a:cubicBezTo>
                    <a:pt x="281794" y="859608"/>
                    <a:pt x="262078" y="878896"/>
                    <a:pt x="238503" y="878896"/>
                  </a:cubicBezTo>
                  <a:cubicBezTo>
                    <a:pt x="214929" y="878896"/>
                    <a:pt x="195641" y="859608"/>
                    <a:pt x="195641" y="836033"/>
                  </a:cubicBezTo>
                  <a:cubicBezTo>
                    <a:pt x="195641" y="812459"/>
                    <a:pt x="214500" y="793171"/>
                    <a:pt x="238503" y="793171"/>
                  </a:cubicBezTo>
                  <a:cubicBezTo>
                    <a:pt x="241932" y="793171"/>
                    <a:pt x="245361" y="794028"/>
                    <a:pt x="248790" y="794885"/>
                  </a:cubicBezTo>
                  <a:lnTo>
                    <a:pt x="390236" y="653439"/>
                  </a:lnTo>
                  <a:lnTo>
                    <a:pt x="394523" y="649153"/>
                  </a:lnTo>
                  <a:lnTo>
                    <a:pt x="644840" y="649153"/>
                  </a:lnTo>
                  <a:cubicBezTo>
                    <a:pt x="644411" y="647438"/>
                    <a:pt x="644411" y="645295"/>
                    <a:pt x="643982" y="643581"/>
                  </a:cubicBezTo>
                  <a:cubicBezTo>
                    <a:pt x="641411" y="629007"/>
                    <a:pt x="640553" y="614434"/>
                    <a:pt x="640125" y="599861"/>
                  </a:cubicBezTo>
                  <a:cubicBezTo>
                    <a:pt x="639696" y="599861"/>
                    <a:pt x="639696" y="599432"/>
                    <a:pt x="639268" y="599432"/>
                  </a:cubicBezTo>
                  <a:lnTo>
                    <a:pt x="331943" y="599432"/>
                  </a:lnTo>
                  <a:lnTo>
                    <a:pt x="280508" y="650438"/>
                  </a:lnTo>
                  <a:cubicBezTo>
                    <a:pt x="281366" y="653868"/>
                    <a:pt x="282223" y="657297"/>
                    <a:pt x="282223" y="660726"/>
                  </a:cubicBezTo>
                  <a:cubicBezTo>
                    <a:pt x="282223" y="684300"/>
                    <a:pt x="262506" y="703588"/>
                    <a:pt x="238932" y="703588"/>
                  </a:cubicBezTo>
                  <a:cubicBezTo>
                    <a:pt x="215357" y="703588"/>
                    <a:pt x="196069" y="684300"/>
                    <a:pt x="196069" y="660726"/>
                  </a:cubicBezTo>
                  <a:cubicBezTo>
                    <a:pt x="196069" y="637151"/>
                    <a:pt x="214929" y="617435"/>
                    <a:pt x="238932" y="617435"/>
                  </a:cubicBezTo>
                  <a:cubicBezTo>
                    <a:pt x="248362" y="617435"/>
                    <a:pt x="256934" y="620435"/>
                    <a:pt x="264221" y="625578"/>
                  </a:cubicBezTo>
                  <a:lnTo>
                    <a:pt x="315656" y="574143"/>
                  </a:lnTo>
                  <a:lnTo>
                    <a:pt x="319942" y="569857"/>
                  </a:lnTo>
                  <a:lnTo>
                    <a:pt x="609264" y="569857"/>
                  </a:lnTo>
                  <a:cubicBezTo>
                    <a:pt x="543684" y="504277"/>
                    <a:pt x="481962" y="436126"/>
                    <a:pt x="424098" y="366260"/>
                  </a:cubicBezTo>
                  <a:cubicBezTo>
                    <a:pt x="418526" y="368832"/>
                    <a:pt x="412525" y="370118"/>
                    <a:pt x="406096" y="370118"/>
                  </a:cubicBezTo>
                  <a:cubicBezTo>
                    <a:pt x="382521" y="370118"/>
                    <a:pt x="363233" y="351258"/>
                    <a:pt x="363233" y="327255"/>
                  </a:cubicBezTo>
                  <a:cubicBezTo>
                    <a:pt x="363233" y="317397"/>
                    <a:pt x="366662" y="308825"/>
                    <a:pt x="371806" y="301538"/>
                  </a:cubicBezTo>
                  <a:cubicBezTo>
                    <a:pt x="366233" y="294251"/>
                    <a:pt x="360661" y="287393"/>
                    <a:pt x="355089" y="280107"/>
                  </a:cubicBezTo>
                  <a:lnTo>
                    <a:pt x="355089" y="392406"/>
                  </a:lnTo>
                  <a:lnTo>
                    <a:pt x="346088" y="400979"/>
                  </a:lnTo>
                  <a:lnTo>
                    <a:pt x="145492" y="602433"/>
                  </a:lnTo>
                  <a:lnTo>
                    <a:pt x="145492" y="734449"/>
                  </a:lnTo>
                  <a:cubicBezTo>
                    <a:pt x="150635" y="741736"/>
                    <a:pt x="153635" y="750308"/>
                    <a:pt x="153635" y="759738"/>
                  </a:cubicBezTo>
                  <a:cubicBezTo>
                    <a:pt x="153635" y="783312"/>
                    <a:pt x="134347" y="803029"/>
                    <a:pt x="110773" y="803029"/>
                  </a:cubicBezTo>
                  <a:cubicBezTo>
                    <a:pt x="87198" y="803029"/>
                    <a:pt x="67910" y="783741"/>
                    <a:pt x="67910" y="759738"/>
                  </a:cubicBezTo>
                  <a:cubicBezTo>
                    <a:pt x="67910" y="745165"/>
                    <a:pt x="75197" y="731877"/>
                    <a:pt x="86341" y="724162"/>
                  </a:cubicBezTo>
                  <a:lnTo>
                    <a:pt x="86341" y="578001"/>
                  </a:lnTo>
                  <a:lnTo>
                    <a:pt x="94914" y="569429"/>
                  </a:lnTo>
                  <a:lnTo>
                    <a:pt x="296368" y="368403"/>
                  </a:lnTo>
                  <a:lnTo>
                    <a:pt x="296368" y="232101"/>
                  </a:lnTo>
                  <a:lnTo>
                    <a:pt x="304940" y="223528"/>
                  </a:lnTo>
                  <a:lnTo>
                    <a:pt x="309226" y="219242"/>
                  </a:lnTo>
                  <a:cubicBezTo>
                    <a:pt x="257791" y="148947"/>
                    <a:pt x="210214" y="76510"/>
                    <a:pt x="166066" y="3215"/>
                  </a:cubicBezTo>
                  <a:lnTo>
                    <a:pt x="166066" y="229529"/>
                  </a:lnTo>
                  <a:lnTo>
                    <a:pt x="163494" y="232529"/>
                  </a:lnTo>
                  <a:lnTo>
                    <a:pt x="97486" y="298109"/>
                  </a:lnTo>
                  <a:cubicBezTo>
                    <a:pt x="104343" y="305824"/>
                    <a:pt x="109058" y="316111"/>
                    <a:pt x="109058" y="327255"/>
                  </a:cubicBezTo>
                  <a:cubicBezTo>
                    <a:pt x="109058" y="350830"/>
                    <a:pt x="89770" y="370118"/>
                    <a:pt x="66196" y="370118"/>
                  </a:cubicBezTo>
                  <a:cubicBezTo>
                    <a:pt x="45622" y="370118"/>
                    <a:pt x="28477" y="355545"/>
                    <a:pt x="24191" y="336256"/>
                  </a:cubicBezTo>
                  <a:cubicBezTo>
                    <a:pt x="22905" y="347401"/>
                    <a:pt x="21619" y="358545"/>
                    <a:pt x="20333" y="370118"/>
                  </a:cubicBezTo>
                  <a:cubicBezTo>
                    <a:pt x="10475" y="456700"/>
                    <a:pt x="188" y="544140"/>
                    <a:pt x="4045" y="631579"/>
                  </a:cubicBezTo>
                  <a:cubicBezTo>
                    <a:pt x="5331" y="686872"/>
                    <a:pt x="12618" y="742164"/>
                    <a:pt x="21190" y="797028"/>
                  </a:cubicBezTo>
                  <a:cubicBezTo>
                    <a:pt x="37049" y="899898"/>
                    <a:pt x="57623" y="1002340"/>
                    <a:pt x="76912" y="1104781"/>
                  </a:cubicBezTo>
                  <a:cubicBezTo>
                    <a:pt x="84627" y="1145072"/>
                    <a:pt x="85484" y="1186649"/>
                    <a:pt x="91485" y="1227368"/>
                  </a:cubicBezTo>
                  <a:cubicBezTo>
                    <a:pt x="91913" y="1230368"/>
                    <a:pt x="92342" y="1233369"/>
                    <a:pt x="92771" y="1236369"/>
                  </a:cubicBezTo>
                  <a:lnTo>
                    <a:pt x="436099" y="1236369"/>
                  </a:lnTo>
                  <a:lnTo>
                    <a:pt x="511109" y="1161788"/>
                  </a:lnTo>
                  <a:lnTo>
                    <a:pt x="514109" y="1158788"/>
                  </a:lnTo>
                  <a:lnTo>
                    <a:pt x="640982" y="1158788"/>
                  </a:lnTo>
                  <a:cubicBezTo>
                    <a:pt x="641411" y="1154930"/>
                    <a:pt x="641411" y="1151501"/>
                    <a:pt x="641839" y="1147644"/>
                  </a:cubicBezTo>
                  <a:lnTo>
                    <a:pt x="507251" y="1147644"/>
                  </a:lnTo>
                  <a:lnTo>
                    <a:pt x="448529" y="1206794"/>
                  </a:lnTo>
                  <a:cubicBezTo>
                    <a:pt x="445100" y="1210223"/>
                    <a:pt x="439100" y="1210651"/>
                    <a:pt x="435242" y="1207222"/>
                  </a:cubicBezTo>
                  <a:cubicBezTo>
                    <a:pt x="427527" y="1217510"/>
                    <a:pt x="414668" y="1224367"/>
                    <a:pt x="400952" y="1224367"/>
                  </a:cubicBezTo>
                  <a:cubicBezTo>
                    <a:pt x="377378" y="1224367"/>
                    <a:pt x="358090" y="1205508"/>
                    <a:pt x="358090" y="1181934"/>
                  </a:cubicBezTo>
                  <a:cubicBezTo>
                    <a:pt x="358090" y="1158359"/>
                    <a:pt x="376949" y="1138642"/>
                    <a:pt x="400952" y="1138642"/>
                  </a:cubicBezTo>
                  <a:cubicBezTo>
                    <a:pt x="424526" y="1138642"/>
                    <a:pt x="443815" y="1157931"/>
                    <a:pt x="443815" y="1181934"/>
                  </a:cubicBezTo>
                  <a:cubicBezTo>
                    <a:pt x="443815" y="1182791"/>
                    <a:pt x="443815" y="1183220"/>
                    <a:pt x="443815" y="1184077"/>
                  </a:cubicBezTo>
                  <a:lnTo>
                    <a:pt x="496964" y="1130927"/>
                  </a:lnTo>
                  <a:lnTo>
                    <a:pt x="499536" y="1128355"/>
                  </a:lnTo>
                  <a:lnTo>
                    <a:pt x="643125" y="1128355"/>
                  </a:lnTo>
                  <a:cubicBezTo>
                    <a:pt x="643982" y="1117640"/>
                    <a:pt x="644411" y="1107353"/>
                    <a:pt x="645268" y="1096637"/>
                  </a:cubicBezTo>
                  <a:lnTo>
                    <a:pt x="329372" y="1096637"/>
                  </a:lnTo>
                  <a:lnTo>
                    <a:pt x="272365" y="1153644"/>
                  </a:lnTo>
                  <a:cubicBezTo>
                    <a:pt x="279223" y="1161360"/>
                    <a:pt x="283080" y="1170789"/>
                    <a:pt x="283080" y="1181934"/>
                  </a:cubicBezTo>
                  <a:cubicBezTo>
                    <a:pt x="283080" y="1205508"/>
                    <a:pt x="263363" y="1224367"/>
                    <a:pt x="239789" y="1224367"/>
                  </a:cubicBezTo>
                  <a:cubicBezTo>
                    <a:pt x="216215" y="1224367"/>
                    <a:pt x="196927" y="1205508"/>
                    <a:pt x="196927" y="1181934"/>
                  </a:cubicBezTo>
                  <a:cubicBezTo>
                    <a:pt x="196927" y="1158359"/>
                    <a:pt x="215786" y="1138642"/>
                    <a:pt x="239789" y="1138642"/>
                  </a:cubicBezTo>
                  <a:cubicBezTo>
                    <a:pt x="245361" y="1138642"/>
                    <a:pt x="250933" y="1139928"/>
                    <a:pt x="255648" y="1141643"/>
                  </a:cubicBezTo>
                  <a:lnTo>
                    <a:pt x="316942" y="1078635"/>
                  </a:lnTo>
                  <a:lnTo>
                    <a:pt x="319942" y="1076063"/>
                  </a:lnTo>
                  <a:lnTo>
                    <a:pt x="645268" y="1076063"/>
                  </a:lnTo>
                  <a:cubicBezTo>
                    <a:pt x="646554" y="1058490"/>
                    <a:pt x="647412" y="1040487"/>
                    <a:pt x="648697" y="1022914"/>
                  </a:cubicBezTo>
                  <a:lnTo>
                    <a:pt x="616550" y="1022914"/>
                  </a:lnTo>
                  <a:cubicBezTo>
                    <a:pt x="609692" y="1037487"/>
                    <a:pt x="595119" y="1047345"/>
                    <a:pt x="577974" y="1047345"/>
                  </a:cubicBezTo>
                  <a:cubicBezTo>
                    <a:pt x="554400" y="1047345"/>
                    <a:pt x="535540" y="1028486"/>
                    <a:pt x="535540" y="1004483"/>
                  </a:cubicBezTo>
                  <a:cubicBezTo>
                    <a:pt x="535540" y="980480"/>
                    <a:pt x="554400" y="961192"/>
                    <a:pt x="577974" y="961192"/>
                  </a:cubicBezTo>
                  <a:cubicBezTo>
                    <a:pt x="601120" y="961192"/>
                    <a:pt x="620408" y="980051"/>
                    <a:pt x="621265" y="1003197"/>
                  </a:cubicBezTo>
                  <a:lnTo>
                    <a:pt x="650412" y="1003197"/>
                  </a:lnTo>
                  <a:cubicBezTo>
                    <a:pt x="651698" y="979623"/>
                    <a:pt x="652555" y="956048"/>
                    <a:pt x="653841" y="932474"/>
                  </a:cubicBezTo>
                  <a:lnTo>
                    <a:pt x="539827" y="932474"/>
                  </a:lnTo>
                  <a:lnTo>
                    <a:pt x="435242" y="1037058"/>
                  </a:lnTo>
                  <a:cubicBezTo>
                    <a:pt x="433956" y="1038344"/>
                    <a:pt x="432242" y="1039201"/>
                    <a:pt x="430956" y="1039630"/>
                  </a:cubicBezTo>
                  <a:cubicBezTo>
                    <a:pt x="424098" y="1044345"/>
                    <a:pt x="415525" y="1047345"/>
                    <a:pt x="406524" y="1047345"/>
                  </a:cubicBezTo>
                  <a:cubicBezTo>
                    <a:pt x="382950" y="1047345"/>
                    <a:pt x="363662" y="1028486"/>
                    <a:pt x="363662" y="1004483"/>
                  </a:cubicBezTo>
                  <a:cubicBezTo>
                    <a:pt x="363662" y="980480"/>
                    <a:pt x="382950" y="961192"/>
                    <a:pt x="406524" y="961192"/>
                  </a:cubicBezTo>
                  <a:cubicBezTo>
                    <a:pt x="427098" y="961192"/>
                    <a:pt x="444672" y="976193"/>
                    <a:pt x="448529" y="995482"/>
                  </a:cubicBezTo>
                  <a:lnTo>
                    <a:pt x="529111" y="915757"/>
                  </a:lnTo>
                  <a:lnTo>
                    <a:pt x="532111" y="912757"/>
                  </a:lnTo>
                  <a:lnTo>
                    <a:pt x="655127" y="912757"/>
                  </a:lnTo>
                  <a:cubicBezTo>
                    <a:pt x="655984" y="891326"/>
                    <a:pt x="656841" y="869895"/>
                    <a:pt x="657698" y="848463"/>
                  </a:cubicBezTo>
                  <a:lnTo>
                    <a:pt x="620837" y="848463"/>
                  </a:lnTo>
                  <a:cubicBezTo>
                    <a:pt x="615265" y="866037"/>
                    <a:pt x="599405" y="878896"/>
                    <a:pt x="580117" y="878896"/>
                  </a:cubicBezTo>
                  <a:cubicBezTo>
                    <a:pt x="556543" y="878896"/>
                    <a:pt x="536826" y="859608"/>
                    <a:pt x="536826" y="836033"/>
                  </a:cubicBezTo>
                  <a:cubicBezTo>
                    <a:pt x="536826" y="812459"/>
                    <a:pt x="556543" y="793171"/>
                    <a:pt x="580117" y="793171"/>
                  </a:cubicBezTo>
                  <a:cubicBezTo>
                    <a:pt x="601549" y="793171"/>
                    <a:pt x="619122" y="808601"/>
                    <a:pt x="622551" y="828747"/>
                  </a:cubicBezTo>
                  <a:lnTo>
                    <a:pt x="658127" y="828747"/>
                  </a:lnTo>
                  <a:cubicBezTo>
                    <a:pt x="658556" y="811602"/>
                    <a:pt x="658556" y="794457"/>
                    <a:pt x="658556" y="777740"/>
                  </a:cubicBezTo>
                  <a:cubicBezTo>
                    <a:pt x="658556" y="772168"/>
                    <a:pt x="658556" y="766596"/>
                    <a:pt x="658127" y="761024"/>
                  </a:cubicBezTo>
                  <a:lnTo>
                    <a:pt x="529111" y="76102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E066BEC7-FD7E-4443-9032-A894D87F5F8E}"/>
                </a:ext>
              </a:extLst>
            </p:cNvPr>
            <p:cNvSpPr/>
            <p:nvPr/>
          </p:nvSpPr>
          <p:spPr>
            <a:xfrm>
              <a:off x="5907619" y="3798689"/>
              <a:ext cx="8573" cy="8573"/>
            </a:xfrm>
            <a:custGeom>
              <a:avLst/>
              <a:gdLst>
                <a:gd name="connsiteX0" fmla="*/ 4501 w 8572"/>
                <a:gd name="connsiteY0" fmla="*/ 5786 h 8572"/>
                <a:gd name="connsiteX1" fmla="*/ 7072 w 8572"/>
                <a:gd name="connsiteY1" fmla="*/ 3215 h 8572"/>
                <a:gd name="connsiteX2" fmla="*/ 3215 w 8572"/>
                <a:gd name="connsiteY2" fmla="*/ 3215 h 8572"/>
                <a:gd name="connsiteX3" fmla="*/ 4501 w 8572"/>
                <a:gd name="connsiteY3" fmla="*/ 5786 h 8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" h="8572">
                  <a:moveTo>
                    <a:pt x="4501" y="5786"/>
                  </a:moveTo>
                  <a:lnTo>
                    <a:pt x="7072" y="3215"/>
                  </a:lnTo>
                  <a:lnTo>
                    <a:pt x="3215" y="3215"/>
                  </a:lnTo>
                  <a:cubicBezTo>
                    <a:pt x="3643" y="4072"/>
                    <a:pt x="4072" y="4929"/>
                    <a:pt x="4501" y="57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F35A52AF-4A2A-4123-B9DD-EB28F0076DE7}"/>
                </a:ext>
              </a:extLst>
            </p:cNvPr>
            <p:cNvSpPr/>
            <p:nvPr/>
          </p:nvSpPr>
          <p:spPr>
            <a:xfrm>
              <a:off x="5190530" y="4249174"/>
              <a:ext cx="548640" cy="167164"/>
            </a:xfrm>
            <a:custGeom>
              <a:avLst/>
              <a:gdLst>
                <a:gd name="connsiteX0" fmla="*/ 353830 w 548640"/>
                <a:gd name="connsiteY0" fmla="*/ 77796 h 167163"/>
                <a:gd name="connsiteX1" fmla="*/ 353830 w 548640"/>
                <a:gd name="connsiteY1" fmla="*/ 77796 h 167163"/>
                <a:gd name="connsiteX2" fmla="*/ 350830 w 548640"/>
                <a:gd name="connsiteY2" fmla="*/ 80796 h 167163"/>
                <a:gd name="connsiteX3" fmla="*/ 3215 w 548640"/>
                <a:gd name="connsiteY3" fmla="*/ 80796 h 167163"/>
                <a:gd name="connsiteX4" fmla="*/ 30218 w 548640"/>
                <a:gd name="connsiteY4" fmla="*/ 163949 h 167163"/>
                <a:gd name="connsiteX5" fmla="*/ 314825 w 548640"/>
                <a:gd name="connsiteY5" fmla="*/ 163949 h 167163"/>
                <a:gd name="connsiteX6" fmla="*/ 441698 w 548640"/>
                <a:gd name="connsiteY6" fmla="*/ 37505 h 167163"/>
                <a:gd name="connsiteX7" fmla="*/ 444270 w 548640"/>
                <a:gd name="connsiteY7" fmla="*/ 34933 h 167163"/>
                <a:gd name="connsiteX8" fmla="*/ 543711 w 548640"/>
                <a:gd name="connsiteY8" fmla="*/ 34933 h 167163"/>
                <a:gd name="connsiteX9" fmla="*/ 545854 w 548640"/>
                <a:gd name="connsiteY9" fmla="*/ 3215 h 167163"/>
                <a:gd name="connsiteX10" fmla="*/ 428411 w 548640"/>
                <a:gd name="connsiteY10" fmla="*/ 3215 h 167163"/>
                <a:gd name="connsiteX11" fmla="*/ 353830 w 548640"/>
                <a:gd name="connsiteY11" fmla="*/ 77796 h 16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8640" h="167163">
                  <a:moveTo>
                    <a:pt x="353830" y="77796"/>
                  </a:moveTo>
                  <a:lnTo>
                    <a:pt x="353830" y="77796"/>
                  </a:lnTo>
                  <a:lnTo>
                    <a:pt x="350830" y="80796"/>
                  </a:lnTo>
                  <a:lnTo>
                    <a:pt x="3215" y="80796"/>
                  </a:lnTo>
                  <a:cubicBezTo>
                    <a:pt x="9644" y="109085"/>
                    <a:pt x="19931" y="136517"/>
                    <a:pt x="30218" y="163949"/>
                  </a:cubicBezTo>
                  <a:lnTo>
                    <a:pt x="314825" y="163949"/>
                  </a:lnTo>
                  <a:lnTo>
                    <a:pt x="441698" y="37505"/>
                  </a:lnTo>
                  <a:lnTo>
                    <a:pt x="444270" y="34933"/>
                  </a:lnTo>
                  <a:lnTo>
                    <a:pt x="543711" y="34933"/>
                  </a:lnTo>
                  <a:cubicBezTo>
                    <a:pt x="544568" y="24217"/>
                    <a:pt x="545425" y="13930"/>
                    <a:pt x="545854" y="3215"/>
                  </a:cubicBezTo>
                  <a:lnTo>
                    <a:pt x="428411" y="3215"/>
                  </a:lnTo>
                  <a:lnTo>
                    <a:pt x="353830" y="7779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796F0BC9-954A-44CF-BD7A-3521E98A1DF4}"/>
                </a:ext>
              </a:extLst>
            </p:cNvPr>
            <p:cNvSpPr/>
            <p:nvPr/>
          </p:nvSpPr>
          <p:spPr>
            <a:xfrm>
              <a:off x="5873758" y="3019449"/>
              <a:ext cx="587216" cy="754380"/>
            </a:xfrm>
            <a:custGeom>
              <a:avLst/>
              <a:gdLst>
                <a:gd name="connsiteX0" fmla="*/ 461415 w 587216"/>
                <a:gd name="connsiteY0" fmla="*/ 293822 h 754380"/>
                <a:gd name="connsiteX1" fmla="*/ 461415 w 587216"/>
                <a:gd name="connsiteY1" fmla="*/ 293822 h 754380"/>
                <a:gd name="connsiteX2" fmla="*/ 392835 w 587216"/>
                <a:gd name="connsiteY2" fmla="*/ 361117 h 754380"/>
                <a:gd name="connsiteX3" fmla="*/ 195239 w 587216"/>
                <a:gd name="connsiteY3" fmla="*/ 559141 h 754380"/>
                <a:gd name="connsiteX4" fmla="*/ 44791 w 587216"/>
                <a:gd name="connsiteY4" fmla="*/ 711732 h 754380"/>
                <a:gd name="connsiteX5" fmla="*/ 70080 w 587216"/>
                <a:gd name="connsiteY5" fmla="*/ 753308 h 754380"/>
                <a:gd name="connsiteX6" fmla="*/ 289536 w 587216"/>
                <a:gd name="connsiteY6" fmla="*/ 533852 h 754380"/>
                <a:gd name="connsiteX7" fmla="*/ 307110 w 587216"/>
                <a:gd name="connsiteY7" fmla="*/ 469130 h 754380"/>
                <a:gd name="connsiteX8" fmla="*/ 307538 w 587216"/>
                <a:gd name="connsiteY8" fmla="*/ 466558 h 754380"/>
                <a:gd name="connsiteX9" fmla="*/ 585716 w 587216"/>
                <a:gd name="connsiteY9" fmla="*/ 188381 h 754380"/>
                <a:gd name="connsiteX10" fmla="*/ 562570 w 587216"/>
                <a:gd name="connsiteY10" fmla="*/ 39219 h 754380"/>
                <a:gd name="connsiteX11" fmla="*/ 561285 w 587216"/>
                <a:gd name="connsiteY11" fmla="*/ 3215 h 754380"/>
                <a:gd name="connsiteX12" fmla="*/ 462272 w 587216"/>
                <a:gd name="connsiteY12" fmla="*/ 102227 h 754380"/>
                <a:gd name="connsiteX13" fmla="*/ 462701 w 587216"/>
                <a:gd name="connsiteY13" fmla="*/ 224814 h 754380"/>
                <a:gd name="connsiteX14" fmla="*/ 462701 w 587216"/>
                <a:gd name="connsiteY14" fmla="*/ 229100 h 754380"/>
                <a:gd name="connsiteX15" fmla="*/ 285679 w 587216"/>
                <a:gd name="connsiteY15" fmla="*/ 406122 h 754380"/>
                <a:gd name="connsiteX16" fmla="*/ 281392 w 587216"/>
                <a:gd name="connsiteY16" fmla="*/ 406122 h 754380"/>
                <a:gd name="connsiteX17" fmla="*/ 243245 w 587216"/>
                <a:gd name="connsiteY17" fmla="*/ 406122 h 754380"/>
                <a:gd name="connsiteX18" fmla="*/ 3215 w 587216"/>
                <a:gd name="connsiteY18" fmla="*/ 646152 h 754380"/>
                <a:gd name="connsiteX19" fmla="*/ 34504 w 587216"/>
                <a:gd name="connsiteY19" fmla="*/ 694587 h 754380"/>
                <a:gd name="connsiteX20" fmla="*/ 181523 w 587216"/>
                <a:gd name="connsiteY20" fmla="*/ 545425 h 754380"/>
                <a:gd name="connsiteX21" fmla="*/ 379548 w 587216"/>
                <a:gd name="connsiteY21" fmla="*/ 346972 h 754380"/>
                <a:gd name="connsiteX22" fmla="*/ 448556 w 587216"/>
                <a:gd name="connsiteY22" fmla="*/ 279249 h 754380"/>
                <a:gd name="connsiteX23" fmla="*/ 469987 w 587216"/>
                <a:gd name="connsiteY23" fmla="*/ 259104 h 754380"/>
                <a:gd name="connsiteX24" fmla="*/ 482418 w 587216"/>
                <a:gd name="connsiteY24" fmla="*/ 248817 h 754380"/>
                <a:gd name="connsiteX25" fmla="*/ 487990 w 587216"/>
                <a:gd name="connsiteY25" fmla="*/ 232958 h 754380"/>
                <a:gd name="connsiteX26" fmla="*/ 486704 w 587216"/>
                <a:gd name="connsiteY26" fmla="*/ 196953 h 754380"/>
                <a:gd name="connsiteX27" fmla="*/ 477703 w 587216"/>
                <a:gd name="connsiteY27" fmla="*/ 147233 h 754380"/>
                <a:gd name="connsiteX28" fmla="*/ 478560 w 587216"/>
                <a:gd name="connsiteY28" fmla="*/ 140803 h 754380"/>
                <a:gd name="connsiteX29" fmla="*/ 490133 w 587216"/>
                <a:gd name="connsiteY29" fmla="*/ 101798 h 754380"/>
                <a:gd name="connsiteX30" fmla="*/ 550998 w 587216"/>
                <a:gd name="connsiteY30" fmla="*/ 101798 h 754380"/>
                <a:gd name="connsiteX31" fmla="*/ 550998 w 587216"/>
                <a:gd name="connsiteY31" fmla="*/ 162663 h 754380"/>
                <a:gd name="connsiteX32" fmla="*/ 502992 w 587216"/>
                <a:gd name="connsiteY32" fmla="*/ 171236 h 754380"/>
                <a:gd name="connsiteX33" fmla="*/ 506420 w 587216"/>
                <a:gd name="connsiteY33" fmla="*/ 194810 h 754380"/>
                <a:gd name="connsiteX34" fmla="*/ 507278 w 587216"/>
                <a:gd name="connsiteY34" fmla="*/ 235101 h 754380"/>
                <a:gd name="connsiteX35" fmla="*/ 492276 w 587216"/>
                <a:gd name="connsiteY35" fmla="*/ 265962 h 754380"/>
                <a:gd name="connsiteX36" fmla="*/ 483275 w 587216"/>
                <a:gd name="connsiteY36" fmla="*/ 273677 h 754380"/>
                <a:gd name="connsiteX37" fmla="*/ 461415 w 587216"/>
                <a:gd name="connsiteY37" fmla="*/ 293822 h 754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587216" h="754380">
                  <a:moveTo>
                    <a:pt x="461415" y="293822"/>
                  </a:moveTo>
                  <a:lnTo>
                    <a:pt x="461415" y="293822"/>
                  </a:lnTo>
                  <a:cubicBezTo>
                    <a:pt x="443841" y="310539"/>
                    <a:pt x="420267" y="333684"/>
                    <a:pt x="392835" y="361117"/>
                  </a:cubicBezTo>
                  <a:cubicBezTo>
                    <a:pt x="337542" y="415981"/>
                    <a:pt x="265962" y="487989"/>
                    <a:pt x="195239" y="559141"/>
                  </a:cubicBezTo>
                  <a:cubicBezTo>
                    <a:pt x="141232" y="613577"/>
                    <a:pt x="89368" y="666298"/>
                    <a:pt x="44791" y="711732"/>
                  </a:cubicBezTo>
                  <a:cubicBezTo>
                    <a:pt x="53364" y="725448"/>
                    <a:pt x="61508" y="739592"/>
                    <a:pt x="70080" y="753308"/>
                  </a:cubicBezTo>
                  <a:lnTo>
                    <a:pt x="289536" y="533852"/>
                  </a:lnTo>
                  <a:lnTo>
                    <a:pt x="307110" y="469130"/>
                  </a:lnTo>
                  <a:lnTo>
                    <a:pt x="307538" y="466558"/>
                  </a:lnTo>
                  <a:lnTo>
                    <a:pt x="585716" y="188381"/>
                  </a:lnTo>
                  <a:cubicBezTo>
                    <a:pt x="570714" y="140375"/>
                    <a:pt x="565142" y="89368"/>
                    <a:pt x="562570" y="39219"/>
                  </a:cubicBezTo>
                  <a:cubicBezTo>
                    <a:pt x="561713" y="27218"/>
                    <a:pt x="561285" y="15216"/>
                    <a:pt x="561285" y="3215"/>
                  </a:cubicBezTo>
                  <a:lnTo>
                    <a:pt x="462272" y="102227"/>
                  </a:lnTo>
                  <a:lnTo>
                    <a:pt x="462701" y="224814"/>
                  </a:lnTo>
                  <a:lnTo>
                    <a:pt x="462701" y="229100"/>
                  </a:lnTo>
                  <a:lnTo>
                    <a:pt x="285679" y="406122"/>
                  </a:lnTo>
                  <a:lnTo>
                    <a:pt x="281392" y="406122"/>
                  </a:lnTo>
                  <a:lnTo>
                    <a:pt x="243245" y="406122"/>
                  </a:lnTo>
                  <a:lnTo>
                    <a:pt x="3215" y="646152"/>
                  </a:lnTo>
                  <a:cubicBezTo>
                    <a:pt x="13930" y="662011"/>
                    <a:pt x="24217" y="678299"/>
                    <a:pt x="34504" y="694587"/>
                  </a:cubicBezTo>
                  <a:cubicBezTo>
                    <a:pt x="78653" y="649581"/>
                    <a:pt x="130088" y="597718"/>
                    <a:pt x="181523" y="545425"/>
                  </a:cubicBezTo>
                  <a:cubicBezTo>
                    <a:pt x="252246" y="473845"/>
                    <a:pt x="323826" y="402264"/>
                    <a:pt x="379548" y="346972"/>
                  </a:cubicBezTo>
                  <a:cubicBezTo>
                    <a:pt x="407408" y="319540"/>
                    <a:pt x="430983" y="295966"/>
                    <a:pt x="448556" y="279249"/>
                  </a:cubicBezTo>
                  <a:cubicBezTo>
                    <a:pt x="457129" y="270677"/>
                    <a:pt x="464844" y="264247"/>
                    <a:pt x="469987" y="259104"/>
                  </a:cubicBezTo>
                  <a:cubicBezTo>
                    <a:pt x="475560" y="253960"/>
                    <a:pt x="478131" y="251388"/>
                    <a:pt x="482418" y="248817"/>
                  </a:cubicBezTo>
                  <a:cubicBezTo>
                    <a:pt x="483703" y="247959"/>
                    <a:pt x="487132" y="242816"/>
                    <a:pt x="487990" y="232958"/>
                  </a:cubicBezTo>
                  <a:cubicBezTo>
                    <a:pt x="488847" y="223099"/>
                    <a:pt x="488418" y="209812"/>
                    <a:pt x="486704" y="196953"/>
                  </a:cubicBezTo>
                  <a:cubicBezTo>
                    <a:pt x="483703" y="171236"/>
                    <a:pt x="477703" y="147233"/>
                    <a:pt x="477703" y="147233"/>
                  </a:cubicBezTo>
                  <a:cubicBezTo>
                    <a:pt x="477274" y="145089"/>
                    <a:pt x="477703" y="142946"/>
                    <a:pt x="478560" y="140803"/>
                  </a:cubicBezTo>
                  <a:cubicBezTo>
                    <a:pt x="475560" y="127087"/>
                    <a:pt x="479417" y="112085"/>
                    <a:pt x="490133" y="101798"/>
                  </a:cubicBezTo>
                  <a:cubicBezTo>
                    <a:pt x="506849" y="85082"/>
                    <a:pt x="534281" y="85082"/>
                    <a:pt x="550998" y="101798"/>
                  </a:cubicBezTo>
                  <a:cubicBezTo>
                    <a:pt x="567714" y="118515"/>
                    <a:pt x="567714" y="145518"/>
                    <a:pt x="550998" y="162663"/>
                  </a:cubicBezTo>
                  <a:cubicBezTo>
                    <a:pt x="538139" y="175522"/>
                    <a:pt x="518851" y="178522"/>
                    <a:pt x="502992" y="171236"/>
                  </a:cubicBezTo>
                  <a:cubicBezTo>
                    <a:pt x="504277" y="178522"/>
                    <a:pt x="505563" y="186666"/>
                    <a:pt x="506420" y="194810"/>
                  </a:cubicBezTo>
                  <a:cubicBezTo>
                    <a:pt x="508135" y="208526"/>
                    <a:pt x="508564" y="222671"/>
                    <a:pt x="507278" y="235101"/>
                  </a:cubicBezTo>
                  <a:cubicBezTo>
                    <a:pt x="505992" y="247531"/>
                    <a:pt x="502992" y="259961"/>
                    <a:pt x="492276" y="265962"/>
                  </a:cubicBezTo>
                  <a:cubicBezTo>
                    <a:pt x="493562" y="265533"/>
                    <a:pt x="488847" y="268962"/>
                    <a:pt x="483275" y="273677"/>
                  </a:cubicBezTo>
                  <a:cubicBezTo>
                    <a:pt x="477703" y="278821"/>
                    <a:pt x="470416" y="285250"/>
                    <a:pt x="461415" y="29382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474E6454-FD08-4FCB-B7F8-D255BDAADFC2}"/>
                </a:ext>
              </a:extLst>
            </p:cNvPr>
            <p:cNvSpPr/>
            <p:nvPr/>
          </p:nvSpPr>
          <p:spPr>
            <a:xfrm>
              <a:off x="5887903" y="3744254"/>
              <a:ext cx="30004" cy="30004"/>
            </a:xfrm>
            <a:custGeom>
              <a:avLst/>
              <a:gdLst>
                <a:gd name="connsiteX0" fmla="*/ 3215 w 30003"/>
                <a:gd name="connsiteY0" fmla="*/ 14788 h 30003"/>
                <a:gd name="connsiteX1" fmla="*/ 9215 w 30003"/>
                <a:gd name="connsiteY1" fmla="*/ 28504 h 30003"/>
                <a:gd name="connsiteX2" fmla="*/ 26789 w 30003"/>
                <a:gd name="connsiteY2" fmla="*/ 28504 h 30003"/>
                <a:gd name="connsiteX3" fmla="*/ 28932 w 30003"/>
                <a:gd name="connsiteY3" fmla="*/ 26361 h 30003"/>
                <a:gd name="connsiteX4" fmla="*/ 14787 w 30003"/>
                <a:gd name="connsiteY4" fmla="*/ 3215 h 30003"/>
                <a:gd name="connsiteX5" fmla="*/ 3215 w 30003"/>
                <a:gd name="connsiteY5" fmla="*/ 14788 h 30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003" h="30003">
                  <a:moveTo>
                    <a:pt x="3215" y="14788"/>
                  </a:moveTo>
                  <a:cubicBezTo>
                    <a:pt x="5358" y="19502"/>
                    <a:pt x="7072" y="23789"/>
                    <a:pt x="9215" y="28504"/>
                  </a:cubicBezTo>
                  <a:lnTo>
                    <a:pt x="26789" y="28504"/>
                  </a:lnTo>
                  <a:lnTo>
                    <a:pt x="28932" y="26361"/>
                  </a:lnTo>
                  <a:cubicBezTo>
                    <a:pt x="24217" y="18645"/>
                    <a:pt x="19502" y="10930"/>
                    <a:pt x="14787" y="3215"/>
                  </a:cubicBezTo>
                  <a:cubicBezTo>
                    <a:pt x="10930" y="6644"/>
                    <a:pt x="7072" y="10501"/>
                    <a:pt x="3215" y="147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D9C65BBC-2EE7-44A5-BF3E-EA2F74730C3B}"/>
                </a:ext>
              </a:extLst>
            </p:cNvPr>
            <p:cNvSpPr/>
            <p:nvPr/>
          </p:nvSpPr>
          <p:spPr>
            <a:xfrm>
              <a:off x="5240695" y="5104709"/>
              <a:ext cx="458629" cy="505778"/>
            </a:xfrm>
            <a:custGeom>
              <a:avLst/>
              <a:gdLst>
                <a:gd name="connsiteX0" fmla="*/ 385961 w 458628"/>
                <a:gd name="connsiteY0" fmla="*/ 350830 h 505777"/>
                <a:gd name="connsiteX1" fmla="*/ 428823 w 458628"/>
                <a:gd name="connsiteY1" fmla="*/ 307967 h 505777"/>
                <a:gd name="connsiteX2" fmla="*/ 456255 w 458628"/>
                <a:gd name="connsiteY2" fmla="*/ 318254 h 505777"/>
                <a:gd name="connsiteX3" fmla="*/ 450683 w 458628"/>
                <a:gd name="connsiteY3" fmla="*/ 270677 h 505777"/>
                <a:gd name="connsiteX4" fmla="*/ 396676 w 458628"/>
                <a:gd name="connsiteY4" fmla="*/ 270677 h 505777"/>
                <a:gd name="connsiteX5" fmla="*/ 303664 w 458628"/>
                <a:gd name="connsiteY5" fmla="*/ 363689 h 505777"/>
                <a:gd name="connsiteX6" fmla="*/ 298092 w 458628"/>
                <a:gd name="connsiteY6" fmla="*/ 366689 h 505777"/>
                <a:gd name="connsiteX7" fmla="*/ 256944 w 458628"/>
                <a:gd name="connsiteY7" fmla="*/ 398407 h 505777"/>
                <a:gd name="connsiteX8" fmla="*/ 214082 w 458628"/>
                <a:gd name="connsiteY8" fmla="*/ 355116 h 505777"/>
                <a:gd name="connsiteX9" fmla="*/ 256944 w 458628"/>
                <a:gd name="connsiteY9" fmla="*/ 312254 h 505777"/>
                <a:gd name="connsiteX10" fmla="*/ 297664 w 458628"/>
                <a:gd name="connsiteY10" fmla="*/ 341828 h 505777"/>
                <a:gd name="connsiteX11" fmla="*/ 385532 w 458628"/>
                <a:gd name="connsiteY11" fmla="*/ 253960 h 505777"/>
                <a:gd name="connsiteX12" fmla="*/ 388532 w 458628"/>
                <a:gd name="connsiteY12" fmla="*/ 251389 h 505777"/>
                <a:gd name="connsiteX13" fmla="*/ 447683 w 458628"/>
                <a:gd name="connsiteY13" fmla="*/ 251389 h 505777"/>
                <a:gd name="connsiteX14" fmla="*/ 441682 w 458628"/>
                <a:gd name="connsiteY14" fmla="*/ 217527 h 505777"/>
                <a:gd name="connsiteX15" fmla="*/ 435252 w 458628"/>
                <a:gd name="connsiteY15" fmla="*/ 217956 h 505777"/>
                <a:gd name="connsiteX16" fmla="*/ 392819 w 458628"/>
                <a:gd name="connsiteY16" fmla="*/ 175094 h 505777"/>
                <a:gd name="connsiteX17" fmla="*/ 423680 w 458628"/>
                <a:gd name="connsiteY17" fmla="*/ 133945 h 505777"/>
                <a:gd name="connsiteX18" fmla="*/ 418536 w 458628"/>
                <a:gd name="connsiteY18" fmla="*/ 111229 h 505777"/>
                <a:gd name="connsiteX19" fmla="*/ 414678 w 458628"/>
                <a:gd name="connsiteY19" fmla="*/ 94084 h 505777"/>
                <a:gd name="connsiteX20" fmla="*/ 412964 w 458628"/>
                <a:gd name="connsiteY20" fmla="*/ 94084 h 505777"/>
                <a:gd name="connsiteX21" fmla="*/ 366672 w 458628"/>
                <a:gd name="connsiteY21" fmla="*/ 140375 h 505777"/>
                <a:gd name="connsiteX22" fmla="*/ 366672 w 458628"/>
                <a:gd name="connsiteY22" fmla="*/ 230386 h 505777"/>
                <a:gd name="connsiteX23" fmla="*/ 363672 w 458628"/>
                <a:gd name="connsiteY23" fmla="*/ 232958 h 505777"/>
                <a:gd name="connsiteX24" fmla="*/ 322095 w 458628"/>
                <a:gd name="connsiteY24" fmla="*/ 274535 h 505777"/>
                <a:gd name="connsiteX25" fmla="*/ 319524 w 458628"/>
                <a:gd name="connsiteY25" fmla="*/ 277535 h 505777"/>
                <a:gd name="connsiteX26" fmla="*/ 176363 w 458628"/>
                <a:gd name="connsiteY26" fmla="*/ 277535 h 505777"/>
                <a:gd name="connsiteX27" fmla="*/ 173362 w 458628"/>
                <a:gd name="connsiteY27" fmla="*/ 274535 h 505777"/>
                <a:gd name="connsiteX28" fmla="*/ 113784 w 458628"/>
                <a:gd name="connsiteY28" fmla="*/ 215384 h 505777"/>
                <a:gd name="connsiteX29" fmla="*/ 98782 w 458628"/>
                <a:gd name="connsiteY29" fmla="*/ 217956 h 505777"/>
                <a:gd name="connsiteX30" fmla="*/ 55919 w 458628"/>
                <a:gd name="connsiteY30" fmla="*/ 175094 h 505777"/>
                <a:gd name="connsiteX31" fmla="*/ 98782 w 458628"/>
                <a:gd name="connsiteY31" fmla="*/ 132231 h 505777"/>
                <a:gd name="connsiteX32" fmla="*/ 141644 w 458628"/>
                <a:gd name="connsiteY32" fmla="*/ 175094 h 505777"/>
                <a:gd name="connsiteX33" fmla="*/ 130071 w 458628"/>
                <a:gd name="connsiteY33" fmla="*/ 203811 h 505777"/>
                <a:gd name="connsiteX34" fmla="*/ 184078 w 458628"/>
                <a:gd name="connsiteY34" fmla="*/ 257818 h 505777"/>
                <a:gd name="connsiteX35" fmla="*/ 311380 w 458628"/>
                <a:gd name="connsiteY35" fmla="*/ 257818 h 505777"/>
                <a:gd name="connsiteX36" fmla="*/ 347384 w 458628"/>
                <a:gd name="connsiteY36" fmla="*/ 221813 h 505777"/>
                <a:gd name="connsiteX37" fmla="*/ 347384 w 458628"/>
                <a:gd name="connsiteY37" fmla="*/ 132231 h 505777"/>
                <a:gd name="connsiteX38" fmla="*/ 349956 w 458628"/>
                <a:gd name="connsiteY38" fmla="*/ 129659 h 505777"/>
                <a:gd name="connsiteX39" fmla="*/ 402677 w 458628"/>
                <a:gd name="connsiteY39" fmla="*/ 77367 h 505777"/>
                <a:gd name="connsiteX40" fmla="*/ 405249 w 458628"/>
                <a:gd name="connsiteY40" fmla="*/ 74795 h 505777"/>
                <a:gd name="connsiteX41" fmla="*/ 411678 w 458628"/>
                <a:gd name="connsiteY41" fmla="*/ 74795 h 505777"/>
                <a:gd name="connsiteX42" fmla="*/ 407820 w 458628"/>
                <a:gd name="connsiteY42" fmla="*/ 39648 h 505777"/>
                <a:gd name="connsiteX43" fmla="*/ 394962 w 458628"/>
                <a:gd name="connsiteY43" fmla="*/ 39648 h 505777"/>
                <a:gd name="connsiteX44" fmla="*/ 289091 w 458628"/>
                <a:gd name="connsiteY44" fmla="*/ 145090 h 505777"/>
                <a:gd name="connsiteX45" fmla="*/ 306236 w 458628"/>
                <a:gd name="connsiteY45" fmla="*/ 179380 h 505777"/>
                <a:gd name="connsiteX46" fmla="*/ 263374 w 458628"/>
                <a:gd name="connsiteY46" fmla="*/ 222242 h 505777"/>
                <a:gd name="connsiteX47" fmla="*/ 220511 w 458628"/>
                <a:gd name="connsiteY47" fmla="*/ 179380 h 505777"/>
                <a:gd name="connsiteX48" fmla="*/ 263374 w 458628"/>
                <a:gd name="connsiteY48" fmla="*/ 136517 h 505777"/>
                <a:gd name="connsiteX49" fmla="*/ 269803 w 458628"/>
                <a:gd name="connsiteY49" fmla="*/ 136946 h 505777"/>
                <a:gd name="connsiteX50" fmla="*/ 383817 w 458628"/>
                <a:gd name="connsiteY50" fmla="*/ 22932 h 505777"/>
                <a:gd name="connsiteX51" fmla="*/ 386389 w 458628"/>
                <a:gd name="connsiteY51" fmla="*/ 20360 h 505777"/>
                <a:gd name="connsiteX52" fmla="*/ 405677 w 458628"/>
                <a:gd name="connsiteY52" fmla="*/ 20360 h 505777"/>
                <a:gd name="connsiteX53" fmla="*/ 403963 w 458628"/>
                <a:gd name="connsiteY53" fmla="*/ 3215 h 505777"/>
                <a:gd name="connsiteX54" fmla="*/ 381674 w 458628"/>
                <a:gd name="connsiteY54" fmla="*/ 3215 h 505777"/>
                <a:gd name="connsiteX55" fmla="*/ 294663 w 458628"/>
                <a:gd name="connsiteY55" fmla="*/ 90226 h 505777"/>
                <a:gd name="connsiteX56" fmla="*/ 291663 w 458628"/>
                <a:gd name="connsiteY56" fmla="*/ 92797 h 505777"/>
                <a:gd name="connsiteX57" fmla="*/ 12200 w 458628"/>
                <a:gd name="connsiteY57" fmla="*/ 92797 h 505777"/>
                <a:gd name="connsiteX58" fmla="*/ 4056 w 458628"/>
                <a:gd name="connsiteY58" fmla="*/ 253532 h 505777"/>
                <a:gd name="connsiteX59" fmla="*/ 20343 w 458628"/>
                <a:gd name="connsiteY59" fmla="*/ 381691 h 505777"/>
                <a:gd name="connsiteX60" fmla="*/ 43489 w 458628"/>
                <a:gd name="connsiteY60" fmla="*/ 505992 h 505777"/>
                <a:gd name="connsiteX61" fmla="*/ 64492 w 458628"/>
                <a:gd name="connsiteY61" fmla="*/ 484989 h 505777"/>
                <a:gd name="connsiteX62" fmla="*/ 73064 w 458628"/>
                <a:gd name="connsiteY62" fmla="*/ 476417 h 505777"/>
                <a:gd name="connsiteX63" fmla="*/ 449826 w 458628"/>
                <a:gd name="connsiteY63" fmla="*/ 476417 h 505777"/>
                <a:gd name="connsiteX64" fmla="*/ 451540 w 458628"/>
                <a:gd name="connsiteY64" fmla="*/ 463558 h 505777"/>
                <a:gd name="connsiteX65" fmla="*/ 452826 w 458628"/>
                <a:gd name="connsiteY65" fmla="*/ 451985 h 505777"/>
                <a:gd name="connsiteX66" fmla="*/ 171648 w 458628"/>
                <a:gd name="connsiteY66" fmla="*/ 451985 h 505777"/>
                <a:gd name="connsiteX67" fmla="*/ 166076 w 458628"/>
                <a:gd name="connsiteY67" fmla="*/ 446413 h 505777"/>
                <a:gd name="connsiteX68" fmla="*/ 110783 w 458628"/>
                <a:gd name="connsiteY68" fmla="*/ 390692 h 505777"/>
                <a:gd name="connsiteX69" fmla="*/ 92352 w 458628"/>
                <a:gd name="connsiteY69" fmla="*/ 394978 h 505777"/>
                <a:gd name="connsiteX70" fmla="*/ 49061 w 458628"/>
                <a:gd name="connsiteY70" fmla="*/ 351687 h 505777"/>
                <a:gd name="connsiteX71" fmla="*/ 92352 w 458628"/>
                <a:gd name="connsiteY71" fmla="*/ 308825 h 505777"/>
                <a:gd name="connsiteX72" fmla="*/ 135644 w 458628"/>
                <a:gd name="connsiteY72" fmla="*/ 351687 h 505777"/>
                <a:gd name="connsiteX73" fmla="*/ 134786 w 458628"/>
                <a:gd name="connsiteY73" fmla="*/ 359402 h 505777"/>
                <a:gd name="connsiteX74" fmla="*/ 188364 w 458628"/>
                <a:gd name="connsiteY74" fmla="*/ 412552 h 505777"/>
                <a:gd name="connsiteX75" fmla="*/ 456684 w 458628"/>
                <a:gd name="connsiteY75" fmla="*/ 412552 h 505777"/>
                <a:gd name="connsiteX76" fmla="*/ 458827 w 458628"/>
                <a:gd name="connsiteY76" fmla="*/ 382548 h 505777"/>
                <a:gd name="connsiteX77" fmla="*/ 429252 w 458628"/>
                <a:gd name="connsiteY77" fmla="*/ 394978 h 505777"/>
                <a:gd name="connsiteX78" fmla="*/ 385961 w 458628"/>
                <a:gd name="connsiteY78" fmla="*/ 350830 h 505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458628" h="505777">
                  <a:moveTo>
                    <a:pt x="385961" y="350830"/>
                  </a:moveTo>
                  <a:cubicBezTo>
                    <a:pt x="385961" y="327256"/>
                    <a:pt x="405249" y="307967"/>
                    <a:pt x="428823" y="307967"/>
                  </a:cubicBezTo>
                  <a:cubicBezTo>
                    <a:pt x="439539" y="307967"/>
                    <a:pt x="448968" y="311825"/>
                    <a:pt x="456255" y="318254"/>
                  </a:cubicBezTo>
                  <a:cubicBezTo>
                    <a:pt x="454969" y="302395"/>
                    <a:pt x="452826" y="286536"/>
                    <a:pt x="450683" y="270677"/>
                  </a:cubicBezTo>
                  <a:lnTo>
                    <a:pt x="396676" y="270677"/>
                  </a:lnTo>
                  <a:lnTo>
                    <a:pt x="303664" y="363689"/>
                  </a:lnTo>
                  <a:cubicBezTo>
                    <a:pt x="302379" y="365403"/>
                    <a:pt x="300236" y="366260"/>
                    <a:pt x="298092" y="366689"/>
                  </a:cubicBezTo>
                  <a:cubicBezTo>
                    <a:pt x="292949" y="384691"/>
                    <a:pt x="276661" y="398407"/>
                    <a:pt x="256944" y="398407"/>
                  </a:cubicBezTo>
                  <a:cubicBezTo>
                    <a:pt x="233370" y="398407"/>
                    <a:pt x="214082" y="378691"/>
                    <a:pt x="214082" y="355116"/>
                  </a:cubicBezTo>
                  <a:cubicBezTo>
                    <a:pt x="214082" y="331542"/>
                    <a:pt x="232941" y="312254"/>
                    <a:pt x="256944" y="312254"/>
                  </a:cubicBezTo>
                  <a:cubicBezTo>
                    <a:pt x="276233" y="312254"/>
                    <a:pt x="292092" y="324683"/>
                    <a:pt x="297664" y="341828"/>
                  </a:cubicBezTo>
                  <a:lnTo>
                    <a:pt x="385532" y="253960"/>
                  </a:lnTo>
                  <a:lnTo>
                    <a:pt x="388532" y="251389"/>
                  </a:lnTo>
                  <a:lnTo>
                    <a:pt x="447683" y="251389"/>
                  </a:lnTo>
                  <a:cubicBezTo>
                    <a:pt x="445968" y="240245"/>
                    <a:pt x="443825" y="228672"/>
                    <a:pt x="441682" y="217527"/>
                  </a:cubicBezTo>
                  <a:cubicBezTo>
                    <a:pt x="439539" y="217956"/>
                    <a:pt x="437396" y="217956"/>
                    <a:pt x="435252" y="217956"/>
                  </a:cubicBezTo>
                  <a:cubicBezTo>
                    <a:pt x="411678" y="217956"/>
                    <a:pt x="392819" y="199097"/>
                    <a:pt x="392819" y="175094"/>
                  </a:cubicBezTo>
                  <a:cubicBezTo>
                    <a:pt x="392819" y="155377"/>
                    <a:pt x="405677" y="139089"/>
                    <a:pt x="423680" y="133945"/>
                  </a:cubicBezTo>
                  <a:cubicBezTo>
                    <a:pt x="421965" y="126230"/>
                    <a:pt x="420251" y="118943"/>
                    <a:pt x="418536" y="111229"/>
                  </a:cubicBezTo>
                  <a:cubicBezTo>
                    <a:pt x="417250" y="105656"/>
                    <a:pt x="415964" y="99655"/>
                    <a:pt x="414678" y="94084"/>
                  </a:cubicBezTo>
                  <a:lnTo>
                    <a:pt x="412964" y="94084"/>
                  </a:lnTo>
                  <a:lnTo>
                    <a:pt x="366672" y="140375"/>
                  </a:lnTo>
                  <a:lnTo>
                    <a:pt x="366672" y="230386"/>
                  </a:lnTo>
                  <a:lnTo>
                    <a:pt x="363672" y="232958"/>
                  </a:lnTo>
                  <a:lnTo>
                    <a:pt x="322095" y="274535"/>
                  </a:lnTo>
                  <a:lnTo>
                    <a:pt x="319524" y="277535"/>
                  </a:lnTo>
                  <a:lnTo>
                    <a:pt x="176363" y="277535"/>
                  </a:lnTo>
                  <a:lnTo>
                    <a:pt x="173362" y="274535"/>
                  </a:lnTo>
                  <a:lnTo>
                    <a:pt x="113784" y="215384"/>
                  </a:lnTo>
                  <a:cubicBezTo>
                    <a:pt x="109069" y="217099"/>
                    <a:pt x="103925" y="217956"/>
                    <a:pt x="98782" y="217956"/>
                  </a:cubicBezTo>
                  <a:cubicBezTo>
                    <a:pt x="75207" y="217956"/>
                    <a:pt x="55919" y="199097"/>
                    <a:pt x="55919" y="175094"/>
                  </a:cubicBezTo>
                  <a:cubicBezTo>
                    <a:pt x="55919" y="151090"/>
                    <a:pt x="75207" y="132231"/>
                    <a:pt x="98782" y="132231"/>
                  </a:cubicBezTo>
                  <a:cubicBezTo>
                    <a:pt x="122356" y="132231"/>
                    <a:pt x="141644" y="151519"/>
                    <a:pt x="141644" y="175094"/>
                  </a:cubicBezTo>
                  <a:cubicBezTo>
                    <a:pt x="141644" y="186238"/>
                    <a:pt x="136929" y="196096"/>
                    <a:pt x="130071" y="203811"/>
                  </a:cubicBezTo>
                  <a:lnTo>
                    <a:pt x="184078" y="257818"/>
                  </a:lnTo>
                  <a:lnTo>
                    <a:pt x="311380" y="257818"/>
                  </a:lnTo>
                  <a:lnTo>
                    <a:pt x="347384" y="221813"/>
                  </a:lnTo>
                  <a:lnTo>
                    <a:pt x="347384" y="132231"/>
                  </a:lnTo>
                  <a:lnTo>
                    <a:pt x="349956" y="129659"/>
                  </a:lnTo>
                  <a:lnTo>
                    <a:pt x="402677" y="77367"/>
                  </a:lnTo>
                  <a:lnTo>
                    <a:pt x="405249" y="74795"/>
                  </a:lnTo>
                  <a:lnTo>
                    <a:pt x="411678" y="74795"/>
                  </a:lnTo>
                  <a:cubicBezTo>
                    <a:pt x="409964" y="63222"/>
                    <a:pt x="409106" y="51650"/>
                    <a:pt x="407820" y="39648"/>
                  </a:cubicBezTo>
                  <a:lnTo>
                    <a:pt x="394962" y="39648"/>
                  </a:lnTo>
                  <a:lnTo>
                    <a:pt x="289091" y="145090"/>
                  </a:lnTo>
                  <a:cubicBezTo>
                    <a:pt x="299378" y="152805"/>
                    <a:pt x="306236" y="165235"/>
                    <a:pt x="306236" y="179380"/>
                  </a:cubicBezTo>
                  <a:cubicBezTo>
                    <a:pt x="306236" y="202954"/>
                    <a:pt x="287377" y="222242"/>
                    <a:pt x="263374" y="222242"/>
                  </a:cubicBezTo>
                  <a:cubicBezTo>
                    <a:pt x="239371" y="222242"/>
                    <a:pt x="220511" y="203383"/>
                    <a:pt x="220511" y="179380"/>
                  </a:cubicBezTo>
                  <a:cubicBezTo>
                    <a:pt x="220511" y="155377"/>
                    <a:pt x="239799" y="136517"/>
                    <a:pt x="263374" y="136517"/>
                  </a:cubicBezTo>
                  <a:cubicBezTo>
                    <a:pt x="265517" y="136517"/>
                    <a:pt x="267660" y="136517"/>
                    <a:pt x="269803" y="136946"/>
                  </a:cubicBezTo>
                  <a:lnTo>
                    <a:pt x="383817" y="22932"/>
                  </a:lnTo>
                  <a:lnTo>
                    <a:pt x="386389" y="20360"/>
                  </a:lnTo>
                  <a:lnTo>
                    <a:pt x="405677" y="20360"/>
                  </a:lnTo>
                  <a:cubicBezTo>
                    <a:pt x="405249" y="14788"/>
                    <a:pt x="404391" y="8787"/>
                    <a:pt x="403963" y="3215"/>
                  </a:cubicBezTo>
                  <a:lnTo>
                    <a:pt x="381674" y="3215"/>
                  </a:lnTo>
                  <a:lnTo>
                    <a:pt x="294663" y="90226"/>
                  </a:lnTo>
                  <a:lnTo>
                    <a:pt x="291663" y="92797"/>
                  </a:lnTo>
                  <a:lnTo>
                    <a:pt x="12200" y="92797"/>
                  </a:lnTo>
                  <a:cubicBezTo>
                    <a:pt x="6627" y="146376"/>
                    <a:pt x="1055" y="199525"/>
                    <a:pt x="4056" y="253532"/>
                  </a:cubicBezTo>
                  <a:cubicBezTo>
                    <a:pt x="5341" y="296823"/>
                    <a:pt x="13057" y="339257"/>
                    <a:pt x="20343" y="381691"/>
                  </a:cubicBezTo>
                  <a:cubicBezTo>
                    <a:pt x="27630" y="423267"/>
                    <a:pt x="35774" y="464416"/>
                    <a:pt x="43489" y="505992"/>
                  </a:cubicBezTo>
                  <a:lnTo>
                    <a:pt x="64492" y="484989"/>
                  </a:lnTo>
                  <a:lnTo>
                    <a:pt x="73064" y="476417"/>
                  </a:lnTo>
                  <a:lnTo>
                    <a:pt x="449826" y="476417"/>
                  </a:lnTo>
                  <a:cubicBezTo>
                    <a:pt x="450254" y="472131"/>
                    <a:pt x="451112" y="467844"/>
                    <a:pt x="451540" y="463558"/>
                  </a:cubicBezTo>
                  <a:cubicBezTo>
                    <a:pt x="451969" y="459700"/>
                    <a:pt x="452397" y="455843"/>
                    <a:pt x="452826" y="451985"/>
                  </a:cubicBezTo>
                  <a:lnTo>
                    <a:pt x="171648" y="451985"/>
                  </a:lnTo>
                  <a:lnTo>
                    <a:pt x="166076" y="446413"/>
                  </a:lnTo>
                  <a:lnTo>
                    <a:pt x="110783" y="390692"/>
                  </a:lnTo>
                  <a:cubicBezTo>
                    <a:pt x="105211" y="393263"/>
                    <a:pt x="99210" y="394978"/>
                    <a:pt x="92352" y="394978"/>
                  </a:cubicBezTo>
                  <a:cubicBezTo>
                    <a:pt x="68778" y="394978"/>
                    <a:pt x="49061" y="375261"/>
                    <a:pt x="49061" y="351687"/>
                  </a:cubicBezTo>
                  <a:cubicBezTo>
                    <a:pt x="49061" y="328113"/>
                    <a:pt x="68349" y="308825"/>
                    <a:pt x="92352" y="308825"/>
                  </a:cubicBezTo>
                  <a:cubicBezTo>
                    <a:pt x="115927" y="308825"/>
                    <a:pt x="135644" y="328113"/>
                    <a:pt x="135644" y="351687"/>
                  </a:cubicBezTo>
                  <a:cubicBezTo>
                    <a:pt x="135644" y="354259"/>
                    <a:pt x="135215" y="356830"/>
                    <a:pt x="134786" y="359402"/>
                  </a:cubicBezTo>
                  <a:lnTo>
                    <a:pt x="188364" y="412552"/>
                  </a:lnTo>
                  <a:lnTo>
                    <a:pt x="456684" y="412552"/>
                  </a:lnTo>
                  <a:cubicBezTo>
                    <a:pt x="457541" y="402694"/>
                    <a:pt x="458398" y="392406"/>
                    <a:pt x="458827" y="382548"/>
                  </a:cubicBezTo>
                  <a:cubicBezTo>
                    <a:pt x="451112" y="390263"/>
                    <a:pt x="440825" y="394978"/>
                    <a:pt x="429252" y="394978"/>
                  </a:cubicBezTo>
                  <a:cubicBezTo>
                    <a:pt x="405249" y="394121"/>
                    <a:pt x="385961" y="374404"/>
                    <a:pt x="385961" y="3508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7E5F0D2A-98FB-43C2-8D6B-158247AF87C8}"/>
                </a:ext>
              </a:extLst>
            </p:cNvPr>
            <p:cNvSpPr/>
            <p:nvPr/>
          </p:nvSpPr>
          <p:spPr>
            <a:xfrm>
              <a:off x="5924764" y="3802547"/>
              <a:ext cx="21431" cy="12859"/>
            </a:xfrm>
            <a:custGeom>
              <a:avLst/>
              <a:gdLst>
                <a:gd name="connsiteX0" fmla="*/ 13502 w 21431"/>
                <a:gd name="connsiteY0" fmla="*/ 3215 h 12858"/>
                <a:gd name="connsiteX1" fmla="*/ 3215 w 21431"/>
                <a:gd name="connsiteY1" fmla="*/ 13502 h 12858"/>
                <a:gd name="connsiteX2" fmla="*/ 19503 w 21431"/>
                <a:gd name="connsiteY2" fmla="*/ 13502 h 12858"/>
                <a:gd name="connsiteX3" fmla="*/ 13502 w 21431"/>
                <a:gd name="connsiteY3" fmla="*/ 3215 h 12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431" h="12858">
                  <a:moveTo>
                    <a:pt x="13502" y="3215"/>
                  </a:moveTo>
                  <a:lnTo>
                    <a:pt x="3215" y="13502"/>
                  </a:lnTo>
                  <a:lnTo>
                    <a:pt x="19503" y="13502"/>
                  </a:lnTo>
                  <a:cubicBezTo>
                    <a:pt x="17359" y="10073"/>
                    <a:pt x="15216" y="6644"/>
                    <a:pt x="13502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1014853F-16B5-485E-9799-3B67C923C360}"/>
                </a:ext>
              </a:extLst>
            </p:cNvPr>
            <p:cNvSpPr/>
            <p:nvPr/>
          </p:nvSpPr>
          <p:spPr>
            <a:xfrm>
              <a:off x="5293828" y="5676067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29CCD7D8-2CBD-40A1-A580-3208064F670D}"/>
                </a:ext>
              </a:extLst>
            </p:cNvPr>
            <p:cNvSpPr/>
            <p:nvPr/>
          </p:nvSpPr>
          <p:spPr>
            <a:xfrm>
              <a:off x="5293828" y="5636204"/>
              <a:ext cx="390049" cy="222885"/>
            </a:xfrm>
            <a:custGeom>
              <a:avLst/>
              <a:gdLst>
                <a:gd name="connsiteX0" fmla="*/ 3215 w 390048"/>
                <a:gd name="connsiteY0" fmla="*/ 43077 h 222885"/>
                <a:gd name="connsiteX1" fmla="*/ 18645 w 390048"/>
                <a:gd name="connsiteY1" fmla="*/ 118943 h 222885"/>
                <a:gd name="connsiteX2" fmla="*/ 41362 w 390048"/>
                <a:gd name="connsiteY2" fmla="*/ 112514 h 222885"/>
                <a:gd name="connsiteX3" fmla="*/ 84225 w 390048"/>
                <a:gd name="connsiteY3" fmla="*/ 155377 h 222885"/>
                <a:gd name="connsiteX4" fmla="*/ 79939 w 390048"/>
                <a:gd name="connsiteY4" fmla="*/ 174236 h 222885"/>
                <a:gd name="connsiteX5" fmla="*/ 127516 w 390048"/>
                <a:gd name="connsiteY5" fmla="*/ 221813 h 222885"/>
                <a:gd name="connsiteX6" fmla="*/ 352115 w 390048"/>
                <a:gd name="connsiteY6" fmla="*/ 221813 h 222885"/>
                <a:gd name="connsiteX7" fmla="*/ 356830 w 390048"/>
                <a:gd name="connsiteY7" fmla="*/ 192667 h 222885"/>
                <a:gd name="connsiteX8" fmla="*/ 334970 w 390048"/>
                <a:gd name="connsiteY8" fmla="*/ 155377 h 222885"/>
                <a:gd name="connsiteX9" fmla="*/ 370118 w 390048"/>
                <a:gd name="connsiteY9" fmla="*/ 113372 h 222885"/>
                <a:gd name="connsiteX10" fmla="*/ 374833 w 390048"/>
                <a:gd name="connsiteY10" fmla="*/ 85940 h 222885"/>
                <a:gd name="connsiteX11" fmla="*/ 309682 w 390048"/>
                <a:gd name="connsiteY11" fmla="*/ 85940 h 222885"/>
                <a:gd name="connsiteX12" fmla="*/ 247102 w 390048"/>
                <a:gd name="connsiteY12" fmla="*/ 148519 h 222885"/>
                <a:gd name="connsiteX13" fmla="*/ 248817 w 390048"/>
                <a:gd name="connsiteY13" fmla="*/ 159663 h 222885"/>
                <a:gd name="connsiteX14" fmla="*/ 205526 w 390048"/>
                <a:gd name="connsiteY14" fmla="*/ 202525 h 222885"/>
                <a:gd name="connsiteX15" fmla="*/ 162663 w 390048"/>
                <a:gd name="connsiteY15" fmla="*/ 159663 h 222885"/>
                <a:gd name="connsiteX16" fmla="*/ 205526 w 390048"/>
                <a:gd name="connsiteY16" fmla="*/ 116800 h 222885"/>
                <a:gd name="connsiteX17" fmla="*/ 220528 w 390048"/>
                <a:gd name="connsiteY17" fmla="*/ 119372 h 222885"/>
                <a:gd name="connsiteX18" fmla="*/ 286964 w 390048"/>
                <a:gd name="connsiteY18" fmla="*/ 52507 h 222885"/>
                <a:gd name="connsiteX19" fmla="*/ 292965 w 390048"/>
                <a:gd name="connsiteY19" fmla="*/ 46935 h 222885"/>
                <a:gd name="connsiteX20" fmla="*/ 380405 w 390048"/>
                <a:gd name="connsiteY20" fmla="*/ 46935 h 222885"/>
                <a:gd name="connsiteX21" fmla="*/ 387263 w 390048"/>
                <a:gd name="connsiteY21" fmla="*/ 3215 h 222885"/>
                <a:gd name="connsiteX22" fmla="*/ 43505 w 390048"/>
                <a:gd name="connsiteY22" fmla="*/ 3215 h 222885"/>
                <a:gd name="connsiteX23" fmla="*/ 3215 w 390048"/>
                <a:gd name="connsiteY23" fmla="*/ 43077 h 222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90048" h="222885">
                  <a:moveTo>
                    <a:pt x="3215" y="43077"/>
                  </a:moveTo>
                  <a:cubicBezTo>
                    <a:pt x="8358" y="68366"/>
                    <a:pt x="13502" y="93655"/>
                    <a:pt x="18645" y="118943"/>
                  </a:cubicBezTo>
                  <a:cubicBezTo>
                    <a:pt x="25075" y="115086"/>
                    <a:pt x="32790" y="112514"/>
                    <a:pt x="41362" y="112514"/>
                  </a:cubicBezTo>
                  <a:cubicBezTo>
                    <a:pt x="64937" y="112514"/>
                    <a:pt x="84225" y="131374"/>
                    <a:pt x="84225" y="155377"/>
                  </a:cubicBezTo>
                  <a:cubicBezTo>
                    <a:pt x="84225" y="162235"/>
                    <a:pt x="82510" y="168664"/>
                    <a:pt x="79939" y="174236"/>
                  </a:cubicBezTo>
                  <a:lnTo>
                    <a:pt x="127516" y="221813"/>
                  </a:lnTo>
                  <a:lnTo>
                    <a:pt x="352115" y="221813"/>
                  </a:lnTo>
                  <a:cubicBezTo>
                    <a:pt x="353830" y="211955"/>
                    <a:pt x="355544" y="202525"/>
                    <a:pt x="356830" y="192667"/>
                  </a:cubicBezTo>
                  <a:cubicBezTo>
                    <a:pt x="343543" y="185380"/>
                    <a:pt x="334970" y="171236"/>
                    <a:pt x="334970" y="155377"/>
                  </a:cubicBezTo>
                  <a:cubicBezTo>
                    <a:pt x="334970" y="134374"/>
                    <a:pt x="349972" y="116800"/>
                    <a:pt x="370118" y="113372"/>
                  </a:cubicBezTo>
                  <a:cubicBezTo>
                    <a:pt x="371832" y="104371"/>
                    <a:pt x="373118" y="94941"/>
                    <a:pt x="374833" y="85940"/>
                  </a:cubicBezTo>
                  <a:lnTo>
                    <a:pt x="309682" y="85940"/>
                  </a:lnTo>
                  <a:lnTo>
                    <a:pt x="247102" y="148519"/>
                  </a:lnTo>
                  <a:cubicBezTo>
                    <a:pt x="247960" y="151948"/>
                    <a:pt x="248817" y="155806"/>
                    <a:pt x="248817" y="159663"/>
                  </a:cubicBezTo>
                  <a:cubicBezTo>
                    <a:pt x="248817" y="183237"/>
                    <a:pt x="229100" y="202525"/>
                    <a:pt x="205526" y="202525"/>
                  </a:cubicBezTo>
                  <a:cubicBezTo>
                    <a:pt x="181951" y="202525"/>
                    <a:pt x="162663" y="183666"/>
                    <a:pt x="162663" y="159663"/>
                  </a:cubicBezTo>
                  <a:cubicBezTo>
                    <a:pt x="162663" y="135660"/>
                    <a:pt x="181523" y="116800"/>
                    <a:pt x="205526" y="116800"/>
                  </a:cubicBezTo>
                  <a:cubicBezTo>
                    <a:pt x="210669" y="116800"/>
                    <a:pt x="216241" y="117658"/>
                    <a:pt x="220528" y="119372"/>
                  </a:cubicBezTo>
                  <a:lnTo>
                    <a:pt x="286964" y="52507"/>
                  </a:lnTo>
                  <a:lnTo>
                    <a:pt x="292965" y="46935"/>
                  </a:lnTo>
                  <a:lnTo>
                    <a:pt x="380405" y="46935"/>
                  </a:lnTo>
                  <a:cubicBezTo>
                    <a:pt x="382548" y="32361"/>
                    <a:pt x="385120" y="17788"/>
                    <a:pt x="387263" y="3215"/>
                  </a:cubicBezTo>
                  <a:lnTo>
                    <a:pt x="43505" y="3215"/>
                  </a:lnTo>
                  <a:lnTo>
                    <a:pt x="3215" y="4307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CAEA8501-3219-42A8-AD56-E5899CC78D0A}"/>
                </a:ext>
              </a:extLst>
            </p:cNvPr>
            <p:cNvSpPr/>
            <p:nvPr/>
          </p:nvSpPr>
          <p:spPr>
            <a:xfrm>
              <a:off x="5369266" y="6226850"/>
              <a:ext cx="300038" cy="411480"/>
            </a:xfrm>
            <a:custGeom>
              <a:avLst/>
              <a:gdLst>
                <a:gd name="connsiteX0" fmla="*/ 212812 w 300037"/>
                <a:gd name="connsiteY0" fmla="*/ 173379 h 411480"/>
                <a:gd name="connsiteX1" fmla="*/ 212812 w 300037"/>
                <a:gd name="connsiteY1" fmla="*/ 173379 h 411480"/>
                <a:gd name="connsiteX2" fmla="*/ 208526 w 300037"/>
                <a:gd name="connsiteY2" fmla="*/ 169092 h 411480"/>
                <a:gd name="connsiteX3" fmla="*/ 150662 w 300037"/>
                <a:gd name="connsiteY3" fmla="*/ 111657 h 411480"/>
                <a:gd name="connsiteX4" fmla="*/ 123658 w 300037"/>
                <a:gd name="connsiteY4" fmla="*/ 121515 h 411480"/>
                <a:gd name="connsiteX5" fmla="*/ 80796 w 300037"/>
                <a:gd name="connsiteY5" fmla="*/ 78653 h 411480"/>
                <a:gd name="connsiteX6" fmla="*/ 123658 w 300037"/>
                <a:gd name="connsiteY6" fmla="*/ 35362 h 411480"/>
                <a:gd name="connsiteX7" fmla="*/ 166521 w 300037"/>
                <a:gd name="connsiteY7" fmla="*/ 78653 h 411480"/>
                <a:gd name="connsiteX8" fmla="*/ 166092 w 300037"/>
                <a:gd name="connsiteY8" fmla="*/ 85082 h 411480"/>
                <a:gd name="connsiteX9" fmla="*/ 224814 w 300037"/>
                <a:gd name="connsiteY9" fmla="*/ 144232 h 411480"/>
                <a:gd name="connsiteX10" fmla="*/ 295966 w 300037"/>
                <a:gd name="connsiteY10" fmla="*/ 144232 h 411480"/>
                <a:gd name="connsiteX11" fmla="*/ 292965 w 300037"/>
                <a:gd name="connsiteY11" fmla="*/ 117657 h 411480"/>
                <a:gd name="connsiteX12" fmla="*/ 253103 w 300037"/>
                <a:gd name="connsiteY12" fmla="*/ 75224 h 411480"/>
                <a:gd name="connsiteX13" fmla="*/ 272391 w 300037"/>
                <a:gd name="connsiteY13" fmla="*/ 39219 h 411480"/>
                <a:gd name="connsiteX14" fmla="*/ 267248 w 300037"/>
                <a:gd name="connsiteY14" fmla="*/ 22931 h 411480"/>
                <a:gd name="connsiteX15" fmla="*/ 263819 w 300037"/>
                <a:gd name="connsiteY15" fmla="*/ 3215 h 411480"/>
                <a:gd name="connsiteX16" fmla="*/ 51649 w 300037"/>
                <a:gd name="connsiteY16" fmla="*/ 3215 h 411480"/>
                <a:gd name="connsiteX17" fmla="*/ 37933 w 300037"/>
                <a:gd name="connsiteY17" fmla="*/ 16930 h 411480"/>
                <a:gd name="connsiteX18" fmla="*/ 38362 w 300037"/>
                <a:gd name="connsiteY18" fmla="*/ 63651 h 411480"/>
                <a:gd name="connsiteX19" fmla="*/ 30647 w 300037"/>
                <a:gd name="connsiteY19" fmla="*/ 120230 h 411480"/>
                <a:gd name="connsiteX20" fmla="*/ 20788 w 300037"/>
                <a:gd name="connsiteY20" fmla="*/ 233815 h 411480"/>
                <a:gd name="connsiteX21" fmla="*/ 3215 w 300037"/>
                <a:gd name="connsiteY21" fmla="*/ 262104 h 411480"/>
                <a:gd name="connsiteX22" fmla="*/ 70509 w 300037"/>
                <a:gd name="connsiteY22" fmla="*/ 329398 h 411480"/>
                <a:gd name="connsiteX23" fmla="*/ 196525 w 300037"/>
                <a:gd name="connsiteY23" fmla="*/ 329398 h 411480"/>
                <a:gd name="connsiteX24" fmla="*/ 200811 w 300037"/>
                <a:gd name="connsiteY24" fmla="*/ 333684 h 411480"/>
                <a:gd name="connsiteX25" fmla="*/ 276249 w 300037"/>
                <a:gd name="connsiteY25" fmla="*/ 409122 h 411480"/>
                <a:gd name="connsiteX26" fmla="*/ 286536 w 300037"/>
                <a:gd name="connsiteY26" fmla="*/ 376975 h 411480"/>
                <a:gd name="connsiteX27" fmla="*/ 184523 w 300037"/>
                <a:gd name="connsiteY27" fmla="*/ 274963 h 411480"/>
                <a:gd name="connsiteX28" fmla="*/ 159234 w 300037"/>
                <a:gd name="connsiteY28" fmla="*/ 274963 h 411480"/>
                <a:gd name="connsiteX29" fmla="*/ 123658 w 300037"/>
                <a:gd name="connsiteY29" fmla="*/ 293823 h 411480"/>
                <a:gd name="connsiteX30" fmla="*/ 80796 w 300037"/>
                <a:gd name="connsiteY30" fmla="*/ 250960 h 411480"/>
                <a:gd name="connsiteX31" fmla="*/ 123658 w 300037"/>
                <a:gd name="connsiteY31" fmla="*/ 208098 h 411480"/>
                <a:gd name="connsiteX32" fmla="*/ 166092 w 300037"/>
                <a:gd name="connsiteY32" fmla="*/ 245388 h 411480"/>
                <a:gd name="connsiteX33" fmla="*/ 196525 w 300037"/>
                <a:gd name="connsiteY33" fmla="*/ 245388 h 411480"/>
                <a:gd name="connsiteX34" fmla="*/ 200811 w 300037"/>
                <a:gd name="connsiteY34" fmla="*/ 249674 h 411480"/>
                <a:gd name="connsiteX35" fmla="*/ 282678 w 300037"/>
                <a:gd name="connsiteY35" fmla="*/ 331541 h 411480"/>
                <a:gd name="connsiteX36" fmla="*/ 273677 w 300037"/>
                <a:gd name="connsiteY36" fmla="*/ 283964 h 411480"/>
                <a:gd name="connsiteX37" fmla="*/ 253103 w 300037"/>
                <a:gd name="connsiteY37" fmla="*/ 247531 h 411480"/>
                <a:gd name="connsiteX38" fmla="*/ 295537 w 300037"/>
                <a:gd name="connsiteY38" fmla="*/ 204240 h 411480"/>
                <a:gd name="connsiteX39" fmla="*/ 297680 w 300037"/>
                <a:gd name="connsiteY39" fmla="*/ 204240 h 411480"/>
                <a:gd name="connsiteX40" fmla="*/ 298537 w 300037"/>
                <a:gd name="connsiteY40" fmla="*/ 195239 h 411480"/>
                <a:gd name="connsiteX41" fmla="*/ 298109 w 300037"/>
                <a:gd name="connsiteY41" fmla="*/ 173808 h 411480"/>
                <a:gd name="connsiteX42" fmla="*/ 212812 w 300037"/>
                <a:gd name="connsiteY42" fmla="*/ 173808 h 411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300037" h="411480">
                  <a:moveTo>
                    <a:pt x="212812" y="173379"/>
                  </a:moveTo>
                  <a:lnTo>
                    <a:pt x="212812" y="173379"/>
                  </a:lnTo>
                  <a:lnTo>
                    <a:pt x="208526" y="169092"/>
                  </a:lnTo>
                  <a:lnTo>
                    <a:pt x="150662" y="111657"/>
                  </a:lnTo>
                  <a:cubicBezTo>
                    <a:pt x="143375" y="117657"/>
                    <a:pt x="133945" y="121515"/>
                    <a:pt x="123658" y="121515"/>
                  </a:cubicBezTo>
                  <a:cubicBezTo>
                    <a:pt x="100084" y="121515"/>
                    <a:pt x="80796" y="102655"/>
                    <a:pt x="80796" y="78653"/>
                  </a:cubicBezTo>
                  <a:cubicBezTo>
                    <a:pt x="80796" y="54650"/>
                    <a:pt x="99655" y="35362"/>
                    <a:pt x="123658" y="35362"/>
                  </a:cubicBezTo>
                  <a:cubicBezTo>
                    <a:pt x="147661" y="35362"/>
                    <a:pt x="166521" y="55078"/>
                    <a:pt x="166521" y="78653"/>
                  </a:cubicBezTo>
                  <a:cubicBezTo>
                    <a:pt x="166521" y="80796"/>
                    <a:pt x="166521" y="82939"/>
                    <a:pt x="166092" y="85082"/>
                  </a:cubicBezTo>
                  <a:lnTo>
                    <a:pt x="224814" y="144232"/>
                  </a:lnTo>
                  <a:lnTo>
                    <a:pt x="295966" y="144232"/>
                  </a:lnTo>
                  <a:cubicBezTo>
                    <a:pt x="295108" y="135231"/>
                    <a:pt x="293823" y="126230"/>
                    <a:pt x="292965" y="117657"/>
                  </a:cubicBezTo>
                  <a:cubicBezTo>
                    <a:pt x="270677" y="116372"/>
                    <a:pt x="253103" y="97941"/>
                    <a:pt x="253103" y="75224"/>
                  </a:cubicBezTo>
                  <a:cubicBezTo>
                    <a:pt x="253103" y="60222"/>
                    <a:pt x="260818" y="46934"/>
                    <a:pt x="272391" y="39219"/>
                  </a:cubicBezTo>
                  <a:cubicBezTo>
                    <a:pt x="270248" y="34075"/>
                    <a:pt x="268105" y="28932"/>
                    <a:pt x="267248" y="22931"/>
                  </a:cubicBezTo>
                  <a:cubicBezTo>
                    <a:pt x="265962" y="16502"/>
                    <a:pt x="265105" y="9644"/>
                    <a:pt x="263819" y="3215"/>
                  </a:cubicBezTo>
                  <a:lnTo>
                    <a:pt x="51649" y="3215"/>
                  </a:lnTo>
                  <a:lnTo>
                    <a:pt x="37933" y="16930"/>
                  </a:lnTo>
                  <a:cubicBezTo>
                    <a:pt x="38791" y="32361"/>
                    <a:pt x="39219" y="48220"/>
                    <a:pt x="38362" y="63651"/>
                  </a:cubicBezTo>
                  <a:cubicBezTo>
                    <a:pt x="37076" y="82510"/>
                    <a:pt x="29789" y="100941"/>
                    <a:pt x="30647" y="120230"/>
                  </a:cubicBezTo>
                  <a:cubicBezTo>
                    <a:pt x="31933" y="157948"/>
                    <a:pt x="35362" y="197811"/>
                    <a:pt x="20788" y="233815"/>
                  </a:cubicBezTo>
                  <a:cubicBezTo>
                    <a:pt x="16073" y="244102"/>
                    <a:pt x="10073" y="253103"/>
                    <a:pt x="3215" y="262104"/>
                  </a:cubicBezTo>
                  <a:lnTo>
                    <a:pt x="70509" y="329398"/>
                  </a:lnTo>
                  <a:lnTo>
                    <a:pt x="196525" y="329398"/>
                  </a:lnTo>
                  <a:lnTo>
                    <a:pt x="200811" y="333684"/>
                  </a:lnTo>
                  <a:lnTo>
                    <a:pt x="276249" y="409122"/>
                  </a:lnTo>
                  <a:cubicBezTo>
                    <a:pt x="281392" y="399264"/>
                    <a:pt x="284821" y="388120"/>
                    <a:pt x="286536" y="376975"/>
                  </a:cubicBezTo>
                  <a:lnTo>
                    <a:pt x="184523" y="274963"/>
                  </a:lnTo>
                  <a:lnTo>
                    <a:pt x="159234" y="274963"/>
                  </a:lnTo>
                  <a:cubicBezTo>
                    <a:pt x="151519" y="286536"/>
                    <a:pt x="138660" y="293823"/>
                    <a:pt x="123658" y="293823"/>
                  </a:cubicBezTo>
                  <a:cubicBezTo>
                    <a:pt x="100084" y="293823"/>
                    <a:pt x="80796" y="274535"/>
                    <a:pt x="80796" y="250960"/>
                  </a:cubicBezTo>
                  <a:cubicBezTo>
                    <a:pt x="80796" y="227386"/>
                    <a:pt x="99655" y="208098"/>
                    <a:pt x="123658" y="208098"/>
                  </a:cubicBezTo>
                  <a:cubicBezTo>
                    <a:pt x="145518" y="208098"/>
                    <a:pt x="163521" y="224385"/>
                    <a:pt x="166092" y="245388"/>
                  </a:cubicBezTo>
                  <a:lnTo>
                    <a:pt x="196525" y="245388"/>
                  </a:lnTo>
                  <a:lnTo>
                    <a:pt x="200811" y="249674"/>
                  </a:lnTo>
                  <a:lnTo>
                    <a:pt x="282678" y="331541"/>
                  </a:lnTo>
                  <a:cubicBezTo>
                    <a:pt x="279249" y="315682"/>
                    <a:pt x="275392" y="299823"/>
                    <a:pt x="273677" y="283964"/>
                  </a:cubicBezTo>
                  <a:cubicBezTo>
                    <a:pt x="261247" y="276678"/>
                    <a:pt x="253103" y="262961"/>
                    <a:pt x="253103" y="247531"/>
                  </a:cubicBezTo>
                  <a:cubicBezTo>
                    <a:pt x="253103" y="223957"/>
                    <a:pt x="271963" y="204240"/>
                    <a:pt x="295537" y="204240"/>
                  </a:cubicBezTo>
                  <a:cubicBezTo>
                    <a:pt x="296394" y="204240"/>
                    <a:pt x="297251" y="204240"/>
                    <a:pt x="297680" y="204240"/>
                  </a:cubicBezTo>
                  <a:cubicBezTo>
                    <a:pt x="298109" y="201239"/>
                    <a:pt x="298537" y="198239"/>
                    <a:pt x="298537" y="195239"/>
                  </a:cubicBezTo>
                  <a:cubicBezTo>
                    <a:pt x="298537" y="187952"/>
                    <a:pt x="298109" y="181094"/>
                    <a:pt x="298109" y="173808"/>
                  </a:cubicBezTo>
                  <a:lnTo>
                    <a:pt x="212812" y="17380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01F8963B-4058-431E-9C12-BF7A3072D341}"/>
                </a:ext>
              </a:extLst>
            </p:cNvPr>
            <p:cNvSpPr/>
            <p:nvPr/>
          </p:nvSpPr>
          <p:spPr>
            <a:xfrm>
              <a:off x="5250537" y="4992838"/>
              <a:ext cx="407194" cy="184309"/>
            </a:xfrm>
            <a:custGeom>
              <a:avLst/>
              <a:gdLst>
                <a:gd name="connsiteX0" fmla="*/ 9215 w 407193"/>
                <a:gd name="connsiteY0" fmla="*/ 99227 h 184308"/>
                <a:gd name="connsiteX1" fmla="*/ 9215 w 407193"/>
                <a:gd name="connsiteY1" fmla="*/ 99227 h 184308"/>
                <a:gd name="connsiteX2" fmla="*/ 3215 w 407193"/>
                <a:gd name="connsiteY2" fmla="*/ 184095 h 184308"/>
                <a:gd name="connsiteX3" fmla="*/ 273248 w 407193"/>
                <a:gd name="connsiteY3" fmla="*/ 184095 h 184308"/>
                <a:gd name="connsiteX4" fmla="*/ 359831 w 407193"/>
                <a:gd name="connsiteY4" fmla="*/ 97084 h 184308"/>
                <a:gd name="connsiteX5" fmla="*/ 362831 w 407193"/>
                <a:gd name="connsiteY5" fmla="*/ 94084 h 184308"/>
                <a:gd name="connsiteX6" fmla="*/ 391120 w 407193"/>
                <a:gd name="connsiteY6" fmla="*/ 94084 h 184308"/>
                <a:gd name="connsiteX7" fmla="*/ 389406 w 407193"/>
                <a:gd name="connsiteY7" fmla="*/ 83796 h 184308"/>
                <a:gd name="connsiteX8" fmla="*/ 388977 w 407193"/>
                <a:gd name="connsiteY8" fmla="*/ 67937 h 184308"/>
                <a:gd name="connsiteX9" fmla="*/ 379119 w 407193"/>
                <a:gd name="connsiteY9" fmla="*/ 67508 h 184308"/>
                <a:gd name="connsiteX10" fmla="*/ 363260 w 407193"/>
                <a:gd name="connsiteY10" fmla="*/ 66223 h 184308"/>
                <a:gd name="connsiteX11" fmla="*/ 348258 w 407193"/>
                <a:gd name="connsiteY11" fmla="*/ 73509 h 184308"/>
                <a:gd name="connsiteX12" fmla="*/ 323826 w 407193"/>
                <a:gd name="connsiteY12" fmla="*/ 99655 h 184308"/>
                <a:gd name="connsiteX13" fmla="*/ 295108 w 407193"/>
                <a:gd name="connsiteY13" fmla="*/ 141232 h 184308"/>
                <a:gd name="connsiteX14" fmla="*/ 289965 w 407193"/>
                <a:gd name="connsiteY14" fmla="*/ 145089 h 184308"/>
                <a:gd name="connsiteX15" fmla="*/ 253960 w 407193"/>
                <a:gd name="connsiteY15" fmla="*/ 164807 h 184308"/>
                <a:gd name="connsiteX16" fmla="*/ 211098 w 407193"/>
                <a:gd name="connsiteY16" fmla="*/ 121515 h 184308"/>
                <a:gd name="connsiteX17" fmla="*/ 253960 w 407193"/>
                <a:gd name="connsiteY17" fmla="*/ 78653 h 184308"/>
                <a:gd name="connsiteX18" fmla="*/ 293822 w 407193"/>
                <a:gd name="connsiteY18" fmla="*/ 106513 h 184308"/>
                <a:gd name="connsiteX19" fmla="*/ 307967 w 407193"/>
                <a:gd name="connsiteY19" fmla="*/ 87225 h 184308"/>
                <a:gd name="connsiteX20" fmla="*/ 335828 w 407193"/>
                <a:gd name="connsiteY20" fmla="*/ 58079 h 184308"/>
                <a:gd name="connsiteX21" fmla="*/ 368403 w 407193"/>
                <a:gd name="connsiteY21" fmla="*/ 46935 h 184308"/>
                <a:gd name="connsiteX22" fmla="*/ 379976 w 407193"/>
                <a:gd name="connsiteY22" fmla="*/ 47792 h 184308"/>
                <a:gd name="connsiteX23" fmla="*/ 392835 w 407193"/>
                <a:gd name="connsiteY23" fmla="*/ 48220 h 184308"/>
                <a:gd name="connsiteX24" fmla="*/ 396264 w 407193"/>
                <a:gd name="connsiteY24" fmla="*/ 35362 h 184308"/>
                <a:gd name="connsiteX25" fmla="*/ 223957 w 407193"/>
                <a:gd name="connsiteY25" fmla="*/ 35362 h 184308"/>
                <a:gd name="connsiteX26" fmla="*/ 130088 w 407193"/>
                <a:gd name="connsiteY26" fmla="*/ 129659 h 184308"/>
                <a:gd name="connsiteX27" fmla="*/ 88940 w 407193"/>
                <a:gd name="connsiteY27" fmla="*/ 160520 h 184308"/>
                <a:gd name="connsiteX28" fmla="*/ 45649 w 407193"/>
                <a:gd name="connsiteY28" fmla="*/ 117658 h 184308"/>
                <a:gd name="connsiteX29" fmla="*/ 88940 w 407193"/>
                <a:gd name="connsiteY29" fmla="*/ 74366 h 184308"/>
                <a:gd name="connsiteX30" fmla="*/ 129230 w 407193"/>
                <a:gd name="connsiteY30" fmla="*/ 102656 h 184308"/>
                <a:gd name="connsiteX31" fmla="*/ 213670 w 407193"/>
                <a:gd name="connsiteY31" fmla="*/ 18645 h 184308"/>
                <a:gd name="connsiteX32" fmla="*/ 216670 w 407193"/>
                <a:gd name="connsiteY32" fmla="*/ 15645 h 184308"/>
                <a:gd name="connsiteX33" fmla="*/ 401836 w 407193"/>
                <a:gd name="connsiteY33" fmla="*/ 15645 h 184308"/>
                <a:gd name="connsiteX34" fmla="*/ 405265 w 407193"/>
                <a:gd name="connsiteY34" fmla="*/ 3215 h 184308"/>
                <a:gd name="connsiteX35" fmla="*/ 202097 w 407193"/>
                <a:gd name="connsiteY35" fmla="*/ 3215 h 184308"/>
                <a:gd name="connsiteX36" fmla="*/ 146375 w 407193"/>
                <a:gd name="connsiteY36" fmla="*/ 35362 h 184308"/>
                <a:gd name="connsiteX37" fmla="*/ 141661 w 407193"/>
                <a:gd name="connsiteY37" fmla="*/ 38362 h 184308"/>
                <a:gd name="connsiteX38" fmla="*/ 18217 w 407193"/>
                <a:gd name="connsiteY38" fmla="*/ 38362 h 184308"/>
                <a:gd name="connsiteX39" fmla="*/ 10073 w 407193"/>
                <a:gd name="connsiteY39" fmla="*/ 46506 h 184308"/>
                <a:gd name="connsiteX40" fmla="*/ 9215 w 407193"/>
                <a:gd name="connsiteY40" fmla="*/ 99227 h 184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407193" h="184308">
                  <a:moveTo>
                    <a:pt x="9215" y="99227"/>
                  </a:moveTo>
                  <a:lnTo>
                    <a:pt x="9215" y="99227"/>
                  </a:lnTo>
                  <a:cubicBezTo>
                    <a:pt x="8358" y="127516"/>
                    <a:pt x="6215" y="155805"/>
                    <a:pt x="3215" y="184095"/>
                  </a:cubicBezTo>
                  <a:lnTo>
                    <a:pt x="273248" y="184095"/>
                  </a:lnTo>
                  <a:lnTo>
                    <a:pt x="359831" y="97084"/>
                  </a:lnTo>
                  <a:lnTo>
                    <a:pt x="362831" y="94084"/>
                  </a:lnTo>
                  <a:lnTo>
                    <a:pt x="391120" y="94084"/>
                  </a:lnTo>
                  <a:cubicBezTo>
                    <a:pt x="390692" y="90654"/>
                    <a:pt x="390263" y="87225"/>
                    <a:pt x="389406" y="83796"/>
                  </a:cubicBezTo>
                  <a:cubicBezTo>
                    <a:pt x="388549" y="78653"/>
                    <a:pt x="388549" y="73081"/>
                    <a:pt x="388977" y="67937"/>
                  </a:cubicBezTo>
                  <a:cubicBezTo>
                    <a:pt x="385120" y="67937"/>
                    <a:pt x="382119" y="67508"/>
                    <a:pt x="379119" y="67508"/>
                  </a:cubicBezTo>
                  <a:cubicBezTo>
                    <a:pt x="371832" y="67080"/>
                    <a:pt x="367975" y="67508"/>
                    <a:pt x="363260" y="66223"/>
                  </a:cubicBezTo>
                  <a:cubicBezTo>
                    <a:pt x="361974" y="65794"/>
                    <a:pt x="355973" y="67080"/>
                    <a:pt x="348258" y="73509"/>
                  </a:cubicBezTo>
                  <a:cubicBezTo>
                    <a:pt x="340543" y="79939"/>
                    <a:pt x="331542" y="89797"/>
                    <a:pt x="323826" y="99655"/>
                  </a:cubicBezTo>
                  <a:cubicBezTo>
                    <a:pt x="307967" y="119801"/>
                    <a:pt x="295108" y="141232"/>
                    <a:pt x="295108" y="141232"/>
                  </a:cubicBezTo>
                  <a:cubicBezTo>
                    <a:pt x="293822" y="142946"/>
                    <a:pt x="292108" y="144232"/>
                    <a:pt x="289965" y="145089"/>
                  </a:cubicBezTo>
                  <a:cubicBezTo>
                    <a:pt x="282250" y="157091"/>
                    <a:pt x="268962" y="164807"/>
                    <a:pt x="253960" y="164807"/>
                  </a:cubicBezTo>
                  <a:cubicBezTo>
                    <a:pt x="230386" y="164807"/>
                    <a:pt x="211098" y="145519"/>
                    <a:pt x="211098" y="121515"/>
                  </a:cubicBezTo>
                  <a:cubicBezTo>
                    <a:pt x="211098" y="97512"/>
                    <a:pt x="230386" y="78653"/>
                    <a:pt x="253960" y="78653"/>
                  </a:cubicBezTo>
                  <a:cubicBezTo>
                    <a:pt x="272391" y="78653"/>
                    <a:pt x="287822" y="90226"/>
                    <a:pt x="293822" y="106513"/>
                  </a:cubicBezTo>
                  <a:cubicBezTo>
                    <a:pt x="298109" y="100513"/>
                    <a:pt x="302824" y="93654"/>
                    <a:pt x="307967" y="87225"/>
                  </a:cubicBezTo>
                  <a:cubicBezTo>
                    <a:pt x="316540" y="76509"/>
                    <a:pt x="325969" y="65794"/>
                    <a:pt x="335828" y="58079"/>
                  </a:cubicBezTo>
                  <a:cubicBezTo>
                    <a:pt x="345686" y="50363"/>
                    <a:pt x="356402" y="43506"/>
                    <a:pt x="368403" y="46935"/>
                  </a:cubicBezTo>
                  <a:cubicBezTo>
                    <a:pt x="367117" y="46506"/>
                    <a:pt x="373118" y="47363"/>
                    <a:pt x="379976" y="47792"/>
                  </a:cubicBezTo>
                  <a:cubicBezTo>
                    <a:pt x="383834" y="47792"/>
                    <a:pt x="388120" y="48220"/>
                    <a:pt x="392835" y="48220"/>
                  </a:cubicBezTo>
                  <a:cubicBezTo>
                    <a:pt x="394121" y="43934"/>
                    <a:pt x="395407" y="39648"/>
                    <a:pt x="396264" y="35362"/>
                  </a:cubicBezTo>
                  <a:lnTo>
                    <a:pt x="223957" y="35362"/>
                  </a:lnTo>
                  <a:lnTo>
                    <a:pt x="130088" y="129659"/>
                  </a:lnTo>
                  <a:cubicBezTo>
                    <a:pt x="124944" y="147662"/>
                    <a:pt x="108228" y="160520"/>
                    <a:pt x="88940" y="160520"/>
                  </a:cubicBezTo>
                  <a:cubicBezTo>
                    <a:pt x="65365" y="160520"/>
                    <a:pt x="45649" y="141661"/>
                    <a:pt x="45649" y="117658"/>
                  </a:cubicBezTo>
                  <a:cubicBezTo>
                    <a:pt x="45649" y="93654"/>
                    <a:pt x="64937" y="74366"/>
                    <a:pt x="88940" y="74366"/>
                  </a:cubicBezTo>
                  <a:cubicBezTo>
                    <a:pt x="107371" y="74366"/>
                    <a:pt x="123230" y="86368"/>
                    <a:pt x="129230" y="102656"/>
                  </a:cubicBezTo>
                  <a:lnTo>
                    <a:pt x="213670" y="18645"/>
                  </a:lnTo>
                  <a:lnTo>
                    <a:pt x="216670" y="15645"/>
                  </a:lnTo>
                  <a:lnTo>
                    <a:pt x="401836" y="15645"/>
                  </a:lnTo>
                  <a:cubicBezTo>
                    <a:pt x="403122" y="11359"/>
                    <a:pt x="403979" y="7501"/>
                    <a:pt x="405265" y="3215"/>
                  </a:cubicBezTo>
                  <a:lnTo>
                    <a:pt x="202097" y="3215"/>
                  </a:lnTo>
                  <a:lnTo>
                    <a:pt x="146375" y="35362"/>
                  </a:lnTo>
                  <a:lnTo>
                    <a:pt x="141661" y="38362"/>
                  </a:lnTo>
                  <a:lnTo>
                    <a:pt x="18217" y="38362"/>
                  </a:lnTo>
                  <a:lnTo>
                    <a:pt x="10073" y="46506"/>
                  </a:lnTo>
                  <a:cubicBezTo>
                    <a:pt x="10073" y="64508"/>
                    <a:pt x="9644" y="81653"/>
                    <a:pt x="9215" y="9922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9A91896B-1E01-4405-890D-1B113B996441}"/>
                </a:ext>
              </a:extLst>
            </p:cNvPr>
            <p:cNvSpPr/>
            <p:nvPr/>
          </p:nvSpPr>
          <p:spPr>
            <a:xfrm>
              <a:off x="5262539" y="4611362"/>
              <a:ext cx="437198" cy="235744"/>
            </a:xfrm>
            <a:custGeom>
              <a:avLst/>
              <a:gdLst>
                <a:gd name="connsiteX0" fmla="*/ 267248 w 437197"/>
                <a:gd name="connsiteY0" fmla="*/ 84653 h 235743"/>
                <a:gd name="connsiteX1" fmla="*/ 267248 w 437197"/>
                <a:gd name="connsiteY1" fmla="*/ 84653 h 235743"/>
                <a:gd name="connsiteX2" fmla="*/ 264676 w 437197"/>
                <a:gd name="connsiteY2" fmla="*/ 87654 h 235743"/>
                <a:gd name="connsiteX3" fmla="*/ 4072 w 437197"/>
                <a:gd name="connsiteY3" fmla="*/ 87654 h 235743"/>
                <a:gd name="connsiteX4" fmla="*/ 3215 w 437197"/>
                <a:gd name="connsiteY4" fmla="*/ 234244 h 235743"/>
                <a:gd name="connsiteX5" fmla="*/ 270677 w 437197"/>
                <a:gd name="connsiteY5" fmla="*/ 234244 h 235743"/>
                <a:gd name="connsiteX6" fmla="*/ 319969 w 437197"/>
                <a:gd name="connsiteY6" fmla="*/ 185380 h 235743"/>
                <a:gd name="connsiteX7" fmla="*/ 319969 w 437197"/>
                <a:gd name="connsiteY7" fmla="*/ 117658 h 235743"/>
                <a:gd name="connsiteX8" fmla="*/ 321254 w 437197"/>
                <a:gd name="connsiteY8" fmla="*/ 115515 h 235743"/>
                <a:gd name="connsiteX9" fmla="*/ 349972 w 437197"/>
                <a:gd name="connsiteY9" fmla="*/ 65365 h 235743"/>
                <a:gd name="connsiteX10" fmla="*/ 352973 w 437197"/>
                <a:gd name="connsiteY10" fmla="*/ 60651 h 235743"/>
                <a:gd name="connsiteX11" fmla="*/ 430554 w 437197"/>
                <a:gd name="connsiteY11" fmla="*/ 60651 h 235743"/>
                <a:gd name="connsiteX12" fmla="*/ 431411 w 437197"/>
                <a:gd name="connsiteY12" fmla="*/ 50363 h 235743"/>
                <a:gd name="connsiteX13" fmla="*/ 433126 w 437197"/>
                <a:gd name="connsiteY13" fmla="*/ 33218 h 235743"/>
                <a:gd name="connsiteX14" fmla="*/ 368832 w 437197"/>
                <a:gd name="connsiteY14" fmla="*/ 33218 h 235743"/>
                <a:gd name="connsiteX15" fmla="*/ 271105 w 437197"/>
                <a:gd name="connsiteY15" fmla="*/ 136088 h 235743"/>
                <a:gd name="connsiteX16" fmla="*/ 277535 w 437197"/>
                <a:gd name="connsiteY16" fmla="*/ 159234 h 235743"/>
                <a:gd name="connsiteX17" fmla="*/ 234672 w 437197"/>
                <a:gd name="connsiteY17" fmla="*/ 202097 h 235743"/>
                <a:gd name="connsiteX18" fmla="*/ 191810 w 437197"/>
                <a:gd name="connsiteY18" fmla="*/ 159234 h 235743"/>
                <a:gd name="connsiteX19" fmla="*/ 234672 w 437197"/>
                <a:gd name="connsiteY19" fmla="*/ 116372 h 235743"/>
                <a:gd name="connsiteX20" fmla="*/ 256961 w 437197"/>
                <a:gd name="connsiteY20" fmla="*/ 122373 h 235743"/>
                <a:gd name="connsiteX21" fmla="*/ 358116 w 437197"/>
                <a:gd name="connsiteY21" fmla="*/ 16502 h 235743"/>
                <a:gd name="connsiteX22" fmla="*/ 360688 w 437197"/>
                <a:gd name="connsiteY22" fmla="*/ 13502 h 235743"/>
                <a:gd name="connsiteX23" fmla="*/ 435697 w 437197"/>
                <a:gd name="connsiteY23" fmla="*/ 13502 h 235743"/>
                <a:gd name="connsiteX24" fmla="*/ 437412 w 437197"/>
                <a:gd name="connsiteY24" fmla="*/ 3215 h 235743"/>
                <a:gd name="connsiteX25" fmla="*/ 348258 w 437197"/>
                <a:gd name="connsiteY25" fmla="*/ 3215 h 235743"/>
                <a:gd name="connsiteX26" fmla="*/ 267248 w 437197"/>
                <a:gd name="connsiteY26" fmla="*/ 84653 h 235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37197" h="235743">
                  <a:moveTo>
                    <a:pt x="267248" y="84653"/>
                  </a:moveTo>
                  <a:lnTo>
                    <a:pt x="267248" y="84653"/>
                  </a:lnTo>
                  <a:lnTo>
                    <a:pt x="264676" y="87654"/>
                  </a:lnTo>
                  <a:lnTo>
                    <a:pt x="4072" y="87654"/>
                  </a:lnTo>
                  <a:cubicBezTo>
                    <a:pt x="4501" y="136517"/>
                    <a:pt x="4072" y="185380"/>
                    <a:pt x="3215" y="234244"/>
                  </a:cubicBezTo>
                  <a:lnTo>
                    <a:pt x="270677" y="234244"/>
                  </a:lnTo>
                  <a:lnTo>
                    <a:pt x="319969" y="185380"/>
                  </a:lnTo>
                  <a:lnTo>
                    <a:pt x="319969" y="117658"/>
                  </a:lnTo>
                  <a:lnTo>
                    <a:pt x="321254" y="115515"/>
                  </a:lnTo>
                  <a:lnTo>
                    <a:pt x="349972" y="65365"/>
                  </a:lnTo>
                  <a:lnTo>
                    <a:pt x="352973" y="60651"/>
                  </a:lnTo>
                  <a:lnTo>
                    <a:pt x="430554" y="60651"/>
                  </a:lnTo>
                  <a:cubicBezTo>
                    <a:pt x="430983" y="57221"/>
                    <a:pt x="430983" y="53793"/>
                    <a:pt x="431411" y="50363"/>
                  </a:cubicBezTo>
                  <a:cubicBezTo>
                    <a:pt x="431840" y="44792"/>
                    <a:pt x="432697" y="39219"/>
                    <a:pt x="433126" y="33218"/>
                  </a:cubicBezTo>
                  <a:lnTo>
                    <a:pt x="368832" y="33218"/>
                  </a:lnTo>
                  <a:lnTo>
                    <a:pt x="271105" y="136088"/>
                  </a:lnTo>
                  <a:cubicBezTo>
                    <a:pt x="275392" y="142946"/>
                    <a:pt x="277535" y="150662"/>
                    <a:pt x="277535" y="159234"/>
                  </a:cubicBezTo>
                  <a:cubicBezTo>
                    <a:pt x="277535" y="182809"/>
                    <a:pt x="258675" y="202097"/>
                    <a:pt x="234672" y="202097"/>
                  </a:cubicBezTo>
                  <a:cubicBezTo>
                    <a:pt x="210669" y="202097"/>
                    <a:pt x="191810" y="182809"/>
                    <a:pt x="191810" y="159234"/>
                  </a:cubicBezTo>
                  <a:cubicBezTo>
                    <a:pt x="191810" y="135660"/>
                    <a:pt x="210669" y="116372"/>
                    <a:pt x="234672" y="116372"/>
                  </a:cubicBezTo>
                  <a:cubicBezTo>
                    <a:pt x="242816" y="116372"/>
                    <a:pt x="250531" y="118515"/>
                    <a:pt x="256961" y="122373"/>
                  </a:cubicBezTo>
                  <a:lnTo>
                    <a:pt x="358116" y="16502"/>
                  </a:lnTo>
                  <a:lnTo>
                    <a:pt x="360688" y="13502"/>
                  </a:lnTo>
                  <a:lnTo>
                    <a:pt x="435697" y="13502"/>
                  </a:lnTo>
                  <a:cubicBezTo>
                    <a:pt x="436126" y="10073"/>
                    <a:pt x="436555" y="6644"/>
                    <a:pt x="437412" y="3215"/>
                  </a:cubicBezTo>
                  <a:lnTo>
                    <a:pt x="348258" y="3215"/>
                  </a:lnTo>
                  <a:lnTo>
                    <a:pt x="267248" y="8465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B48AB565-03AD-40EE-ADDA-46797FDCF491}"/>
                </a:ext>
              </a:extLst>
            </p:cNvPr>
            <p:cNvSpPr/>
            <p:nvPr/>
          </p:nvSpPr>
          <p:spPr>
            <a:xfrm>
              <a:off x="5224391" y="4300609"/>
              <a:ext cx="510064" cy="381476"/>
            </a:xfrm>
            <a:custGeom>
              <a:avLst/>
              <a:gdLst>
                <a:gd name="connsiteX0" fmla="*/ 291679 w 510063"/>
                <a:gd name="connsiteY0" fmla="*/ 129659 h 381476"/>
                <a:gd name="connsiteX1" fmla="*/ 291679 w 510063"/>
                <a:gd name="connsiteY1" fmla="*/ 129659 h 381476"/>
                <a:gd name="connsiteX2" fmla="*/ 288679 w 510063"/>
                <a:gd name="connsiteY2" fmla="*/ 132231 h 381476"/>
                <a:gd name="connsiteX3" fmla="*/ 3215 w 510063"/>
                <a:gd name="connsiteY3" fmla="*/ 132231 h 381476"/>
                <a:gd name="connsiteX4" fmla="*/ 24217 w 510063"/>
                <a:gd name="connsiteY4" fmla="*/ 196954 h 381476"/>
                <a:gd name="connsiteX5" fmla="*/ 41791 w 510063"/>
                <a:gd name="connsiteY5" fmla="*/ 364117 h 381476"/>
                <a:gd name="connsiteX6" fmla="*/ 41791 w 510063"/>
                <a:gd name="connsiteY6" fmla="*/ 378690 h 381476"/>
                <a:gd name="connsiteX7" fmla="*/ 294251 w 510063"/>
                <a:gd name="connsiteY7" fmla="*/ 378690 h 381476"/>
                <a:gd name="connsiteX8" fmla="*/ 375690 w 510063"/>
                <a:gd name="connsiteY8" fmla="*/ 297680 h 381476"/>
                <a:gd name="connsiteX9" fmla="*/ 378690 w 510063"/>
                <a:gd name="connsiteY9" fmla="*/ 294680 h 381476"/>
                <a:gd name="connsiteX10" fmla="*/ 478989 w 510063"/>
                <a:gd name="connsiteY10" fmla="*/ 294680 h 381476"/>
                <a:gd name="connsiteX11" fmla="*/ 490133 w 510063"/>
                <a:gd name="connsiteY11" fmla="*/ 215813 h 381476"/>
                <a:gd name="connsiteX12" fmla="*/ 454128 w 510063"/>
                <a:gd name="connsiteY12" fmla="*/ 252246 h 381476"/>
                <a:gd name="connsiteX13" fmla="*/ 451128 w 510063"/>
                <a:gd name="connsiteY13" fmla="*/ 255246 h 381476"/>
                <a:gd name="connsiteX14" fmla="*/ 286965 w 510063"/>
                <a:gd name="connsiteY14" fmla="*/ 255246 h 381476"/>
                <a:gd name="connsiteX15" fmla="*/ 286965 w 510063"/>
                <a:gd name="connsiteY15" fmla="*/ 261247 h 381476"/>
                <a:gd name="connsiteX16" fmla="*/ 317397 w 510063"/>
                <a:gd name="connsiteY16" fmla="*/ 301967 h 381476"/>
                <a:gd name="connsiteX17" fmla="*/ 274534 w 510063"/>
                <a:gd name="connsiteY17" fmla="*/ 345258 h 381476"/>
                <a:gd name="connsiteX18" fmla="*/ 231672 w 510063"/>
                <a:gd name="connsiteY18" fmla="*/ 301967 h 381476"/>
                <a:gd name="connsiteX19" fmla="*/ 267248 w 510063"/>
                <a:gd name="connsiteY19" fmla="*/ 259961 h 381476"/>
                <a:gd name="connsiteX20" fmla="*/ 267248 w 510063"/>
                <a:gd name="connsiteY20" fmla="*/ 235958 h 381476"/>
                <a:gd name="connsiteX21" fmla="*/ 442984 w 510063"/>
                <a:gd name="connsiteY21" fmla="*/ 235958 h 381476"/>
                <a:gd name="connsiteX22" fmla="*/ 493133 w 510063"/>
                <a:gd name="connsiteY22" fmla="*/ 185809 h 381476"/>
                <a:gd name="connsiteX23" fmla="*/ 498705 w 510063"/>
                <a:gd name="connsiteY23" fmla="*/ 119801 h 381476"/>
                <a:gd name="connsiteX24" fmla="*/ 493562 w 510063"/>
                <a:gd name="connsiteY24" fmla="*/ 119801 h 381476"/>
                <a:gd name="connsiteX25" fmla="*/ 493990 w 510063"/>
                <a:gd name="connsiteY25" fmla="*/ 123658 h 381476"/>
                <a:gd name="connsiteX26" fmla="*/ 451128 w 510063"/>
                <a:gd name="connsiteY26" fmla="*/ 166950 h 381476"/>
                <a:gd name="connsiteX27" fmla="*/ 407837 w 510063"/>
                <a:gd name="connsiteY27" fmla="*/ 123658 h 381476"/>
                <a:gd name="connsiteX28" fmla="*/ 451128 w 510063"/>
                <a:gd name="connsiteY28" fmla="*/ 80796 h 381476"/>
                <a:gd name="connsiteX29" fmla="*/ 486704 w 510063"/>
                <a:gd name="connsiteY29" fmla="*/ 100084 h 381476"/>
                <a:gd name="connsiteX30" fmla="*/ 500420 w 510063"/>
                <a:gd name="connsiteY30" fmla="*/ 100084 h 381476"/>
                <a:gd name="connsiteX31" fmla="*/ 504706 w 510063"/>
                <a:gd name="connsiteY31" fmla="*/ 43077 h 381476"/>
                <a:gd name="connsiteX32" fmla="*/ 432697 w 510063"/>
                <a:gd name="connsiteY32" fmla="*/ 43077 h 381476"/>
                <a:gd name="connsiteX33" fmla="*/ 385120 w 510063"/>
                <a:gd name="connsiteY33" fmla="*/ 90654 h 381476"/>
                <a:gd name="connsiteX34" fmla="*/ 385120 w 510063"/>
                <a:gd name="connsiteY34" fmla="*/ 231244 h 381476"/>
                <a:gd name="connsiteX35" fmla="*/ 200811 w 510063"/>
                <a:gd name="connsiteY35" fmla="*/ 231244 h 381476"/>
                <a:gd name="connsiteX36" fmla="*/ 151948 w 510063"/>
                <a:gd name="connsiteY36" fmla="*/ 280106 h 381476"/>
                <a:gd name="connsiteX37" fmla="*/ 158377 w 510063"/>
                <a:gd name="connsiteY37" fmla="*/ 302395 h 381476"/>
                <a:gd name="connsiteX38" fmla="*/ 115086 w 510063"/>
                <a:gd name="connsiteY38" fmla="*/ 345686 h 381476"/>
                <a:gd name="connsiteX39" fmla="*/ 71795 w 510063"/>
                <a:gd name="connsiteY39" fmla="*/ 302395 h 381476"/>
                <a:gd name="connsiteX40" fmla="*/ 115086 w 510063"/>
                <a:gd name="connsiteY40" fmla="*/ 259104 h 381476"/>
                <a:gd name="connsiteX41" fmla="*/ 137803 w 510063"/>
                <a:gd name="connsiteY41" fmla="*/ 265962 h 381476"/>
                <a:gd name="connsiteX42" fmla="*/ 189238 w 510063"/>
                <a:gd name="connsiteY42" fmla="*/ 214527 h 381476"/>
                <a:gd name="connsiteX43" fmla="*/ 192238 w 510063"/>
                <a:gd name="connsiteY43" fmla="*/ 211526 h 381476"/>
                <a:gd name="connsiteX44" fmla="*/ 365832 w 510063"/>
                <a:gd name="connsiteY44" fmla="*/ 211526 h 381476"/>
                <a:gd name="connsiteX45" fmla="*/ 365832 w 510063"/>
                <a:gd name="connsiteY45" fmla="*/ 82082 h 381476"/>
                <a:gd name="connsiteX46" fmla="*/ 368832 w 510063"/>
                <a:gd name="connsiteY46" fmla="*/ 79081 h 381476"/>
                <a:gd name="connsiteX47" fmla="*/ 421553 w 510063"/>
                <a:gd name="connsiteY47" fmla="*/ 26361 h 381476"/>
                <a:gd name="connsiteX48" fmla="*/ 424553 w 510063"/>
                <a:gd name="connsiteY48" fmla="*/ 23360 h 381476"/>
                <a:gd name="connsiteX49" fmla="*/ 506420 w 510063"/>
                <a:gd name="connsiteY49" fmla="*/ 23360 h 381476"/>
                <a:gd name="connsiteX50" fmla="*/ 508135 w 510063"/>
                <a:gd name="connsiteY50" fmla="*/ 3215 h 381476"/>
                <a:gd name="connsiteX51" fmla="*/ 417695 w 510063"/>
                <a:gd name="connsiteY51" fmla="*/ 3215 h 381476"/>
                <a:gd name="connsiteX52" fmla="*/ 291679 w 510063"/>
                <a:gd name="connsiteY52" fmla="*/ 129659 h 381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510063" h="381476">
                  <a:moveTo>
                    <a:pt x="291679" y="129659"/>
                  </a:moveTo>
                  <a:lnTo>
                    <a:pt x="291679" y="129659"/>
                  </a:lnTo>
                  <a:lnTo>
                    <a:pt x="288679" y="132231"/>
                  </a:lnTo>
                  <a:lnTo>
                    <a:pt x="3215" y="132231"/>
                  </a:lnTo>
                  <a:cubicBezTo>
                    <a:pt x="11359" y="153662"/>
                    <a:pt x="18645" y="175093"/>
                    <a:pt x="24217" y="196954"/>
                  </a:cubicBezTo>
                  <a:cubicBezTo>
                    <a:pt x="40076" y="251389"/>
                    <a:pt x="40505" y="307967"/>
                    <a:pt x="41791" y="364117"/>
                  </a:cubicBezTo>
                  <a:cubicBezTo>
                    <a:pt x="41791" y="368832"/>
                    <a:pt x="41791" y="373975"/>
                    <a:pt x="41791" y="378690"/>
                  </a:cubicBezTo>
                  <a:lnTo>
                    <a:pt x="294251" y="378690"/>
                  </a:lnTo>
                  <a:lnTo>
                    <a:pt x="375690" y="297680"/>
                  </a:lnTo>
                  <a:lnTo>
                    <a:pt x="378690" y="294680"/>
                  </a:lnTo>
                  <a:lnTo>
                    <a:pt x="478989" y="294680"/>
                  </a:lnTo>
                  <a:cubicBezTo>
                    <a:pt x="483275" y="268534"/>
                    <a:pt x="487561" y="242388"/>
                    <a:pt x="490133" y="215813"/>
                  </a:cubicBezTo>
                  <a:lnTo>
                    <a:pt x="454128" y="252246"/>
                  </a:lnTo>
                  <a:lnTo>
                    <a:pt x="451128" y="255246"/>
                  </a:lnTo>
                  <a:lnTo>
                    <a:pt x="286965" y="255246"/>
                  </a:lnTo>
                  <a:lnTo>
                    <a:pt x="286965" y="261247"/>
                  </a:lnTo>
                  <a:cubicBezTo>
                    <a:pt x="304538" y="266819"/>
                    <a:pt x="317397" y="282679"/>
                    <a:pt x="317397" y="301967"/>
                  </a:cubicBezTo>
                  <a:cubicBezTo>
                    <a:pt x="317397" y="325541"/>
                    <a:pt x="298537" y="345258"/>
                    <a:pt x="274534" y="345258"/>
                  </a:cubicBezTo>
                  <a:cubicBezTo>
                    <a:pt x="250531" y="345258"/>
                    <a:pt x="231672" y="325970"/>
                    <a:pt x="231672" y="301967"/>
                  </a:cubicBezTo>
                  <a:cubicBezTo>
                    <a:pt x="231672" y="280964"/>
                    <a:pt x="247102" y="263390"/>
                    <a:pt x="267248" y="259961"/>
                  </a:cubicBezTo>
                  <a:lnTo>
                    <a:pt x="267248" y="235958"/>
                  </a:lnTo>
                  <a:lnTo>
                    <a:pt x="442984" y="235958"/>
                  </a:lnTo>
                  <a:lnTo>
                    <a:pt x="493133" y="185809"/>
                  </a:lnTo>
                  <a:cubicBezTo>
                    <a:pt x="495276" y="163949"/>
                    <a:pt x="496991" y="141661"/>
                    <a:pt x="498705" y="119801"/>
                  </a:cubicBezTo>
                  <a:lnTo>
                    <a:pt x="493562" y="119801"/>
                  </a:lnTo>
                  <a:cubicBezTo>
                    <a:pt x="493562" y="121087"/>
                    <a:pt x="493990" y="122373"/>
                    <a:pt x="493990" y="123658"/>
                  </a:cubicBezTo>
                  <a:cubicBezTo>
                    <a:pt x="493990" y="147233"/>
                    <a:pt x="474702" y="166950"/>
                    <a:pt x="451128" y="166950"/>
                  </a:cubicBezTo>
                  <a:cubicBezTo>
                    <a:pt x="427554" y="166950"/>
                    <a:pt x="407837" y="147662"/>
                    <a:pt x="407837" y="123658"/>
                  </a:cubicBezTo>
                  <a:cubicBezTo>
                    <a:pt x="407837" y="100084"/>
                    <a:pt x="427554" y="80796"/>
                    <a:pt x="451128" y="80796"/>
                  </a:cubicBezTo>
                  <a:cubicBezTo>
                    <a:pt x="466130" y="80796"/>
                    <a:pt x="478989" y="88511"/>
                    <a:pt x="486704" y="100084"/>
                  </a:cubicBezTo>
                  <a:lnTo>
                    <a:pt x="500420" y="100084"/>
                  </a:lnTo>
                  <a:cubicBezTo>
                    <a:pt x="502134" y="81224"/>
                    <a:pt x="503420" y="61936"/>
                    <a:pt x="504706" y="43077"/>
                  </a:cubicBezTo>
                  <a:lnTo>
                    <a:pt x="432697" y="43077"/>
                  </a:lnTo>
                  <a:lnTo>
                    <a:pt x="385120" y="90654"/>
                  </a:lnTo>
                  <a:lnTo>
                    <a:pt x="385120" y="231244"/>
                  </a:lnTo>
                  <a:lnTo>
                    <a:pt x="200811" y="231244"/>
                  </a:lnTo>
                  <a:lnTo>
                    <a:pt x="151948" y="280106"/>
                  </a:lnTo>
                  <a:cubicBezTo>
                    <a:pt x="155805" y="286536"/>
                    <a:pt x="158377" y="294251"/>
                    <a:pt x="158377" y="302395"/>
                  </a:cubicBezTo>
                  <a:cubicBezTo>
                    <a:pt x="158377" y="325970"/>
                    <a:pt x="139089" y="345686"/>
                    <a:pt x="115086" y="345686"/>
                  </a:cubicBezTo>
                  <a:cubicBezTo>
                    <a:pt x="91083" y="345686"/>
                    <a:pt x="71795" y="326398"/>
                    <a:pt x="71795" y="302395"/>
                  </a:cubicBezTo>
                  <a:cubicBezTo>
                    <a:pt x="71795" y="278821"/>
                    <a:pt x="91083" y="259104"/>
                    <a:pt x="115086" y="259104"/>
                  </a:cubicBezTo>
                  <a:cubicBezTo>
                    <a:pt x="123658" y="259104"/>
                    <a:pt x="131374" y="261676"/>
                    <a:pt x="137803" y="265962"/>
                  </a:cubicBezTo>
                  <a:lnTo>
                    <a:pt x="189238" y="214527"/>
                  </a:lnTo>
                  <a:lnTo>
                    <a:pt x="192238" y="211526"/>
                  </a:lnTo>
                  <a:lnTo>
                    <a:pt x="365832" y="211526"/>
                  </a:lnTo>
                  <a:lnTo>
                    <a:pt x="365832" y="82082"/>
                  </a:lnTo>
                  <a:lnTo>
                    <a:pt x="368832" y="79081"/>
                  </a:lnTo>
                  <a:lnTo>
                    <a:pt x="421553" y="26361"/>
                  </a:lnTo>
                  <a:lnTo>
                    <a:pt x="424553" y="23360"/>
                  </a:lnTo>
                  <a:lnTo>
                    <a:pt x="506420" y="23360"/>
                  </a:lnTo>
                  <a:cubicBezTo>
                    <a:pt x="506849" y="16502"/>
                    <a:pt x="507706" y="10073"/>
                    <a:pt x="508135" y="3215"/>
                  </a:cubicBezTo>
                  <a:lnTo>
                    <a:pt x="417695" y="3215"/>
                  </a:lnTo>
                  <a:lnTo>
                    <a:pt x="291679" y="1296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ECC9F640-D034-4145-B4BD-D217D4A98F38}"/>
                </a:ext>
              </a:extLst>
            </p:cNvPr>
            <p:cNvSpPr/>
            <p:nvPr/>
          </p:nvSpPr>
          <p:spPr>
            <a:xfrm>
              <a:off x="5258681" y="4688086"/>
              <a:ext cx="432911" cy="304324"/>
            </a:xfrm>
            <a:custGeom>
              <a:avLst/>
              <a:gdLst>
                <a:gd name="connsiteX0" fmla="*/ 432697 w 432911"/>
                <a:gd name="connsiteY0" fmla="*/ 21217 h 304323"/>
                <a:gd name="connsiteX1" fmla="*/ 433126 w 432911"/>
                <a:gd name="connsiteY1" fmla="*/ 3215 h 304323"/>
                <a:gd name="connsiteX2" fmla="*/ 367546 w 432911"/>
                <a:gd name="connsiteY2" fmla="*/ 3215 h 304323"/>
                <a:gd name="connsiteX3" fmla="*/ 342686 w 432911"/>
                <a:gd name="connsiteY3" fmla="*/ 46506 h 304323"/>
                <a:gd name="connsiteX4" fmla="*/ 342686 w 432911"/>
                <a:gd name="connsiteY4" fmla="*/ 116800 h 304323"/>
                <a:gd name="connsiteX5" fmla="*/ 340114 w 432911"/>
                <a:gd name="connsiteY5" fmla="*/ 119372 h 304323"/>
                <a:gd name="connsiteX6" fmla="*/ 284821 w 432911"/>
                <a:gd name="connsiteY6" fmla="*/ 174236 h 304323"/>
                <a:gd name="connsiteX7" fmla="*/ 281821 w 432911"/>
                <a:gd name="connsiteY7" fmla="*/ 177236 h 304323"/>
                <a:gd name="connsiteX8" fmla="*/ 6215 w 432911"/>
                <a:gd name="connsiteY8" fmla="*/ 177236 h 304323"/>
                <a:gd name="connsiteX9" fmla="*/ 3215 w 432911"/>
                <a:gd name="connsiteY9" fmla="*/ 304538 h 304323"/>
                <a:gd name="connsiteX10" fmla="*/ 122801 w 432911"/>
                <a:gd name="connsiteY10" fmla="*/ 304538 h 304323"/>
                <a:gd name="connsiteX11" fmla="*/ 178522 w 432911"/>
                <a:gd name="connsiteY11" fmla="*/ 272391 h 304323"/>
                <a:gd name="connsiteX12" fmla="*/ 183237 w 432911"/>
                <a:gd name="connsiteY12" fmla="*/ 269819 h 304323"/>
                <a:gd name="connsiteX13" fmla="*/ 406980 w 432911"/>
                <a:gd name="connsiteY13" fmla="*/ 269819 h 304323"/>
                <a:gd name="connsiteX14" fmla="*/ 421553 w 432911"/>
                <a:gd name="connsiteY14" fmla="*/ 207240 h 304323"/>
                <a:gd name="connsiteX15" fmla="*/ 400979 w 432911"/>
                <a:gd name="connsiteY15" fmla="*/ 227814 h 304323"/>
                <a:gd name="connsiteX16" fmla="*/ 395407 w 432911"/>
                <a:gd name="connsiteY16" fmla="*/ 233386 h 304323"/>
                <a:gd name="connsiteX17" fmla="*/ 154948 w 432911"/>
                <a:gd name="connsiteY17" fmla="*/ 233386 h 304323"/>
                <a:gd name="connsiteX18" fmla="*/ 117229 w 432911"/>
                <a:gd name="connsiteY18" fmla="*/ 271105 h 304323"/>
                <a:gd name="connsiteX19" fmla="*/ 113371 w 432911"/>
                <a:gd name="connsiteY19" fmla="*/ 274105 h 304323"/>
                <a:gd name="connsiteX20" fmla="*/ 76938 w 432911"/>
                <a:gd name="connsiteY20" fmla="*/ 293823 h 304323"/>
                <a:gd name="connsiteX21" fmla="*/ 34076 w 432911"/>
                <a:gd name="connsiteY21" fmla="*/ 250960 h 304323"/>
                <a:gd name="connsiteX22" fmla="*/ 76938 w 432911"/>
                <a:gd name="connsiteY22" fmla="*/ 207669 h 304323"/>
                <a:gd name="connsiteX23" fmla="*/ 109514 w 432911"/>
                <a:gd name="connsiteY23" fmla="*/ 222670 h 304323"/>
                <a:gd name="connsiteX24" fmla="*/ 133088 w 432911"/>
                <a:gd name="connsiteY24" fmla="*/ 199096 h 304323"/>
                <a:gd name="connsiteX25" fmla="*/ 138660 w 432911"/>
                <a:gd name="connsiteY25" fmla="*/ 193524 h 304323"/>
                <a:gd name="connsiteX26" fmla="*/ 379119 w 432911"/>
                <a:gd name="connsiteY26" fmla="*/ 193524 h 304323"/>
                <a:gd name="connsiteX27" fmla="*/ 431411 w 432911"/>
                <a:gd name="connsiteY27" fmla="*/ 141661 h 304323"/>
                <a:gd name="connsiteX28" fmla="*/ 432268 w 432911"/>
                <a:gd name="connsiteY28" fmla="*/ 130516 h 304323"/>
                <a:gd name="connsiteX29" fmla="*/ 433126 w 432911"/>
                <a:gd name="connsiteY29" fmla="*/ 97084 h 304323"/>
                <a:gd name="connsiteX30" fmla="*/ 413409 w 432911"/>
                <a:gd name="connsiteY30" fmla="*/ 101798 h 304323"/>
                <a:gd name="connsiteX31" fmla="*/ 370118 w 432911"/>
                <a:gd name="connsiteY31" fmla="*/ 58936 h 304323"/>
                <a:gd name="connsiteX32" fmla="*/ 413409 w 432911"/>
                <a:gd name="connsiteY32" fmla="*/ 16073 h 304323"/>
                <a:gd name="connsiteX33" fmla="*/ 413409 w 432911"/>
                <a:gd name="connsiteY33" fmla="*/ 16073 h 304323"/>
                <a:gd name="connsiteX34" fmla="*/ 432697 w 432911"/>
                <a:gd name="connsiteY34" fmla="*/ 21217 h 304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432911" h="304323">
                  <a:moveTo>
                    <a:pt x="432697" y="21217"/>
                  </a:moveTo>
                  <a:cubicBezTo>
                    <a:pt x="432697" y="15216"/>
                    <a:pt x="432697" y="9216"/>
                    <a:pt x="433126" y="3215"/>
                  </a:cubicBezTo>
                  <a:lnTo>
                    <a:pt x="367546" y="3215"/>
                  </a:lnTo>
                  <a:lnTo>
                    <a:pt x="342686" y="46506"/>
                  </a:lnTo>
                  <a:lnTo>
                    <a:pt x="342686" y="116800"/>
                  </a:lnTo>
                  <a:lnTo>
                    <a:pt x="340114" y="119372"/>
                  </a:lnTo>
                  <a:lnTo>
                    <a:pt x="284821" y="174236"/>
                  </a:lnTo>
                  <a:lnTo>
                    <a:pt x="281821" y="177236"/>
                  </a:lnTo>
                  <a:lnTo>
                    <a:pt x="6215" y="177236"/>
                  </a:lnTo>
                  <a:cubicBezTo>
                    <a:pt x="5358" y="219670"/>
                    <a:pt x="4501" y="262104"/>
                    <a:pt x="3215" y="304538"/>
                  </a:cubicBezTo>
                  <a:lnTo>
                    <a:pt x="122801" y="304538"/>
                  </a:lnTo>
                  <a:lnTo>
                    <a:pt x="178522" y="272391"/>
                  </a:lnTo>
                  <a:lnTo>
                    <a:pt x="183237" y="269819"/>
                  </a:lnTo>
                  <a:lnTo>
                    <a:pt x="406980" y="269819"/>
                  </a:lnTo>
                  <a:cubicBezTo>
                    <a:pt x="412123" y="248817"/>
                    <a:pt x="417267" y="228243"/>
                    <a:pt x="421553" y="207240"/>
                  </a:cubicBezTo>
                  <a:lnTo>
                    <a:pt x="400979" y="227814"/>
                  </a:lnTo>
                  <a:lnTo>
                    <a:pt x="395407" y="233386"/>
                  </a:lnTo>
                  <a:lnTo>
                    <a:pt x="154948" y="233386"/>
                  </a:lnTo>
                  <a:lnTo>
                    <a:pt x="117229" y="271105"/>
                  </a:lnTo>
                  <a:cubicBezTo>
                    <a:pt x="115943" y="272391"/>
                    <a:pt x="114657" y="273248"/>
                    <a:pt x="113371" y="274105"/>
                  </a:cubicBezTo>
                  <a:cubicBezTo>
                    <a:pt x="105656" y="286107"/>
                    <a:pt x="92369" y="293823"/>
                    <a:pt x="76938" y="293823"/>
                  </a:cubicBezTo>
                  <a:cubicBezTo>
                    <a:pt x="53364" y="293823"/>
                    <a:pt x="34076" y="274963"/>
                    <a:pt x="34076" y="250960"/>
                  </a:cubicBezTo>
                  <a:cubicBezTo>
                    <a:pt x="34076" y="226957"/>
                    <a:pt x="52935" y="207669"/>
                    <a:pt x="76938" y="207669"/>
                  </a:cubicBezTo>
                  <a:cubicBezTo>
                    <a:pt x="89797" y="207669"/>
                    <a:pt x="101370" y="213669"/>
                    <a:pt x="109514" y="222670"/>
                  </a:cubicBezTo>
                  <a:lnTo>
                    <a:pt x="133088" y="199096"/>
                  </a:lnTo>
                  <a:lnTo>
                    <a:pt x="138660" y="193524"/>
                  </a:lnTo>
                  <a:lnTo>
                    <a:pt x="379119" y="193524"/>
                  </a:lnTo>
                  <a:lnTo>
                    <a:pt x="431411" y="141661"/>
                  </a:lnTo>
                  <a:cubicBezTo>
                    <a:pt x="431840" y="137803"/>
                    <a:pt x="431840" y="134374"/>
                    <a:pt x="432268" y="130516"/>
                  </a:cubicBezTo>
                  <a:cubicBezTo>
                    <a:pt x="433126" y="119372"/>
                    <a:pt x="433126" y="108228"/>
                    <a:pt x="433126" y="97084"/>
                  </a:cubicBezTo>
                  <a:cubicBezTo>
                    <a:pt x="427125" y="100084"/>
                    <a:pt x="420695" y="101798"/>
                    <a:pt x="413409" y="101798"/>
                  </a:cubicBezTo>
                  <a:cubicBezTo>
                    <a:pt x="389835" y="101798"/>
                    <a:pt x="370118" y="82939"/>
                    <a:pt x="370118" y="58936"/>
                  </a:cubicBezTo>
                  <a:cubicBezTo>
                    <a:pt x="370118" y="35362"/>
                    <a:pt x="389406" y="16073"/>
                    <a:pt x="413409" y="16073"/>
                  </a:cubicBezTo>
                  <a:lnTo>
                    <a:pt x="413409" y="16073"/>
                  </a:lnTo>
                  <a:cubicBezTo>
                    <a:pt x="420695" y="16502"/>
                    <a:pt x="427125" y="18217"/>
                    <a:pt x="432697" y="2121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EA391CC9-87D7-4EA1-B0C4-62031EF93F5F}"/>
                </a:ext>
              </a:extLst>
            </p:cNvPr>
            <p:cNvSpPr/>
            <p:nvPr/>
          </p:nvSpPr>
          <p:spPr>
            <a:xfrm>
              <a:off x="6022491" y="3919990"/>
              <a:ext cx="737235" cy="822960"/>
            </a:xfrm>
            <a:custGeom>
              <a:avLst/>
              <a:gdLst>
                <a:gd name="connsiteX0" fmla="*/ 738307 w 737235"/>
                <a:gd name="connsiteY0" fmla="*/ 406551 h 822960"/>
                <a:gd name="connsiteX1" fmla="*/ 738307 w 737235"/>
                <a:gd name="connsiteY1" fmla="*/ 406551 h 822960"/>
                <a:gd name="connsiteX2" fmla="*/ 3215 w 737235"/>
                <a:gd name="connsiteY2" fmla="*/ 3215 h 822960"/>
                <a:gd name="connsiteX3" fmla="*/ 115086 w 737235"/>
                <a:gd name="connsiteY3" fmla="*/ 251817 h 822960"/>
                <a:gd name="connsiteX4" fmla="*/ 125373 w 737235"/>
                <a:gd name="connsiteY4" fmla="*/ 265962 h 822960"/>
                <a:gd name="connsiteX5" fmla="*/ 229100 w 737235"/>
                <a:gd name="connsiteY5" fmla="*/ 398836 h 822960"/>
                <a:gd name="connsiteX6" fmla="*/ 360688 w 737235"/>
                <a:gd name="connsiteY6" fmla="*/ 599432 h 822960"/>
                <a:gd name="connsiteX7" fmla="*/ 453700 w 737235"/>
                <a:gd name="connsiteY7" fmla="*/ 783741 h 822960"/>
                <a:gd name="connsiteX8" fmla="*/ 468702 w 737235"/>
                <a:gd name="connsiteY8" fmla="*/ 821031 h 822960"/>
                <a:gd name="connsiteX9" fmla="*/ 635437 w 737235"/>
                <a:gd name="connsiteY9" fmla="*/ 540282 h 822960"/>
                <a:gd name="connsiteX10" fmla="*/ 738307 w 737235"/>
                <a:gd name="connsiteY10" fmla="*/ 406551 h 822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37235" h="822960">
                  <a:moveTo>
                    <a:pt x="738307" y="406551"/>
                  </a:moveTo>
                  <a:lnTo>
                    <a:pt x="738307" y="406551"/>
                  </a:lnTo>
                  <a:cubicBezTo>
                    <a:pt x="482417" y="311825"/>
                    <a:pt x="233815" y="177237"/>
                    <a:pt x="3215" y="3215"/>
                  </a:cubicBezTo>
                  <a:cubicBezTo>
                    <a:pt x="44363" y="83368"/>
                    <a:pt x="81653" y="166521"/>
                    <a:pt x="115086" y="251817"/>
                  </a:cubicBezTo>
                  <a:cubicBezTo>
                    <a:pt x="118515" y="256532"/>
                    <a:pt x="121944" y="261247"/>
                    <a:pt x="125373" y="265962"/>
                  </a:cubicBezTo>
                  <a:cubicBezTo>
                    <a:pt x="158377" y="311396"/>
                    <a:pt x="192667" y="355973"/>
                    <a:pt x="229100" y="398836"/>
                  </a:cubicBezTo>
                  <a:cubicBezTo>
                    <a:pt x="281392" y="459700"/>
                    <a:pt x="322112" y="529566"/>
                    <a:pt x="360688" y="599432"/>
                  </a:cubicBezTo>
                  <a:cubicBezTo>
                    <a:pt x="393692" y="659868"/>
                    <a:pt x="425410" y="720733"/>
                    <a:pt x="453700" y="783741"/>
                  </a:cubicBezTo>
                  <a:cubicBezTo>
                    <a:pt x="459272" y="796171"/>
                    <a:pt x="463987" y="808601"/>
                    <a:pt x="468702" y="821031"/>
                  </a:cubicBezTo>
                  <a:cubicBezTo>
                    <a:pt x="516279" y="724591"/>
                    <a:pt x="571572" y="630722"/>
                    <a:pt x="635437" y="540282"/>
                  </a:cubicBezTo>
                  <a:cubicBezTo>
                    <a:pt x="668441" y="493991"/>
                    <a:pt x="702731" y="449413"/>
                    <a:pt x="738307" y="4065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012ADE79-E7F6-4BE7-97BE-3BD730703FB2}"/>
                </a:ext>
              </a:extLst>
            </p:cNvPr>
            <p:cNvSpPr/>
            <p:nvPr/>
          </p:nvSpPr>
          <p:spPr>
            <a:xfrm>
              <a:off x="6996327" y="4924258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94A023B1-25CF-487C-A72D-953239A00A38}"/>
                </a:ext>
              </a:extLst>
            </p:cNvPr>
            <p:cNvSpPr/>
            <p:nvPr/>
          </p:nvSpPr>
          <p:spPr>
            <a:xfrm>
              <a:off x="6501265" y="4732663"/>
              <a:ext cx="501491" cy="231458"/>
            </a:xfrm>
            <a:custGeom>
              <a:avLst/>
              <a:gdLst>
                <a:gd name="connsiteX0" fmla="*/ 498277 w 501491"/>
                <a:gd name="connsiteY0" fmla="*/ 194810 h 231457"/>
                <a:gd name="connsiteX1" fmla="*/ 483704 w 501491"/>
                <a:gd name="connsiteY1" fmla="*/ 162234 h 231457"/>
                <a:gd name="connsiteX2" fmla="*/ 295966 w 501491"/>
                <a:gd name="connsiteY2" fmla="*/ 194810 h 231457"/>
                <a:gd name="connsiteX3" fmla="*/ 289965 w 501491"/>
                <a:gd name="connsiteY3" fmla="*/ 195667 h 231457"/>
                <a:gd name="connsiteX4" fmla="*/ 16502 w 501491"/>
                <a:gd name="connsiteY4" fmla="*/ 3215 h 231457"/>
                <a:gd name="connsiteX5" fmla="*/ 3215 w 501491"/>
                <a:gd name="connsiteY5" fmla="*/ 29361 h 231457"/>
                <a:gd name="connsiteX6" fmla="*/ 289536 w 501491"/>
                <a:gd name="connsiteY6" fmla="*/ 230814 h 231457"/>
                <a:gd name="connsiteX7" fmla="*/ 498277 w 501491"/>
                <a:gd name="connsiteY7" fmla="*/ 194810 h 231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01491" h="231457">
                  <a:moveTo>
                    <a:pt x="498277" y="194810"/>
                  </a:moveTo>
                  <a:cubicBezTo>
                    <a:pt x="493562" y="184094"/>
                    <a:pt x="488847" y="173379"/>
                    <a:pt x="483704" y="162234"/>
                  </a:cubicBezTo>
                  <a:lnTo>
                    <a:pt x="295966" y="194810"/>
                  </a:lnTo>
                  <a:lnTo>
                    <a:pt x="289965" y="195667"/>
                  </a:lnTo>
                  <a:lnTo>
                    <a:pt x="16502" y="3215"/>
                  </a:lnTo>
                  <a:cubicBezTo>
                    <a:pt x="12216" y="11787"/>
                    <a:pt x="7501" y="20788"/>
                    <a:pt x="3215" y="29361"/>
                  </a:cubicBezTo>
                  <a:lnTo>
                    <a:pt x="289536" y="230814"/>
                  </a:lnTo>
                  <a:lnTo>
                    <a:pt x="498277" y="1948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291ABAA8-7F52-4853-B65E-0D979708E95B}"/>
                </a:ext>
              </a:extLst>
            </p:cNvPr>
            <p:cNvSpPr/>
            <p:nvPr/>
          </p:nvSpPr>
          <p:spPr>
            <a:xfrm>
              <a:off x="6661571" y="5113282"/>
              <a:ext cx="488633" cy="287179"/>
            </a:xfrm>
            <a:custGeom>
              <a:avLst/>
              <a:gdLst>
                <a:gd name="connsiteX0" fmla="*/ 340114 w 488632"/>
                <a:gd name="connsiteY0" fmla="*/ 38791 h 287178"/>
                <a:gd name="connsiteX1" fmla="*/ 340114 w 488632"/>
                <a:gd name="connsiteY1" fmla="*/ 38791 h 287178"/>
                <a:gd name="connsiteX2" fmla="*/ 343972 w 488632"/>
                <a:gd name="connsiteY2" fmla="*/ 38362 h 287178"/>
                <a:gd name="connsiteX3" fmla="*/ 435697 w 488632"/>
                <a:gd name="connsiteY3" fmla="*/ 102656 h 287178"/>
                <a:gd name="connsiteX4" fmla="*/ 436555 w 488632"/>
                <a:gd name="connsiteY4" fmla="*/ 106514 h 287178"/>
                <a:gd name="connsiteX5" fmla="*/ 465272 w 488632"/>
                <a:gd name="connsiteY5" fmla="*/ 271534 h 287178"/>
                <a:gd name="connsiteX6" fmla="*/ 487132 w 488632"/>
                <a:gd name="connsiteY6" fmla="*/ 286965 h 287178"/>
                <a:gd name="connsiteX7" fmla="*/ 480274 w 488632"/>
                <a:gd name="connsiteY7" fmla="*/ 251817 h 287178"/>
                <a:gd name="connsiteX8" fmla="*/ 461844 w 488632"/>
                <a:gd name="connsiteY8" fmla="*/ 131802 h 287178"/>
                <a:gd name="connsiteX9" fmla="*/ 451128 w 488632"/>
                <a:gd name="connsiteY9" fmla="*/ 87226 h 287178"/>
                <a:gd name="connsiteX10" fmla="*/ 344400 w 488632"/>
                <a:gd name="connsiteY10" fmla="*/ 12216 h 287178"/>
                <a:gd name="connsiteX11" fmla="*/ 85511 w 488632"/>
                <a:gd name="connsiteY11" fmla="*/ 57222 h 287178"/>
                <a:gd name="connsiteX12" fmla="*/ 81225 w 488632"/>
                <a:gd name="connsiteY12" fmla="*/ 58079 h 287178"/>
                <a:gd name="connsiteX13" fmla="*/ 3215 w 488632"/>
                <a:gd name="connsiteY13" fmla="*/ 3215 h 287178"/>
                <a:gd name="connsiteX14" fmla="*/ 6644 w 488632"/>
                <a:gd name="connsiteY14" fmla="*/ 19074 h 287178"/>
                <a:gd name="connsiteX15" fmla="*/ 95369 w 488632"/>
                <a:gd name="connsiteY15" fmla="*/ 81653 h 287178"/>
                <a:gd name="connsiteX16" fmla="*/ 340114 w 488632"/>
                <a:gd name="connsiteY16" fmla="*/ 38791 h 287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88632" h="287178">
                  <a:moveTo>
                    <a:pt x="340114" y="38791"/>
                  </a:moveTo>
                  <a:lnTo>
                    <a:pt x="340114" y="38791"/>
                  </a:lnTo>
                  <a:lnTo>
                    <a:pt x="343972" y="38362"/>
                  </a:lnTo>
                  <a:lnTo>
                    <a:pt x="435697" y="102656"/>
                  </a:lnTo>
                  <a:lnTo>
                    <a:pt x="436555" y="106514"/>
                  </a:lnTo>
                  <a:lnTo>
                    <a:pt x="465272" y="271534"/>
                  </a:lnTo>
                  <a:lnTo>
                    <a:pt x="487132" y="286965"/>
                  </a:lnTo>
                  <a:cubicBezTo>
                    <a:pt x="484989" y="275392"/>
                    <a:pt x="482417" y="263819"/>
                    <a:pt x="480274" y="251817"/>
                  </a:cubicBezTo>
                  <a:cubicBezTo>
                    <a:pt x="471702" y="211955"/>
                    <a:pt x="469559" y="171236"/>
                    <a:pt x="461844" y="131802"/>
                  </a:cubicBezTo>
                  <a:cubicBezTo>
                    <a:pt x="458843" y="116800"/>
                    <a:pt x="455414" y="101798"/>
                    <a:pt x="451128" y="87226"/>
                  </a:cubicBezTo>
                  <a:lnTo>
                    <a:pt x="344400" y="12216"/>
                  </a:lnTo>
                  <a:lnTo>
                    <a:pt x="85511" y="57222"/>
                  </a:lnTo>
                  <a:lnTo>
                    <a:pt x="81225" y="58079"/>
                  </a:lnTo>
                  <a:lnTo>
                    <a:pt x="3215" y="3215"/>
                  </a:lnTo>
                  <a:cubicBezTo>
                    <a:pt x="4501" y="8359"/>
                    <a:pt x="5358" y="13930"/>
                    <a:pt x="6644" y="19074"/>
                  </a:cubicBezTo>
                  <a:lnTo>
                    <a:pt x="95369" y="81653"/>
                  </a:lnTo>
                  <a:lnTo>
                    <a:pt x="340114" y="3879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C58443D6-2889-451E-AF48-5F09FC4CEF8F}"/>
                </a:ext>
              </a:extLst>
            </p:cNvPr>
            <p:cNvSpPr/>
            <p:nvPr/>
          </p:nvSpPr>
          <p:spPr>
            <a:xfrm>
              <a:off x="6554843" y="4907542"/>
              <a:ext cx="505778" cy="171450"/>
            </a:xfrm>
            <a:custGeom>
              <a:avLst/>
              <a:gdLst>
                <a:gd name="connsiteX0" fmla="*/ 457557 w 505777"/>
                <a:gd name="connsiteY0" fmla="*/ 127945 h 171450"/>
                <a:gd name="connsiteX1" fmla="*/ 465701 w 505777"/>
                <a:gd name="connsiteY1" fmla="*/ 126659 h 171450"/>
                <a:gd name="connsiteX2" fmla="*/ 505992 w 505777"/>
                <a:gd name="connsiteY2" fmla="*/ 154948 h 171450"/>
                <a:gd name="connsiteX3" fmla="*/ 485847 w 505777"/>
                <a:gd name="connsiteY3" fmla="*/ 109514 h 171450"/>
                <a:gd name="connsiteX4" fmla="*/ 471702 w 505777"/>
                <a:gd name="connsiteY4" fmla="*/ 99655 h 171450"/>
                <a:gd name="connsiteX5" fmla="*/ 213670 w 505777"/>
                <a:gd name="connsiteY5" fmla="*/ 144661 h 171450"/>
                <a:gd name="connsiteX6" fmla="*/ 205526 w 505777"/>
                <a:gd name="connsiteY6" fmla="*/ 145947 h 171450"/>
                <a:gd name="connsiteX7" fmla="*/ 3215 w 505777"/>
                <a:gd name="connsiteY7" fmla="*/ 3215 h 171450"/>
                <a:gd name="connsiteX8" fmla="*/ 3215 w 505777"/>
                <a:gd name="connsiteY8" fmla="*/ 3215 h 171450"/>
                <a:gd name="connsiteX9" fmla="*/ 26789 w 505777"/>
                <a:gd name="connsiteY9" fmla="*/ 39219 h 171450"/>
                <a:gd name="connsiteX10" fmla="*/ 213241 w 505777"/>
                <a:gd name="connsiteY10" fmla="*/ 170378 h 171450"/>
                <a:gd name="connsiteX11" fmla="*/ 457557 w 505777"/>
                <a:gd name="connsiteY11" fmla="*/ 127945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5777" h="171450">
                  <a:moveTo>
                    <a:pt x="457557" y="127945"/>
                  </a:moveTo>
                  <a:lnTo>
                    <a:pt x="465701" y="126659"/>
                  </a:lnTo>
                  <a:lnTo>
                    <a:pt x="505992" y="154948"/>
                  </a:lnTo>
                  <a:cubicBezTo>
                    <a:pt x="499562" y="139946"/>
                    <a:pt x="492705" y="124516"/>
                    <a:pt x="485847" y="109514"/>
                  </a:cubicBezTo>
                  <a:lnTo>
                    <a:pt x="471702" y="99655"/>
                  </a:lnTo>
                  <a:lnTo>
                    <a:pt x="213670" y="144661"/>
                  </a:lnTo>
                  <a:lnTo>
                    <a:pt x="205526" y="145947"/>
                  </a:lnTo>
                  <a:lnTo>
                    <a:pt x="3215" y="3215"/>
                  </a:lnTo>
                  <a:cubicBezTo>
                    <a:pt x="3215" y="3215"/>
                    <a:pt x="3215" y="3215"/>
                    <a:pt x="3215" y="3215"/>
                  </a:cubicBezTo>
                  <a:cubicBezTo>
                    <a:pt x="10073" y="15645"/>
                    <a:pt x="18217" y="27647"/>
                    <a:pt x="26789" y="39219"/>
                  </a:cubicBezTo>
                  <a:lnTo>
                    <a:pt x="213241" y="170378"/>
                  </a:lnTo>
                  <a:lnTo>
                    <a:pt x="457557" y="12794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97186A99-87F1-46DB-BB32-2FF6A56FEAFB}"/>
                </a:ext>
              </a:extLst>
            </p:cNvPr>
            <p:cNvSpPr/>
            <p:nvPr/>
          </p:nvSpPr>
          <p:spPr>
            <a:xfrm>
              <a:off x="6670143" y="5155716"/>
              <a:ext cx="518636" cy="445770"/>
            </a:xfrm>
            <a:custGeom>
              <a:avLst/>
              <a:gdLst>
                <a:gd name="connsiteX0" fmla="*/ 326827 w 518636"/>
                <a:gd name="connsiteY0" fmla="*/ 34505 h 445770"/>
                <a:gd name="connsiteX1" fmla="*/ 326827 w 518636"/>
                <a:gd name="connsiteY1" fmla="*/ 34505 h 445770"/>
                <a:gd name="connsiteX2" fmla="*/ 330684 w 518636"/>
                <a:gd name="connsiteY2" fmla="*/ 33647 h 445770"/>
                <a:gd name="connsiteX3" fmla="*/ 392406 w 518636"/>
                <a:gd name="connsiteY3" fmla="*/ 77367 h 445770"/>
                <a:gd name="connsiteX4" fmla="*/ 392835 w 518636"/>
                <a:gd name="connsiteY4" fmla="*/ 81225 h 445770"/>
                <a:gd name="connsiteX5" fmla="*/ 405693 w 518636"/>
                <a:gd name="connsiteY5" fmla="*/ 153662 h 445770"/>
                <a:gd name="connsiteX6" fmla="*/ 406551 w 518636"/>
                <a:gd name="connsiteY6" fmla="*/ 157520 h 445770"/>
                <a:gd name="connsiteX7" fmla="*/ 358974 w 518636"/>
                <a:gd name="connsiteY7" fmla="*/ 225243 h 445770"/>
                <a:gd name="connsiteX8" fmla="*/ 367117 w 518636"/>
                <a:gd name="connsiteY8" fmla="*/ 272391 h 445770"/>
                <a:gd name="connsiteX9" fmla="*/ 469559 w 518636"/>
                <a:gd name="connsiteY9" fmla="*/ 344400 h 445770"/>
                <a:gd name="connsiteX10" fmla="*/ 469987 w 518636"/>
                <a:gd name="connsiteY10" fmla="*/ 348258 h 445770"/>
                <a:gd name="connsiteX11" fmla="*/ 484132 w 518636"/>
                <a:gd name="connsiteY11" fmla="*/ 428840 h 445770"/>
                <a:gd name="connsiteX12" fmla="*/ 510278 w 518636"/>
                <a:gd name="connsiteY12" fmla="*/ 436126 h 445770"/>
                <a:gd name="connsiteX13" fmla="*/ 517993 w 518636"/>
                <a:gd name="connsiteY13" fmla="*/ 443413 h 445770"/>
                <a:gd name="connsiteX14" fmla="*/ 483703 w 518636"/>
                <a:gd name="connsiteY14" fmla="*/ 271534 h 445770"/>
                <a:gd name="connsiteX15" fmla="*/ 438269 w 518636"/>
                <a:gd name="connsiteY15" fmla="*/ 239816 h 445770"/>
                <a:gd name="connsiteX16" fmla="*/ 437412 w 518636"/>
                <a:gd name="connsiteY16" fmla="*/ 235958 h 445770"/>
                <a:gd name="connsiteX17" fmla="*/ 409123 w 518636"/>
                <a:gd name="connsiteY17" fmla="*/ 70938 h 445770"/>
                <a:gd name="connsiteX18" fmla="*/ 330684 w 518636"/>
                <a:gd name="connsiteY18" fmla="*/ 15645 h 445770"/>
                <a:gd name="connsiteX19" fmla="*/ 86368 w 518636"/>
                <a:gd name="connsiteY19" fmla="*/ 57650 h 445770"/>
                <a:gd name="connsiteX20" fmla="*/ 82082 w 518636"/>
                <a:gd name="connsiteY20" fmla="*/ 58507 h 445770"/>
                <a:gd name="connsiteX21" fmla="*/ 3215 w 518636"/>
                <a:gd name="connsiteY21" fmla="*/ 3215 h 445770"/>
                <a:gd name="connsiteX22" fmla="*/ 9215 w 518636"/>
                <a:gd name="connsiteY22" fmla="*/ 36648 h 445770"/>
                <a:gd name="connsiteX23" fmla="*/ 67937 w 518636"/>
                <a:gd name="connsiteY23" fmla="*/ 77796 h 445770"/>
                <a:gd name="connsiteX24" fmla="*/ 326827 w 518636"/>
                <a:gd name="connsiteY24" fmla="*/ 34505 h 445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18636" h="445770">
                  <a:moveTo>
                    <a:pt x="326827" y="34505"/>
                  </a:moveTo>
                  <a:lnTo>
                    <a:pt x="326827" y="34505"/>
                  </a:lnTo>
                  <a:lnTo>
                    <a:pt x="330684" y="33647"/>
                  </a:lnTo>
                  <a:lnTo>
                    <a:pt x="392406" y="77367"/>
                  </a:lnTo>
                  <a:lnTo>
                    <a:pt x="392835" y="81225"/>
                  </a:lnTo>
                  <a:lnTo>
                    <a:pt x="405693" y="153662"/>
                  </a:lnTo>
                  <a:lnTo>
                    <a:pt x="406551" y="157520"/>
                  </a:lnTo>
                  <a:lnTo>
                    <a:pt x="358974" y="225243"/>
                  </a:lnTo>
                  <a:lnTo>
                    <a:pt x="367117" y="272391"/>
                  </a:lnTo>
                  <a:lnTo>
                    <a:pt x="469559" y="344400"/>
                  </a:lnTo>
                  <a:lnTo>
                    <a:pt x="469987" y="348258"/>
                  </a:lnTo>
                  <a:lnTo>
                    <a:pt x="484132" y="428840"/>
                  </a:lnTo>
                  <a:cubicBezTo>
                    <a:pt x="493133" y="428411"/>
                    <a:pt x="502134" y="430554"/>
                    <a:pt x="510278" y="436126"/>
                  </a:cubicBezTo>
                  <a:cubicBezTo>
                    <a:pt x="513279" y="438269"/>
                    <a:pt x="515850" y="440841"/>
                    <a:pt x="517993" y="443413"/>
                  </a:cubicBezTo>
                  <a:cubicBezTo>
                    <a:pt x="506420" y="386406"/>
                    <a:pt x="494848" y="328970"/>
                    <a:pt x="483703" y="271534"/>
                  </a:cubicBezTo>
                  <a:lnTo>
                    <a:pt x="438269" y="239816"/>
                  </a:lnTo>
                  <a:lnTo>
                    <a:pt x="437412" y="235958"/>
                  </a:lnTo>
                  <a:lnTo>
                    <a:pt x="409123" y="70938"/>
                  </a:lnTo>
                  <a:lnTo>
                    <a:pt x="330684" y="15645"/>
                  </a:lnTo>
                  <a:lnTo>
                    <a:pt x="86368" y="57650"/>
                  </a:lnTo>
                  <a:lnTo>
                    <a:pt x="82082" y="58507"/>
                  </a:lnTo>
                  <a:lnTo>
                    <a:pt x="3215" y="3215"/>
                  </a:lnTo>
                  <a:cubicBezTo>
                    <a:pt x="5358" y="14359"/>
                    <a:pt x="7501" y="25504"/>
                    <a:pt x="9215" y="36648"/>
                  </a:cubicBezTo>
                  <a:lnTo>
                    <a:pt x="67937" y="77796"/>
                  </a:lnTo>
                  <a:lnTo>
                    <a:pt x="326827" y="345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13010C06-FF1C-4DEF-8446-A7851CDC8FA0}"/>
                </a:ext>
              </a:extLst>
            </p:cNvPr>
            <p:cNvSpPr/>
            <p:nvPr/>
          </p:nvSpPr>
          <p:spPr>
            <a:xfrm>
              <a:off x="6638425" y="5033986"/>
              <a:ext cx="467201" cy="137160"/>
            </a:xfrm>
            <a:custGeom>
              <a:avLst/>
              <a:gdLst>
                <a:gd name="connsiteX0" fmla="*/ 368403 w 467201"/>
                <a:gd name="connsiteY0" fmla="*/ 71795 h 137160"/>
                <a:gd name="connsiteX1" fmla="*/ 368403 w 467201"/>
                <a:gd name="connsiteY1" fmla="*/ 71795 h 137160"/>
                <a:gd name="connsiteX2" fmla="*/ 372261 w 467201"/>
                <a:gd name="connsiteY2" fmla="*/ 70938 h 137160"/>
                <a:gd name="connsiteX3" fmla="*/ 464415 w 467201"/>
                <a:gd name="connsiteY3" fmla="*/ 136088 h 137160"/>
                <a:gd name="connsiteX4" fmla="*/ 449842 w 467201"/>
                <a:gd name="connsiteY4" fmla="*/ 96227 h 137160"/>
                <a:gd name="connsiteX5" fmla="*/ 372690 w 467201"/>
                <a:gd name="connsiteY5" fmla="*/ 41791 h 137160"/>
                <a:gd name="connsiteX6" fmla="*/ 128373 w 467201"/>
                <a:gd name="connsiteY6" fmla="*/ 84225 h 137160"/>
                <a:gd name="connsiteX7" fmla="*/ 120229 w 467201"/>
                <a:gd name="connsiteY7" fmla="*/ 85940 h 137160"/>
                <a:gd name="connsiteX8" fmla="*/ 3215 w 467201"/>
                <a:gd name="connsiteY8" fmla="*/ 3215 h 137160"/>
                <a:gd name="connsiteX9" fmla="*/ 20788 w 467201"/>
                <a:gd name="connsiteY9" fmla="*/ 53793 h 137160"/>
                <a:gd name="connsiteX10" fmla="*/ 109942 w 467201"/>
                <a:gd name="connsiteY10" fmla="*/ 116372 h 137160"/>
                <a:gd name="connsiteX11" fmla="*/ 368403 w 467201"/>
                <a:gd name="connsiteY11" fmla="*/ 71795 h 13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7201" h="137160">
                  <a:moveTo>
                    <a:pt x="368403" y="71795"/>
                  </a:moveTo>
                  <a:lnTo>
                    <a:pt x="368403" y="71795"/>
                  </a:lnTo>
                  <a:lnTo>
                    <a:pt x="372261" y="70938"/>
                  </a:lnTo>
                  <a:lnTo>
                    <a:pt x="464415" y="136088"/>
                  </a:lnTo>
                  <a:cubicBezTo>
                    <a:pt x="459700" y="122801"/>
                    <a:pt x="454986" y="109514"/>
                    <a:pt x="449842" y="96227"/>
                  </a:cubicBezTo>
                  <a:lnTo>
                    <a:pt x="372690" y="41791"/>
                  </a:lnTo>
                  <a:lnTo>
                    <a:pt x="128373" y="84225"/>
                  </a:lnTo>
                  <a:lnTo>
                    <a:pt x="120229" y="85940"/>
                  </a:lnTo>
                  <a:lnTo>
                    <a:pt x="3215" y="3215"/>
                  </a:lnTo>
                  <a:cubicBezTo>
                    <a:pt x="10930" y="19503"/>
                    <a:pt x="16502" y="36219"/>
                    <a:pt x="20788" y="53793"/>
                  </a:cubicBezTo>
                  <a:lnTo>
                    <a:pt x="109942" y="116372"/>
                  </a:lnTo>
                  <a:lnTo>
                    <a:pt x="368403" y="7179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3249BCCF-DD99-445D-AF28-A5A9B9C06383}"/>
                </a:ext>
              </a:extLst>
            </p:cNvPr>
            <p:cNvSpPr/>
            <p:nvPr/>
          </p:nvSpPr>
          <p:spPr>
            <a:xfrm>
              <a:off x="6681287" y="5207151"/>
              <a:ext cx="548640" cy="582930"/>
            </a:xfrm>
            <a:custGeom>
              <a:avLst/>
              <a:gdLst>
                <a:gd name="connsiteX0" fmla="*/ 515422 w 548640"/>
                <a:gd name="connsiteY0" fmla="*/ 433554 h 582930"/>
                <a:gd name="connsiteX1" fmla="*/ 515422 w 548640"/>
                <a:gd name="connsiteY1" fmla="*/ 433554 h 582930"/>
                <a:gd name="connsiteX2" fmla="*/ 509421 w 548640"/>
                <a:gd name="connsiteY2" fmla="*/ 445127 h 582930"/>
                <a:gd name="connsiteX3" fmla="*/ 449414 w 548640"/>
                <a:gd name="connsiteY3" fmla="*/ 455843 h 582930"/>
                <a:gd name="connsiteX4" fmla="*/ 439126 w 548640"/>
                <a:gd name="connsiteY4" fmla="*/ 395835 h 582930"/>
                <a:gd name="connsiteX5" fmla="*/ 453700 w 548640"/>
                <a:gd name="connsiteY5" fmla="*/ 383405 h 582930"/>
                <a:gd name="connsiteX6" fmla="*/ 439984 w 548640"/>
                <a:gd name="connsiteY6" fmla="*/ 304967 h 582930"/>
                <a:gd name="connsiteX7" fmla="*/ 337542 w 548640"/>
                <a:gd name="connsiteY7" fmla="*/ 232958 h 582930"/>
                <a:gd name="connsiteX8" fmla="*/ 336685 w 548640"/>
                <a:gd name="connsiteY8" fmla="*/ 229100 h 582930"/>
                <a:gd name="connsiteX9" fmla="*/ 327255 w 548640"/>
                <a:gd name="connsiteY9" fmla="*/ 173379 h 582930"/>
                <a:gd name="connsiteX10" fmla="*/ 326398 w 548640"/>
                <a:gd name="connsiteY10" fmla="*/ 169521 h 582930"/>
                <a:gd name="connsiteX11" fmla="*/ 373975 w 548640"/>
                <a:gd name="connsiteY11" fmla="*/ 101798 h 582930"/>
                <a:gd name="connsiteX12" fmla="*/ 362831 w 548640"/>
                <a:gd name="connsiteY12" fmla="*/ 37076 h 582930"/>
                <a:gd name="connsiteX13" fmla="*/ 314397 w 548640"/>
                <a:gd name="connsiteY13" fmla="*/ 3215 h 582930"/>
                <a:gd name="connsiteX14" fmla="*/ 56793 w 548640"/>
                <a:gd name="connsiteY14" fmla="*/ 47792 h 582930"/>
                <a:gd name="connsiteX15" fmla="*/ 52507 w 548640"/>
                <a:gd name="connsiteY15" fmla="*/ 48649 h 582930"/>
                <a:gd name="connsiteX16" fmla="*/ 3215 w 548640"/>
                <a:gd name="connsiteY16" fmla="*/ 13930 h 582930"/>
                <a:gd name="connsiteX17" fmla="*/ 10930 w 548640"/>
                <a:gd name="connsiteY17" fmla="*/ 59794 h 582930"/>
                <a:gd name="connsiteX18" fmla="*/ 73081 w 548640"/>
                <a:gd name="connsiteY18" fmla="*/ 103513 h 582930"/>
                <a:gd name="connsiteX19" fmla="*/ 247531 w 548640"/>
                <a:gd name="connsiteY19" fmla="*/ 72652 h 582930"/>
                <a:gd name="connsiteX20" fmla="*/ 253532 w 548640"/>
                <a:gd name="connsiteY20" fmla="*/ 59794 h 582930"/>
                <a:gd name="connsiteX21" fmla="*/ 313111 w 548640"/>
                <a:gd name="connsiteY21" fmla="*/ 49506 h 582930"/>
                <a:gd name="connsiteX22" fmla="*/ 323826 w 548640"/>
                <a:gd name="connsiteY22" fmla="*/ 109514 h 582930"/>
                <a:gd name="connsiteX23" fmla="*/ 263819 w 548640"/>
                <a:gd name="connsiteY23" fmla="*/ 119801 h 582930"/>
                <a:gd name="connsiteX24" fmla="*/ 246674 w 548640"/>
                <a:gd name="connsiteY24" fmla="*/ 93226 h 582930"/>
                <a:gd name="connsiteX25" fmla="*/ 72223 w 548640"/>
                <a:gd name="connsiteY25" fmla="*/ 123658 h 582930"/>
                <a:gd name="connsiteX26" fmla="*/ 67937 w 548640"/>
                <a:gd name="connsiteY26" fmla="*/ 124516 h 582930"/>
                <a:gd name="connsiteX27" fmla="*/ 15216 w 548640"/>
                <a:gd name="connsiteY27" fmla="*/ 87654 h 582930"/>
                <a:gd name="connsiteX28" fmla="*/ 19502 w 548640"/>
                <a:gd name="connsiteY28" fmla="*/ 112086 h 582930"/>
                <a:gd name="connsiteX29" fmla="*/ 58079 w 548640"/>
                <a:gd name="connsiteY29" fmla="*/ 139089 h 582930"/>
                <a:gd name="connsiteX30" fmla="*/ 200811 w 548640"/>
                <a:gd name="connsiteY30" fmla="*/ 114229 h 582930"/>
                <a:gd name="connsiteX31" fmla="*/ 204668 w 548640"/>
                <a:gd name="connsiteY31" fmla="*/ 113800 h 582930"/>
                <a:gd name="connsiteX32" fmla="*/ 278392 w 548640"/>
                <a:gd name="connsiteY32" fmla="*/ 165664 h 582930"/>
                <a:gd name="connsiteX33" fmla="*/ 279249 w 548640"/>
                <a:gd name="connsiteY33" fmla="*/ 169521 h 582930"/>
                <a:gd name="connsiteX34" fmla="*/ 299823 w 548640"/>
                <a:gd name="connsiteY34" fmla="*/ 287393 h 582930"/>
                <a:gd name="connsiteX35" fmla="*/ 307110 w 548640"/>
                <a:gd name="connsiteY35" fmla="*/ 292537 h 582930"/>
                <a:gd name="connsiteX36" fmla="*/ 361117 w 548640"/>
                <a:gd name="connsiteY36" fmla="*/ 288679 h 582930"/>
                <a:gd name="connsiteX37" fmla="*/ 371404 w 548640"/>
                <a:gd name="connsiteY37" fmla="*/ 348686 h 582930"/>
                <a:gd name="connsiteX38" fmla="*/ 311825 w 548640"/>
                <a:gd name="connsiteY38" fmla="*/ 358973 h 582930"/>
                <a:gd name="connsiteX39" fmla="*/ 296394 w 548640"/>
                <a:gd name="connsiteY39" fmla="*/ 309253 h 582930"/>
                <a:gd name="connsiteX40" fmla="*/ 281821 w 548640"/>
                <a:gd name="connsiteY40" fmla="*/ 298966 h 582930"/>
                <a:gd name="connsiteX41" fmla="*/ 280964 w 548640"/>
                <a:gd name="connsiteY41" fmla="*/ 294680 h 582930"/>
                <a:gd name="connsiteX42" fmla="*/ 260819 w 548640"/>
                <a:gd name="connsiteY42" fmla="*/ 177665 h 582930"/>
                <a:gd name="connsiteX43" fmla="*/ 199954 w 548640"/>
                <a:gd name="connsiteY43" fmla="*/ 134803 h 582930"/>
                <a:gd name="connsiteX44" fmla="*/ 57222 w 548640"/>
                <a:gd name="connsiteY44" fmla="*/ 159663 h 582930"/>
                <a:gd name="connsiteX45" fmla="*/ 53364 w 548640"/>
                <a:gd name="connsiteY45" fmla="*/ 160091 h 582930"/>
                <a:gd name="connsiteX46" fmla="*/ 24646 w 548640"/>
                <a:gd name="connsiteY46" fmla="*/ 139946 h 582930"/>
                <a:gd name="connsiteX47" fmla="*/ 27646 w 548640"/>
                <a:gd name="connsiteY47" fmla="*/ 156663 h 582930"/>
                <a:gd name="connsiteX48" fmla="*/ 119801 w 548640"/>
                <a:gd name="connsiteY48" fmla="*/ 221385 h 582930"/>
                <a:gd name="connsiteX49" fmla="*/ 153233 w 548640"/>
                <a:gd name="connsiteY49" fmla="*/ 215813 h 582930"/>
                <a:gd name="connsiteX50" fmla="*/ 160949 w 548640"/>
                <a:gd name="connsiteY50" fmla="*/ 193096 h 582930"/>
                <a:gd name="connsiteX51" fmla="*/ 220528 w 548640"/>
                <a:gd name="connsiteY51" fmla="*/ 182809 h 582930"/>
                <a:gd name="connsiteX52" fmla="*/ 231243 w 548640"/>
                <a:gd name="connsiteY52" fmla="*/ 242388 h 582930"/>
                <a:gd name="connsiteX53" fmla="*/ 171236 w 548640"/>
                <a:gd name="connsiteY53" fmla="*/ 252675 h 582930"/>
                <a:gd name="connsiteX54" fmla="*/ 157091 w 548640"/>
                <a:gd name="connsiteY54" fmla="*/ 235101 h 582930"/>
                <a:gd name="connsiteX55" fmla="*/ 115515 w 548640"/>
                <a:gd name="connsiteY55" fmla="*/ 242388 h 582930"/>
                <a:gd name="connsiteX56" fmla="*/ 34076 w 548640"/>
                <a:gd name="connsiteY56" fmla="*/ 184952 h 582930"/>
                <a:gd name="connsiteX57" fmla="*/ 42220 w 548640"/>
                <a:gd name="connsiteY57" fmla="*/ 220099 h 582930"/>
                <a:gd name="connsiteX58" fmla="*/ 44363 w 548640"/>
                <a:gd name="connsiteY58" fmla="*/ 226957 h 582930"/>
                <a:gd name="connsiteX59" fmla="*/ 545854 w 548640"/>
                <a:gd name="connsiteY59" fmla="*/ 580144 h 582930"/>
                <a:gd name="connsiteX60" fmla="*/ 515422 w 548640"/>
                <a:gd name="connsiteY60" fmla="*/ 433554 h 582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548640" h="582930">
                  <a:moveTo>
                    <a:pt x="515422" y="433554"/>
                  </a:moveTo>
                  <a:lnTo>
                    <a:pt x="515422" y="433554"/>
                  </a:lnTo>
                  <a:cubicBezTo>
                    <a:pt x="514136" y="437412"/>
                    <a:pt x="511993" y="441698"/>
                    <a:pt x="509421" y="445127"/>
                  </a:cubicBezTo>
                  <a:cubicBezTo>
                    <a:pt x="495705" y="464415"/>
                    <a:pt x="468702" y="469130"/>
                    <a:pt x="449414" y="455843"/>
                  </a:cubicBezTo>
                  <a:cubicBezTo>
                    <a:pt x="430125" y="442555"/>
                    <a:pt x="425410" y="415552"/>
                    <a:pt x="439126" y="395835"/>
                  </a:cubicBezTo>
                  <a:cubicBezTo>
                    <a:pt x="442984" y="390263"/>
                    <a:pt x="448127" y="386406"/>
                    <a:pt x="453700" y="383405"/>
                  </a:cubicBezTo>
                  <a:lnTo>
                    <a:pt x="439984" y="304967"/>
                  </a:lnTo>
                  <a:lnTo>
                    <a:pt x="337542" y="232958"/>
                  </a:lnTo>
                  <a:lnTo>
                    <a:pt x="336685" y="229100"/>
                  </a:lnTo>
                  <a:lnTo>
                    <a:pt x="327255" y="173379"/>
                  </a:lnTo>
                  <a:lnTo>
                    <a:pt x="326398" y="169521"/>
                  </a:lnTo>
                  <a:lnTo>
                    <a:pt x="373975" y="101798"/>
                  </a:lnTo>
                  <a:lnTo>
                    <a:pt x="362831" y="37076"/>
                  </a:lnTo>
                  <a:lnTo>
                    <a:pt x="314397" y="3215"/>
                  </a:lnTo>
                  <a:lnTo>
                    <a:pt x="56793" y="47792"/>
                  </a:lnTo>
                  <a:lnTo>
                    <a:pt x="52507" y="48649"/>
                  </a:lnTo>
                  <a:lnTo>
                    <a:pt x="3215" y="13930"/>
                  </a:lnTo>
                  <a:cubicBezTo>
                    <a:pt x="5787" y="29361"/>
                    <a:pt x="8358" y="44363"/>
                    <a:pt x="10930" y="59794"/>
                  </a:cubicBezTo>
                  <a:lnTo>
                    <a:pt x="73081" y="103513"/>
                  </a:lnTo>
                  <a:lnTo>
                    <a:pt x="247531" y="72652"/>
                  </a:lnTo>
                  <a:cubicBezTo>
                    <a:pt x="248817" y="68366"/>
                    <a:pt x="250960" y="63651"/>
                    <a:pt x="253532" y="59794"/>
                  </a:cubicBezTo>
                  <a:cubicBezTo>
                    <a:pt x="267248" y="40505"/>
                    <a:pt x="293822" y="35790"/>
                    <a:pt x="313111" y="49506"/>
                  </a:cubicBezTo>
                  <a:cubicBezTo>
                    <a:pt x="332399" y="63222"/>
                    <a:pt x="337542" y="90226"/>
                    <a:pt x="323826" y="109514"/>
                  </a:cubicBezTo>
                  <a:cubicBezTo>
                    <a:pt x="310110" y="128802"/>
                    <a:pt x="283107" y="133517"/>
                    <a:pt x="263819" y="119801"/>
                  </a:cubicBezTo>
                  <a:cubicBezTo>
                    <a:pt x="254389" y="113372"/>
                    <a:pt x="248817" y="103513"/>
                    <a:pt x="246674" y="93226"/>
                  </a:cubicBezTo>
                  <a:lnTo>
                    <a:pt x="72223" y="123658"/>
                  </a:lnTo>
                  <a:lnTo>
                    <a:pt x="67937" y="124516"/>
                  </a:lnTo>
                  <a:lnTo>
                    <a:pt x="15216" y="87654"/>
                  </a:lnTo>
                  <a:cubicBezTo>
                    <a:pt x="16502" y="95798"/>
                    <a:pt x="18217" y="103942"/>
                    <a:pt x="19502" y="112086"/>
                  </a:cubicBezTo>
                  <a:lnTo>
                    <a:pt x="58079" y="139089"/>
                  </a:lnTo>
                  <a:lnTo>
                    <a:pt x="200811" y="114229"/>
                  </a:lnTo>
                  <a:lnTo>
                    <a:pt x="204668" y="113800"/>
                  </a:lnTo>
                  <a:lnTo>
                    <a:pt x="278392" y="165664"/>
                  </a:lnTo>
                  <a:lnTo>
                    <a:pt x="279249" y="169521"/>
                  </a:lnTo>
                  <a:lnTo>
                    <a:pt x="299823" y="287393"/>
                  </a:lnTo>
                  <a:lnTo>
                    <a:pt x="307110" y="292537"/>
                  </a:lnTo>
                  <a:cubicBezTo>
                    <a:pt x="321683" y="278821"/>
                    <a:pt x="343972" y="276678"/>
                    <a:pt x="361117" y="288679"/>
                  </a:cubicBezTo>
                  <a:cubicBezTo>
                    <a:pt x="380405" y="302395"/>
                    <a:pt x="385120" y="328970"/>
                    <a:pt x="371404" y="348686"/>
                  </a:cubicBezTo>
                  <a:cubicBezTo>
                    <a:pt x="357688" y="368404"/>
                    <a:pt x="331113" y="372690"/>
                    <a:pt x="311825" y="358973"/>
                  </a:cubicBezTo>
                  <a:cubicBezTo>
                    <a:pt x="295537" y="347401"/>
                    <a:pt x="289965" y="327255"/>
                    <a:pt x="296394" y="309253"/>
                  </a:cubicBezTo>
                  <a:lnTo>
                    <a:pt x="281821" y="298966"/>
                  </a:lnTo>
                  <a:lnTo>
                    <a:pt x="280964" y="294680"/>
                  </a:lnTo>
                  <a:lnTo>
                    <a:pt x="260819" y="177665"/>
                  </a:lnTo>
                  <a:lnTo>
                    <a:pt x="199954" y="134803"/>
                  </a:lnTo>
                  <a:lnTo>
                    <a:pt x="57222" y="159663"/>
                  </a:lnTo>
                  <a:lnTo>
                    <a:pt x="53364" y="160091"/>
                  </a:lnTo>
                  <a:lnTo>
                    <a:pt x="24646" y="139946"/>
                  </a:lnTo>
                  <a:cubicBezTo>
                    <a:pt x="25503" y="145519"/>
                    <a:pt x="26789" y="151090"/>
                    <a:pt x="27646" y="156663"/>
                  </a:cubicBezTo>
                  <a:lnTo>
                    <a:pt x="119801" y="221385"/>
                  </a:lnTo>
                  <a:lnTo>
                    <a:pt x="153233" y="215813"/>
                  </a:lnTo>
                  <a:cubicBezTo>
                    <a:pt x="153662" y="207669"/>
                    <a:pt x="155805" y="199954"/>
                    <a:pt x="160949" y="193096"/>
                  </a:cubicBezTo>
                  <a:cubicBezTo>
                    <a:pt x="174665" y="173808"/>
                    <a:pt x="201240" y="169093"/>
                    <a:pt x="220528" y="182809"/>
                  </a:cubicBezTo>
                  <a:cubicBezTo>
                    <a:pt x="239816" y="196524"/>
                    <a:pt x="244959" y="223100"/>
                    <a:pt x="231243" y="242388"/>
                  </a:cubicBezTo>
                  <a:cubicBezTo>
                    <a:pt x="217527" y="261676"/>
                    <a:pt x="190524" y="266391"/>
                    <a:pt x="171236" y="252675"/>
                  </a:cubicBezTo>
                  <a:cubicBezTo>
                    <a:pt x="164806" y="247959"/>
                    <a:pt x="160092" y="241959"/>
                    <a:pt x="157091" y="235101"/>
                  </a:cubicBezTo>
                  <a:lnTo>
                    <a:pt x="115515" y="242388"/>
                  </a:lnTo>
                  <a:lnTo>
                    <a:pt x="34076" y="184952"/>
                  </a:lnTo>
                  <a:cubicBezTo>
                    <a:pt x="36647" y="196954"/>
                    <a:pt x="39219" y="208526"/>
                    <a:pt x="42220" y="220099"/>
                  </a:cubicBezTo>
                  <a:cubicBezTo>
                    <a:pt x="42648" y="222242"/>
                    <a:pt x="43506" y="224385"/>
                    <a:pt x="44363" y="226957"/>
                  </a:cubicBezTo>
                  <a:lnTo>
                    <a:pt x="545854" y="580144"/>
                  </a:lnTo>
                  <a:cubicBezTo>
                    <a:pt x="535567" y="530423"/>
                    <a:pt x="525280" y="481989"/>
                    <a:pt x="515422" y="43355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16E8E2AF-A21E-46C8-B5C8-2D5ACD2386DB}"/>
                </a:ext>
              </a:extLst>
            </p:cNvPr>
            <p:cNvSpPr/>
            <p:nvPr/>
          </p:nvSpPr>
          <p:spPr>
            <a:xfrm>
              <a:off x="7763995" y="6684621"/>
              <a:ext cx="77153" cy="137160"/>
            </a:xfrm>
            <a:custGeom>
              <a:avLst/>
              <a:gdLst>
                <a:gd name="connsiteX0" fmla="*/ 73509 w 77152"/>
                <a:gd name="connsiteY0" fmla="*/ 86797 h 137160"/>
                <a:gd name="connsiteX1" fmla="*/ 55507 w 77152"/>
                <a:gd name="connsiteY1" fmla="*/ 79510 h 137160"/>
                <a:gd name="connsiteX2" fmla="*/ 55507 w 77152"/>
                <a:gd name="connsiteY2" fmla="*/ 79510 h 137160"/>
                <a:gd name="connsiteX3" fmla="*/ 40505 w 77152"/>
                <a:gd name="connsiteY3" fmla="*/ 28075 h 137160"/>
                <a:gd name="connsiteX4" fmla="*/ 22074 w 77152"/>
                <a:gd name="connsiteY4" fmla="*/ 4929 h 137160"/>
                <a:gd name="connsiteX5" fmla="*/ 20360 w 77152"/>
                <a:gd name="connsiteY5" fmla="*/ 3215 h 137160"/>
                <a:gd name="connsiteX6" fmla="*/ 3215 w 77152"/>
                <a:gd name="connsiteY6" fmla="*/ 27646 h 137160"/>
                <a:gd name="connsiteX7" fmla="*/ 21646 w 77152"/>
                <a:gd name="connsiteY7" fmla="*/ 134802 h 137160"/>
                <a:gd name="connsiteX8" fmla="*/ 40505 w 77152"/>
                <a:gd name="connsiteY8" fmla="*/ 130516 h 137160"/>
                <a:gd name="connsiteX9" fmla="*/ 72652 w 77152"/>
                <a:gd name="connsiteY9" fmla="*/ 106942 h 137160"/>
                <a:gd name="connsiteX10" fmla="*/ 73509 w 77152"/>
                <a:gd name="connsiteY10" fmla="*/ 86797 h 13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7152" h="137160">
                  <a:moveTo>
                    <a:pt x="73509" y="86797"/>
                  </a:moveTo>
                  <a:cubicBezTo>
                    <a:pt x="67080" y="85939"/>
                    <a:pt x="61079" y="83367"/>
                    <a:pt x="55507" y="79510"/>
                  </a:cubicBezTo>
                  <a:lnTo>
                    <a:pt x="55507" y="79510"/>
                  </a:lnTo>
                  <a:cubicBezTo>
                    <a:pt x="38791" y="67937"/>
                    <a:pt x="33218" y="46077"/>
                    <a:pt x="40505" y="28075"/>
                  </a:cubicBezTo>
                  <a:cubicBezTo>
                    <a:pt x="34504" y="19931"/>
                    <a:pt x="28503" y="12216"/>
                    <a:pt x="22074" y="4929"/>
                  </a:cubicBezTo>
                  <a:cubicBezTo>
                    <a:pt x="21646" y="4072"/>
                    <a:pt x="20788" y="3643"/>
                    <a:pt x="20360" y="3215"/>
                  </a:cubicBezTo>
                  <a:lnTo>
                    <a:pt x="3215" y="27646"/>
                  </a:lnTo>
                  <a:lnTo>
                    <a:pt x="21646" y="134802"/>
                  </a:lnTo>
                  <a:cubicBezTo>
                    <a:pt x="28075" y="133945"/>
                    <a:pt x="34504" y="133088"/>
                    <a:pt x="40505" y="130516"/>
                  </a:cubicBezTo>
                  <a:cubicBezTo>
                    <a:pt x="52507" y="125373"/>
                    <a:pt x="67080" y="119800"/>
                    <a:pt x="72652" y="106942"/>
                  </a:cubicBezTo>
                  <a:cubicBezTo>
                    <a:pt x="75224" y="100084"/>
                    <a:pt x="74795" y="93226"/>
                    <a:pt x="73509" y="867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558DEFBD-64AC-4D71-A29D-4A54CD1F1B03}"/>
                </a:ext>
              </a:extLst>
            </p:cNvPr>
            <p:cNvSpPr/>
            <p:nvPr/>
          </p:nvSpPr>
          <p:spPr>
            <a:xfrm>
              <a:off x="6748153" y="5507188"/>
              <a:ext cx="990124" cy="1337310"/>
            </a:xfrm>
            <a:custGeom>
              <a:avLst/>
              <a:gdLst>
                <a:gd name="connsiteX0" fmla="*/ 968478 w 990123"/>
                <a:gd name="connsiteY0" fmla="*/ 1134356 h 1337310"/>
                <a:gd name="connsiteX1" fmla="*/ 968478 w 990123"/>
                <a:gd name="connsiteY1" fmla="*/ 1134356 h 1337310"/>
                <a:gd name="connsiteX2" fmla="*/ 926044 w 990123"/>
                <a:gd name="connsiteY2" fmla="*/ 1118068 h 1337310"/>
                <a:gd name="connsiteX3" fmla="*/ 734020 w 990123"/>
                <a:gd name="connsiteY3" fmla="*/ 909757 h 1337310"/>
                <a:gd name="connsiteX4" fmla="*/ 624721 w 990123"/>
                <a:gd name="connsiteY4" fmla="*/ 756309 h 1337310"/>
                <a:gd name="connsiteX5" fmla="*/ 612291 w 990123"/>
                <a:gd name="connsiteY5" fmla="*/ 732306 h 1337310"/>
                <a:gd name="connsiteX6" fmla="*/ 594289 w 990123"/>
                <a:gd name="connsiteY6" fmla="*/ 725019 h 1337310"/>
                <a:gd name="connsiteX7" fmla="*/ 583144 w 990123"/>
                <a:gd name="connsiteY7" fmla="*/ 665869 h 1337310"/>
                <a:gd name="connsiteX8" fmla="*/ 564285 w 990123"/>
                <a:gd name="connsiteY8" fmla="*/ 611005 h 1337310"/>
                <a:gd name="connsiteX9" fmla="*/ 561713 w 990123"/>
                <a:gd name="connsiteY9" fmla="*/ 611434 h 1337310"/>
                <a:gd name="connsiteX10" fmla="*/ 480274 w 990123"/>
                <a:gd name="connsiteY10" fmla="*/ 553998 h 1337310"/>
                <a:gd name="connsiteX11" fmla="*/ 478560 w 990123"/>
                <a:gd name="connsiteY11" fmla="*/ 544140 h 1337310"/>
                <a:gd name="connsiteX12" fmla="*/ 438269 w 990123"/>
                <a:gd name="connsiteY12" fmla="*/ 309682 h 1337310"/>
                <a:gd name="connsiteX13" fmla="*/ 3215 w 990123"/>
                <a:gd name="connsiteY13" fmla="*/ 3215 h 1337310"/>
                <a:gd name="connsiteX14" fmla="*/ 38791 w 990123"/>
                <a:gd name="connsiteY14" fmla="*/ 87654 h 1337310"/>
                <a:gd name="connsiteX15" fmla="*/ 355116 w 990123"/>
                <a:gd name="connsiteY15" fmla="*/ 310110 h 1337310"/>
                <a:gd name="connsiteX16" fmla="*/ 356830 w 990123"/>
                <a:gd name="connsiteY16" fmla="*/ 318254 h 1337310"/>
                <a:gd name="connsiteX17" fmla="*/ 383405 w 990123"/>
                <a:gd name="connsiteY17" fmla="*/ 472131 h 1337310"/>
                <a:gd name="connsiteX18" fmla="*/ 388977 w 990123"/>
                <a:gd name="connsiteY18" fmla="*/ 527852 h 1337310"/>
                <a:gd name="connsiteX19" fmla="*/ 329398 w 990123"/>
                <a:gd name="connsiteY19" fmla="*/ 538139 h 1337310"/>
                <a:gd name="connsiteX20" fmla="*/ 319111 w 990123"/>
                <a:gd name="connsiteY20" fmla="*/ 478560 h 1337310"/>
                <a:gd name="connsiteX21" fmla="*/ 342257 w 990123"/>
                <a:gd name="connsiteY21" fmla="*/ 462272 h 1337310"/>
                <a:gd name="connsiteX22" fmla="*/ 319968 w 990123"/>
                <a:gd name="connsiteY22" fmla="*/ 333256 h 1337310"/>
                <a:gd name="connsiteX23" fmla="*/ 75652 w 990123"/>
                <a:gd name="connsiteY23" fmla="*/ 161377 h 1337310"/>
                <a:gd name="connsiteX24" fmla="*/ 106942 w 990123"/>
                <a:gd name="connsiteY24" fmla="*/ 220099 h 1337310"/>
                <a:gd name="connsiteX25" fmla="*/ 183237 w 990123"/>
                <a:gd name="connsiteY25" fmla="*/ 342686 h 1337310"/>
                <a:gd name="connsiteX26" fmla="*/ 195239 w 990123"/>
                <a:gd name="connsiteY26" fmla="*/ 362403 h 1337310"/>
                <a:gd name="connsiteX27" fmla="*/ 235529 w 990123"/>
                <a:gd name="connsiteY27" fmla="*/ 367117 h 1337310"/>
                <a:gd name="connsiteX28" fmla="*/ 245816 w 990123"/>
                <a:gd name="connsiteY28" fmla="*/ 427125 h 1337310"/>
                <a:gd name="connsiteX29" fmla="*/ 235529 w 990123"/>
                <a:gd name="connsiteY29" fmla="*/ 437412 h 1337310"/>
                <a:gd name="connsiteX30" fmla="*/ 254389 w 990123"/>
                <a:gd name="connsiteY30" fmla="*/ 477703 h 1337310"/>
                <a:gd name="connsiteX31" fmla="*/ 343114 w 990123"/>
                <a:gd name="connsiteY31" fmla="*/ 695873 h 1337310"/>
                <a:gd name="connsiteX32" fmla="*/ 359402 w 990123"/>
                <a:gd name="connsiteY32" fmla="*/ 761024 h 1337310"/>
                <a:gd name="connsiteX33" fmla="*/ 325541 w 990123"/>
                <a:gd name="connsiteY33" fmla="*/ 849749 h 1337310"/>
                <a:gd name="connsiteX34" fmla="*/ 324683 w 990123"/>
                <a:gd name="connsiteY34" fmla="*/ 854035 h 1337310"/>
                <a:gd name="connsiteX35" fmla="*/ 500420 w 990123"/>
                <a:gd name="connsiteY35" fmla="*/ 823603 h 1337310"/>
                <a:gd name="connsiteX36" fmla="*/ 507278 w 990123"/>
                <a:gd name="connsiteY36" fmla="*/ 808601 h 1337310"/>
                <a:gd name="connsiteX37" fmla="*/ 566857 w 990123"/>
                <a:gd name="connsiteY37" fmla="*/ 797886 h 1337310"/>
                <a:gd name="connsiteX38" fmla="*/ 577572 w 990123"/>
                <a:gd name="connsiteY38" fmla="*/ 857893 h 1337310"/>
                <a:gd name="connsiteX39" fmla="*/ 517565 w 990123"/>
                <a:gd name="connsiteY39" fmla="*/ 868180 h 1337310"/>
                <a:gd name="connsiteX40" fmla="*/ 504277 w 990123"/>
                <a:gd name="connsiteY40" fmla="*/ 852321 h 1337310"/>
                <a:gd name="connsiteX41" fmla="*/ 317397 w 990123"/>
                <a:gd name="connsiteY41" fmla="*/ 884897 h 1337310"/>
                <a:gd name="connsiteX42" fmla="*/ 304967 w 990123"/>
                <a:gd name="connsiteY42" fmla="*/ 951762 h 1337310"/>
                <a:gd name="connsiteX43" fmla="*/ 314396 w 990123"/>
                <a:gd name="connsiteY43" fmla="*/ 1020771 h 1337310"/>
                <a:gd name="connsiteX44" fmla="*/ 361974 w 990123"/>
                <a:gd name="connsiteY44" fmla="*/ 1055061 h 1337310"/>
                <a:gd name="connsiteX45" fmla="*/ 455414 w 990123"/>
                <a:gd name="connsiteY45" fmla="*/ 1081635 h 1337310"/>
                <a:gd name="connsiteX46" fmla="*/ 442555 w 990123"/>
                <a:gd name="connsiteY46" fmla="*/ 1007483 h 1337310"/>
                <a:gd name="connsiteX47" fmla="*/ 424982 w 990123"/>
                <a:gd name="connsiteY47" fmla="*/ 1000196 h 1337310"/>
                <a:gd name="connsiteX48" fmla="*/ 414695 w 990123"/>
                <a:gd name="connsiteY48" fmla="*/ 940618 h 1337310"/>
                <a:gd name="connsiteX49" fmla="*/ 474273 w 990123"/>
                <a:gd name="connsiteY49" fmla="*/ 929902 h 1337310"/>
                <a:gd name="connsiteX50" fmla="*/ 484989 w 990123"/>
                <a:gd name="connsiteY50" fmla="*/ 989910 h 1337310"/>
                <a:gd name="connsiteX51" fmla="*/ 471273 w 990123"/>
                <a:gd name="connsiteY51" fmla="*/ 1002339 h 1337310"/>
                <a:gd name="connsiteX52" fmla="*/ 484989 w 990123"/>
                <a:gd name="connsiteY52" fmla="*/ 1083350 h 1337310"/>
                <a:gd name="connsiteX53" fmla="*/ 485846 w 990123"/>
                <a:gd name="connsiteY53" fmla="*/ 1088065 h 1337310"/>
                <a:gd name="connsiteX54" fmla="*/ 559141 w 990123"/>
                <a:gd name="connsiteY54" fmla="*/ 1101352 h 1337310"/>
                <a:gd name="connsiteX55" fmla="*/ 555284 w 990123"/>
                <a:gd name="connsiteY55" fmla="*/ 1047345 h 1337310"/>
                <a:gd name="connsiteX56" fmla="*/ 615291 w 990123"/>
                <a:gd name="connsiteY56" fmla="*/ 1037059 h 1337310"/>
                <a:gd name="connsiteX57" fmla="*/ 625578 w 990123"/>
                <a:gd name="connsiteY57" fmla="*/ 1096637 h 1337310"/>
                <a:gd name="connsiteX58" fmla="*/ 605861 w 990123"/>
                <a:gd name="connsiteY58" fmla="*/ 1112496 h 1337310"/>
                <a:gd name="connsiteX59" fmla="*/ 620006 w 990123"/>
                <a:gd name="connsiteY59" fmla="*/ 1142929 h 1337310"/>
                <a:gd name="connsiteX60" fmla="*/ 651724 w 990123"/>
                <a:gd name="connsiteY60" fmla="*/ 1170789 h 1337310"/>
                <a:gd name="connsiteX61" fmla="*/ 682157 w 990123"/>
                <a:gd name="connsiteY61" fmla="*/ 1203793 h 1337310"/>
                <a:gd name="connsiteX62" fmla="*/ 700587 w 990123"/>
                <a:gd name="connsiteY62" fmla="*/ 1177647 h 1337310"/>
                <a:gd name="connsiteX63" fmla="*/ 664583 w 990123"/>
                <a:gd name="connsiteY63" fmla="*/ 970193 h 1337310"/>
                <a:gd name="connsiteX64" fmla="*/ 663297 w 990123"/>
                <a:gd name="connsiteY64" fmla="*/ 969764 h 1337310"/>
                <a:gd name="connsiteX65" fmla="*/ 653010 w 990123"/>
                <a:gd name="connsiteY65" fmla="*/ 909757 h 1337310"/>
                <a:gd name="connsiteX66" fmla="*/ 712589 w 990123"/>
                <a:gd name="connsiteY66" fmla="*/ 899469 h 1337310"/>
                <a:gd name="connsiteX67" fmla="*/ 722876 w 990123"/>
                <a:gd name="connsiteY67" fmla="*/ 959048 h 1337310"/>
                <a:gd name="connsiteX68" fmla="*/ 695444 w 990123"/>
                <a:gd name="connsiteY68" fmla="*/ 976622 h 1337310"/>
                <a:gd name="connsiteX69" fmla="*/ 730591 w 990123"/>
                <a:gd name="connsiteY69" fmla="*/ 1178505 h 1337310"/>
                <a:gd name="connsiteX70" fmla="*/ 731877 w 990123"/>
                <a:gd name="connsiteY70" fmla="*/ 1184505 h 1337310"/>
                <a:gd name="connsiteX71" fmla="*/ 702302 w 990123"/>
                <a:gd name="connsiteY71" fmla="*/ 1226511 h 1337310"/>
                <a:gd name="connsiteX72" fmla="*/ 741736 w 990123"/>
                <a:gd name="connsiteY72" fmla="*/ 1270230 h 1337310"/>
                <a:gd name="connsiteX73" fmla="*/ 742164 w 990123"/>
                <a:gd name="connsiteY73" fmla="*/ 1269373 h 1337310"/>
                <a:gd name="connsiteX74" fmla="*/ 748165 w 990123"/>
                <a:gd name="connsiteY74" fmla="*/ 1268516 h 1337310"/>
                <a:gd name="connsiteX75" fmla="*/ 821031 w 990123"/>
                <a:gd name="connsiteY75" fmla="*/ 1255657 h 1337310"/>
                <a:gd name="connsiteX76" fmla="*/ 828318 w 990123"/>
                <a:gd name="connsiteY76" fmla="*/ 1239369 h 1337310"/>
                <a:gd name="connsiteX77" fmla="*/ 888325 w 990123"/>
                <a:gd name="connsiteY77" fmla="*/ 1229082 h 1337310"/>
                <a:gd name="connsiteX78" fmla="*/ 898612 w 990123"/>
                <a:gd name="connsiteY78" fmla="*/ 1288661 h 1337310"/>
                <a:gd name="connsiteX79" fmla="*/ 839034 w 990123"/>
                <a:gd name="connsiteY79" fmla="*/ 1298948 h 1337310"/>
                <a:gd name="connsiteX80" fmla="*/ 826175 w 990123"/>
                <a:gd name="connsiteY80" fmla="*/ 1284375 h 1337310"/>
                <a:gd name="connsiteX81" fmla="*/ 767882 w 990123"/>
                <a:gd name="connsiteY81" fmla="*/ 1294662 h 1337310"/>
                <a:gd name="connsiteX82" fmla="*/ 767882 w 990123"/>
                <a:gd name="connsiteY82" fmla="*/ 1294662 h 1337310"/>
                <a:gd name="connsiteX83" fmla="*/ 877610 w 990123"/>
                <a:gd name="connsiteY83" fmla="*/ 1318236 h 1337310"/>
                <a:gd name="connsiteX84" fmla="*/ 949190 w 990123"/>
                <a:gd name="connsiteY84" fmla="*/ 1334953 h 1337310"/>
                <a:gd name="connsiteX85" fmla="*/ 983909 w 990123"/>
                <a:gd name="connsiteY85" fmla="*/ 1334095 h 1337310"/>
                <a:gd name="connsiteX86" fmla="*/ 961192 w 990123"/>
                <a:gd name="connsiteY86" fmla="*/ 1203793 h 1337310"/>
                <a:gd name="connsiteX87" fmla="*/ 959049 w 990123"/>
                <a:gd name="connsiteY87" fmla="*/ 1192221 h 1337310"/>
                <a:gd name="connsiteX88" fmla="*/ 988624 w 990123"/>
                <a:gd name="connsiteY88" fmla="*/ 1150215 h 1337310"/>
                <a:gd name="connsiteX89" fmla="*/ 968478 w 990123"/>
                <a:gd name="connsiteY89" fmla="*/ 1134356 h 1337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990123" h="1337310">
                  <a:moveTo>
                    <a:pt x="968478" y="1134356"/>
                  </a:moveTo>
                  <a:lnTo>
                    <a:pt x="968478" y="1134356"/>
                  </a:lnTo>
                  <a:cubicBezTo>
                    <a:pt x="953905" y="1129641"/>
                    <a:pt x="937189" y="1130070"/>
                    <a:pt x="926044" y="1118068"/>
                  </a:cubicBezTo>
                  <a:cubicBezTo>
                    <a:pt x="858750" y="1052060"/>
                    <a:pt x="794885" y="982194"/>
                    <a:pt x="734020" y="909757"/>
                  </a:cubicBezTo>
                  <a:cubicBezTo>
                    <a:pt x="693730" y="861322"/>
                    <a:pt x="653868" y="812030"/>
                    <a:pt x="624721" y="756309"/>
                  </a:cubicBezTo>
                  <a:cubicBezTo>
                    <a:pt x="620435" y="748594"/>
                    <a:pt x="616149" y="740450"/>
                    <a:pt x="612291" y="732306"/>
                  </a:cubicBezTo>
                  <a:cubicBezTo>
                    <a:pt x="605861" y="731449"/>
                    <a:pt x="599861" y="728877"/>
                    <a:pt x="594289" y="725019"/>
                  </a:cubicBezTo>
                  <a:cubicBezTo>
                    <a:pt x="575000" y="711304"/>
                    <a:pt x="569857" y="685157"/>
                    <a:pt x="583144" y="665869"/>
                  </a:cubicBezTo>
                  <a:cubicBezTo>
                    <a:pt x="576286" y="647867"/>
                    <a:pt x="570286" y="629436"/>
                    <a:pt x="564285" y="611005"/>
                  </a:cubicBezTo>
                  <a:lnTo>
                    <a:pt x="561713" y="611434"/>
                  </a:lnTo>
                  <a:lnTo>
                    <a:pt x="480274" y="553998"/>
                  </a:lnTo>
                  <a:lnTo>
                    <a:pt x="478560" y="544140"/>
                  </a:lnTo>
                  <a:lnTo>
                    <a:pt x="438269" y="309682"/>
                  </a:lnTo>
                  <a:lnTo>
                    <a:pt x="3215" y="3215"/>
                  </a:lnTo>
                  <a:cubicBezTo>
                    <a:pt x="13930" y="31933"/>
                    <a:pt x="25932" y="60222"/>
                    <a:pt x="38791" y="87654"/>
                  </a:cubicBezTo>
                  <a:lnTo>
                    <a:pt x="355116" y="310110"/>
                  </a:lnTo>
                  <a:lnTo>
                    <a:pt x="356830" y="318254"/>
                  </a:lnTo>
                  <a:lnTo>
                    <a:pt x="383405" y="472131"/>
                  </a:lnTo>
                  <a:cubicBezTo>
                    <a:pt x="398407" y="486704"/>
                    <a:pt x="401407" y="510278"/>
                    <a:pt x="388977" y="527852"/>
                  </a:cubicBezTo>
                  <a:cubicBezTo>
                    <a:pt x="375261" y="547140"/>
                    <a:pt x="348686" y="551855"/>
                    <a:pt x="329398" y="538139"/>
                  </a:cubicBezTo>
                  <a:cubicBezTo>
                    <a:pt x="310110" y="524423"/>
                    <a:pt x="305395" y="497848"/>
                    <a:pt x="319111" y="478560"/>
                  </a:cubicBezTo>
                  <a:cubicBezTo>
                    <a:pt x="325112" y="470416"/>
                    <a:pt x="333256" y="464844"/>
                    <a:pt x="342257" y="462272"/>
                  </a:cubicBezTo>
                  <a:lnTo>
                    <a:pt x="319968" y="333256"/>
                  </a:lnTo>
                  <a:lnTo>
                    <a:pt x="75652" y="161377"/>
                  </a:lnTo>
                  <a:cubicBezTo>
                    <a:pt x="85510" y="181094"/>
                    <a:pt x="95798" y="200811"/>
                    <a:pt x="106942" y="220099"/>
                  </a:cubicBezTo>
                  <a:cubicBezTo>
                    <a:pt x="131373" y="261676"/>
                    <a:pt x="158377" y="301538"/>
                    <a:pt x="183237" y="342686"/>
                  </a:cubicBezTo>
                  <a:cubicBezTo>
                    <a:pt x="187095" y="349115"/>
                    <a:pt x="191381" y="355973"/>
                    <a:pt x="195239" y="362403"/>
                  </a:cubicBezTo>
                  <a:cubicBezTo>
                    <a:pt x="208097" y="357259"/>
                    <a:pt x="223099" y="358545"/>
                    <a:pt x="235529" y="367117"/>
                  </a:cubicBezTo>
                  <a:cubicBezTo>
                    <a:pt x="254817" y="380833"/>
                    <a:pt x="259532" y="407408"/>
                    <a:pt x="245816" y="427125"/>
                  </a:cubicBezTo>
                  <a:cubicBezTo>
                    <a:pt x="242816" y="431411"/>
                    <a:pt x="239387" y="434411"/>
                    <a:pt x="235529" y="437412"/>
                  </a:cubicBezTo>
                  <a:cubicBezTo>
                    <a:pt x="241959" y="450699"/>
                    <a:pt x="248388" y="463987"/>
                    <a:pt x="254389" y="477703"/>
                  </a:cubicBezTo>
                  <a:cubicBezTo>
                    <a:pt x="286964" y="549283"/>
                    <a:pt x="317397" y="621721"/>
                    <a:pt x="343114" y="695873"/>
                  </a:cubicBezTo>
                  <a:cubicBezTo>
                    <a:pt x="349972" y="717304"/>
                    <a:pt x="357687" y="738307"/>
                    <a:pt x="359402" y="761024"/>
                  </a:cubicBezTo>
                  <a:cubicBezTo>
                    <a:pt x="359831" y="794456"/>
                    <a:pt x="331970" y="818460"/>
                    <a:pt x="325541" y="849749"/>
                  </a:cubicBezTo>
                  <a:cubicBezTo>
                    <a:pt x="325112" y="851035"/>
                    <a:pt x="325112" y="852321"/>
                    <a:pt x="324683" y="854035"/>
                  </a:cubicBezTo>
                  <a:lnTo>
                    <a:pt x="500420" y="823603"/>
                  </a:lnTo>
                  <a:cubicBezTo>
                    <a:pt x="501706" y="818460"/>
                    <a:pt x="504277" y="813316"/>
                    <a:pt x="507278" y="808601"/>
                  </a:cubicBezTo>
                  <a:cubicBezTo>
                    <a:pt x="520994" y="789313"/>
                    <a:pt x="547569" y="784170"/>
                    <a:pt x="566857" y="797886"/>
                  </a:cubicBezTo>
                  <a:cubicBezTo>
                    <a:pt x="586145" y="811601"/>
                    <a:pt x="591288" y="838605"/>
                    <a:pt x="577572" y="857893"/>
                  </a:cubicBezTo>
                  <a:cubicBezTo>
                    <a:pt x="563856" y="877181"/>
                    <a:pt x="536853" y="881896"/>
                    <a:pt x="517565" y="868180"/>
                  </a:cubicBezTo>
                  <a:cubicBezTo>
                    <a:pt x="511564" y="863894"/>
                    <a:pt x="507278" y="858322"/>
                    <a:pt x="504277" y="852321"/>
                  </a:cubicBezTo>
                  <a:lnTo>
                    <a:pt x="317397" y="884897"/>
                  </a:lnTo>
                  <a:cubicBezTo>
                    <a:pt x="312253" y="906756"/>
                    <a:pt x="307110" y="929045"/>
                    <a:pt x="304967" y="951762"/>
                  </a:cubicBezTo>
                  <a:cubicBezTo>
                    <a:pt x="302823" y="974908"/>
                    <a:pt x="303252" y="999339"/>
                    <a:pt x="314396" y="1020771"/>
                  </a:cubicBezTo>
                  <a:cubicBezTo>
                    <a:pt x="323826" y="1039202"/>
                    <a:pt x="343972" y="1047345"/>
                    <a:pt x="361974" y="1055061"/>
                  </a:cubicBezTo>
                  <a:cubicBezTo>
                    <a:pt x="392406" y="1066633"/>
                    <a:pt x="423696" y="1074777"/>
                    <a:pt x="455414" y="1081635"/>
                  </a:cubicBezTo>
                  <a:lnTo>
                    <a:pt x="442555" y="1007483"/>
                  </a:lnTo>
                  <a:cubicBezTo>
                    <a:pt x="436555" y="1006197"/>
                    <a:pt x="430125" y="1004054"/>
                    <a:pt x="424982" y="1000196"/>
                  </a:cubicBezTo>
                  <a:cubicBezTo>
                    <a:pt x="405693" y="986481"/>
                    <a:pt x="401407" y="959906"/>
                    <a:pt x="414695" y="940618"/>
                  </a:cubicBezTo>
                  <a:cubicBezTo>
                    <a:pt x="427982" y="921330"/>
                    <a:pt x="454985" y="916186"/>
                    <a:pt x="474273" y="929902"/>
                  </a:cubicBezTo>
                  <a:cubicBezTo>
                    <a:pt x="493562" y="943618"/>
                    <a:pt x="498705" y="970622"/>
                    <a:pt x="484989" y="989910"/>
                  </a:cubicBezTo>
                  <a:cubicBezTo>
                    <a:pt x="481132" y="995053"/>
                    <a:pt x="476417" y="999339"/>
                    <a:pt x="471273" y="1002339"/>
                  </a:cubicBezTo>
                  <a:lnTo>
                    <a:pt x="484989" y="1083350"/>
                  </a:lnTo>
                  <a:lnTo>
                    <a:pt x="485846" y="1088065"/>
                  </a:lnTo>
                  <a:cubicBezTo>
                    <a:pt x="510278" y="1092780"/>
                    <a:pt x="534710" y="1096637"/>
                    <a:pt x="559141" y="1101352"/>
                  </a:cubicBezTo>
                  <a:cubicBezTo>
                    <a:pt x="545425" y="1086779"/>
                    <a:pt x="543282" y="1064062"/>
                    <a:pt x="555284" y="1047345"/>
                  </a:cubicBezTo>
                  <a:cubicBezTo>
                    <a:pt x="569000" y="1028057"/>
                    <a:pt x="595574" y="1023342"/>
                    <a:pt x="615291" y="1037059"/>
                  </a:cubicBezTo>
                  <a:cubicBezTo>
                    <a:pt x="634579" y="1050774"/>
                    <a:pt x="639294" y="1077349"/>
                    <a:pt x="625578" y="1096637"/>
                  </a:cubicBezTo>
                  <a:cubicBezTo>
                    <a:pt x="620435" y="1103924"/>
                    <a:pt x="613577" y="1109496"/>
                    <a:pt x="605861" y="1112496"/>
                  </a:cubicBezTo>
                  <a:lnTo>
                    <a:pt x="620006" y="1142929"/>
                  </a:lnTo>
                  <a:cubicBezTo>
                    <a:pt x="630722" y="1151930"/>
                    <a:pt x="641437" y="1161360"/>
                    <a:pt x="651724" y="1170789"/>
                  </a:cubicBezTo>
                  <a:cubicBezTo>
                    <a:pt x="662011" y="1181505"/>
                    <a:pt x="672298" y="1192649"/>
                    <a:pt x="682157" y="1203793"/>
                  </a:cubicBezTo>
                  <a:lnTo>
                    <a:pt x="700587" y="1177647"/>
                  </a:lnTo>
                  <a:lnTo>
                    <a:pt x="664583" y="970193"/>
                  </a:lnTo>
                  <a:cubicBezTo>
                    <a:pt x="664154" y="969764"/>
                    <a:pt x="663726" y="969764"/>
                    <a:pt x="663297" y="969764"/>
                  </a:cubicBezTo>
                  <a:cubicBezTo>
                    <a:pt x="644009" y="956048"/>
                    <a:pt x="639294" y="929045"/>
                    <a:pt x="653010" y="909757"/>
                  </a:cubicBezTo>
                  <a:cubicBezTo>
                    <a:pt x="666726" y="890468"/>
                    <a:pt x="693301" y="886182"/>
                    <a:pt x="712589" y="899469"/>
                  </a:cubicBezTo>
                  <a:cubicBezTo>
                    <a:pt x="731877" y="912757"/>
                    <a:pt x="736592" y="939332"/>
                    <a:pt x="722876" y="959048"/>
                  </a:cubicBezTo>
                  <a:cubicBezTo>
                    <a:pt x="716018" y="968479"/>
                    <a:pt x="706160" y="974908"/>
                    <a:pt x="695444" y="976622"/>
                  </a:cubicBezTo>
                  <a:lnTo>
                    <a:pt x="730591" y="1178505"/>
                  </a:lnTo>
                  <a:lnTo>
                    <a:pt x="731877" y="1184505"/>
                  </a:lnTo>
                  <a:lnTo>
                    <a:pt x="702302" y="1226511"/>
                  </a:lnTo>
                  <a:cubicBezTo>
                    <a:pt x="715161" y="1241512"/>
                    <a:pt x="728020" y="1256086"/>
                    <a:pt x="741736" y="1270230"/>
                  </a:cubicBezTo>
                  <a:lnTo>
                    <a:pt x="742164" y="1269373"/>
                  </a:lnTo>
                  <a:lnTo>
                    <a:pt x="748165" y="1268516"/>
                  </a:lnTo>
                  <a:lnTo>
                    <a:pt x="821031" y="1255657"/>
                  </a:lnTo>
                  <a:cubicBezTo>
                    <a:pt x="822317" y="1250085"/>
                    <a:pt x="824460" y="1244513"/>
                    <a:pt x="828318" y="1239369"/>
                  </a:cubicBezTo>
                  <a:cubicBezTo>
                    <a:pt x="842034" y="1220081"/>
                    <a:pt x="868609" y="1215366"/>
                    <a:pt x="888325" y="1229082"/>
                  </a:cubicBezTo>
                  <a:cubicBezTo>
                    <a:pt x="907614" y="1242799"/>
                    <a:pt x="912328" y="1269373"/>
                    <a:pt x="898612" y="1288661"/>
                  </a:cubicBezTo>
                  <a:cubicBezTo>
                    <a:pt x="884896" y="1307949"/>
                    <a:pt x="858322" y="1312664"/>
                    <a:pt x="839034" y="1298948"/>
                  </a:cubicBezTo>
                  <a:cubicBezTo>
                    <a:pt x="833461" y="1295091"/>
                    <a:pt x="829175" y="1289947"/>
                    <a:pt x="826175" y="1284375"/>
                  </a:cubicBezTo>
                  <a:lnTo>
                    <a:pt x="767882" y="1294662"/>
                  </a:lnTo>
                  <a:cubicBezTo>
                    <a:pt x="767882" y="1294662"/>
                    <a:pt x="767882" y="1294662"/>
                    <a:pt x="767882" y="1294662"/>
                  </a:cubicBezTo>
                  <a:cubicBezTo>
                    <a:pt x="798314" y="1320380"/>
                    <a:pt x="840748" y="1317808"/>
                    <a:pt x="877610" y="1318236"/>
                  </a:cubicBezTo>
                  <a:cubicBezTo>
                    <a:pt x="902041" y="1320380"/>
                    <a:pt x="926473" y="1325094"/>
                    <a:pt x="949190" y="1334953"/>
                  </a:cubicBezTo>
                  <a:cubicBezTo>
                    <a:pt x="960334" y="1336667"/>
                    <a:pt x="972336" y="1336667"/>
                    <a:pt x="983909" y="1334095"/>
                  </a:cubicBezTo>
                  <a:lnTo>
                    <a:pt x="961192" y="1203793"/>
                  </a:lnTo>
                  <a:lnTo>
                    <a:pt x="959049" y="1192221"/>
                  </a:lnTo>
                  <a:lnTo>
                    <a:pt x="988624" y="1150215"/>
                  </a:lnTo>
                  <a:cubicBezTo>
                    <a:pt x="980908" y="1143357"/>
                    <a:pt x="976194" y="1136928"/>
                    <a:pt x="968478" y="113435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558B4648-F3B1-4A38-AA1C-53BDB653CF69}"/>
                </a:ext>
              </a:extLst>
            </p:cNvPr>
            <p:cNvSpPr/>
            <p:nvPr/>
          </p:nvSpPr>
          <p:spPr>
            <a:xfrm>
              <a:off x="6772585" y="4305752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BBDD2501-9E05-4751-BF38-3A787061599F}"/>
                </a:ext>
              </a:extLst>
            </p:cNvPr>
            <p:cNvSpPr/>
            <p:nvPr/>
          </p:nvSpPr>
          <p:spPr>
            <a:xfrm>
              <a:off x="6755011" y="4044291"/>
              <a:ext cx="42863" cy="265748"/>
            </a:xfrm>
            <a:custGeom>
              <a:avLst/>
              <a:gdLst>
                <a:gd name="connsiteX0" fmla="*/ 20788 w 42862"/>
                <a:gd name="connsiteY0" fmla="*/ 264676 h 265747"/>
                <a:gd name="connsiteX1" fmla="*/ 42648 w 42862"/>
                <a:gd name="connsiteY1" fmla="*/ 239387 h 265747"/>
                <a:gd name="connsiteX2" fmla="*/ 42648 w 42862"/>
                <a:gd name="connsiteY2" fmla="*/ 43506 h 265747"/>
                <a:gd name="connsiteX3" fmla="*/ 42648 w 42862"/>
                <a:gd name="connsiteY3" fmla="*/ 40505 h 265747"/>
                <a:gd name="connsiteX4" fmla="*/ 36219 w 42862"/>
                <a:gd name="connsiteY4" fmla="*/ 10930 h 265747"/>
                <a:gd name="connsiteX5" fmla="*/ 34504 w 42862"/>
                <a:gd name="connsiteY5" fmla="*/ 3215 h 265747"/>
                <a:gd name="connsiteX6" fmla="*/ 3215 w 42862"/>
                <a:gd name="connsiteY6" fmla="*/ 34504 h 265747"/>
                <a:gd name="connsiteX7" fmla="*/ 3215 w 42862"/>
                <a:gd name="connsiteY7" fmla="*/ 258247 h 265747"/>
                <a:gd name="connsiteX8" fmla="*/ 20788 w 42862"/>
                <a:gd name="connsiteY8" fmla="*/ 264676 h 265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862" h="265747">
                  <a:moveTo>
                    <a:pt x="20788" y="264676"/>
                  </a:moveTo>
                  <a:cubicBezTo>
                    <a:pt x="28075" y="256103"/>
                    <a:pt x="35362" y="247531"/>
                    <a:pt x="42648" y="239387"/>
                  </a:cubicBezTo>
                  <a:lnTo>
                    <a:pt x="42648" y="43506"/>
                  </a:lnTo>
                  <a:lnTo>
                    <a:pt x="42648" y="40505"/>
                  </a:lnTo>
                  <a:cubicBezTo>
                    <a:pt x="40505" y="30647"/>
                    <a:pt x="38362" y="20788"/>
                    <a:pt x="36219" y="10930"/>
                  </a:cubicBezTo>
                  <a:cubicBezTo>
                    <a:pt x="35790" y="8358"/>
                    <a:pt x="34933" y="5787"/>
                    <a:pt x="34504" y="3215"/>
                  </a:cubicBezTo>
                  <a:lnTo>
                    <a:pt x="3215" y="34504"/>
                  </a:lnTo>
                  <a:lnTo>
                    <a:pt x="3215" y="258247"/>
                  </a:lnTo>
                  <a:cubicBezTo>
                    <a:pt x="8787" y="260390"/>
                    <a:pt x="14788" y="262533"/>
                    <a:pt x="20788" y="26467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8EDE381C-21E1-4A9F-A441-5C49B45D9751}"/>
                </a:ext>
              </a:extLst>
            </p:cNvPr>
            <p:cNvSpPr/>
            <p:nvPr/>
          </p:nvSpPr>
          <p:spPr>
            <a:xfrm>
              <a:off x="5976628" y="3913132"/>
              <a:ext cx="38576" cy="55721"/>
            </a:xfrm>
            <a:custGeom>
              <a:avLst/>
              <a:gdLst>
                <a:gd name="connsiteX0" fmla="*/ 22074 w 38576"/>
                <a:gd name="connsiteY0" fmla="*/ 3215 h 55721"/>
                <a:gd name="connsiteX1" fmla="*/ 3215 w 38576"/>
                <a:gd name="connsiteY1" fmla="*/ 22074 h 55721"/>
                <a:gd name="connsiteX2" fmla="*/ 21646 w 38576"/>
                <a:gd name="connsiteY2" fmla="*/ 53792 h 55721"/>
                <a:gd name="connsiteX3" fmla="*/ 39219 w 38576"/>
                <a:gd name="connsiteY3" fmla="*/ 36219 h 55721"/>
                <a:gd name="connsiteX4" fmla="*/ 22074 w 38576"/>
                <a:gd name="connsiteY4" fmla="*/ 3215 h 5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576" h="55721">
                  <a:moveTo>
                    <a:pt x="22074" y="3215"/>
                  </a:moveTo>
                  <a:lnTo>
                    <a:pt x="3215" y="22074"/>
                  </a:lnTo>
                  <a:cubicBezTo>
                    <a:pt x="9215" y="32790"/>
                    <a:pt x="15216" y="43505"/>
                    <a:pt x="21646" y="53792"/>
                  </a:cubicBezTo>
                  <a:lnTo>
                    <a:pt x="39219" y="36219"/>
                  </a:lnTo>
                  <a:cubicBezTo>
                    <a:pt x="33218" y="25503"/>
                    <a:pt x="27646" y="14359"/>
                    <a:pt x="22074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B15D72CC-91F9-4B9D-9E92-254052658DB3}"/>
                </a:ext>
              </a:extLst>
            </p:cNvPr>
            <p:cNvSpPr/>
            <p:nvPr/>
          </p:nvSpPr>
          <p:spPr>
            <a:xfrm>
              <a:off x="5959912" y="3884414"/>
              <a:ext cx="30004" cy="34290"/>
            </a:xfrm>
            <a:custGeom>
              <a:avLst/>
              <a:gdLst>
                <a:gd name="connsiteX0" fmla="*/ 26360 w 30003"/>
                <a:gd name="connsiteY0" fmla="*/ 7929 h 34290"/>
                <a:gd name="connsiteX1" fmla="*/ 20360 w 30003"/>
                <a:gd name="connsiteY1" fmla="*/ 3215 h 34290"/>
                <a:gd name="connsiteX2" fmla="*/ 3215 w 30003"/>
                <a:gd name="connsiteY2" fmla="*/ 20360 h 34290"/>
                <a:gd name="connsiteX3" fmla="*/ 10073 w 30003"/>
                <a:gd name="connsiteY3" fmla="*/ 33218 h 34290"/>
                <a:gd name="connsiteX4" fmla="*/ 29789 w 30003"/>
                <a:gd name="connsiteY4" fmla="*/ 13502 h 34290"/>
                <a:gd name="connsiteX5" fmla="*/ 26360 w 30003"/>
                <a:gd name="connsiteY5" fmla="*/ 7929 h 34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003" h="34290">
                  <a:moveTo>
                    <a:pt x="26360" y="7929"/>
                  </a:moveTo>
                  <a:cubicBezTo>
                    <a:pt x="24217" y="6215"/>
                    <a:pt x="22074" y="4501"/>
                    <a:pt x="20360" y="3215"/>
                  </a:cubicBezTo>
                  <a:lnTo>
                    <a:pt x="3215" y="20360"/>
                  </a:lnTo>
                  <a:cubicBezTo>
                    <a:pt x="5358" y="24646"/>
                    <a:pt x="7930" y="28932"/>
                    <a:pt x="10073" y="33218"/>
                  </a:cubicBezTo>
                  <a:lnTo>
                    <a:pt x="29789" y="13502"/>
                  </a:lnTo>
                  <a:cubicBezTo>
                    <a:pt x="28075" y="11787"/>
                    <a:pt x="27218" y="10073"/>
                    <a:pt x="26360" y="792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05D20DA1-1BD3-4452-B67C-5208DC0F4CC4}"/>
                </a:ext>
              </a:extLst>
            </p:cNvPr>
            <p:cNvSpPr/>
            <p:nvPr/>
          </p:nvSpPr>
          <p:spPr>
            <a:xfrm>
              <a:off x="6005346" y="3964996"/>
              <a:ext cx="30004" cy="38576"/>
            </a:xfrm>
            <a:custGeom>
              <a:avLst/>
              <a:gdLst>
                <a:gd name="connsiteX0" fmla="*/ 19502 w 30003"/>
                <a:gd name="connsiteY0" fmla="*/ 3215 h 38576"/>
                <a:gd name="connsiteX1" fmla="*/ 19502 w 30003"/>
                <a:gd name="connsiteY1" fmla="*/ 3215 h 38576"/>
                <a:gd name="connsiteX2" fmla="*/ 3215 w 30003"/>
                <a:gd name="connsiteY2" fmla="*/ 19502 h 38576"/>
                <a:gd name="connsiteX3" fmla="*/ 13502 w 30003"/>
                <a:gd name="connsiteY3" fmla="*/ 36219 h 38576"/>
                <a:gd name="connsiteX4" fmla="*/ 28075 w 30003"/>
                <a:gd name="connsiteY4" fmla="*/ 21646 h 38576"/>
                <a:gd name="connsiteX5" fmla="*/ 19502 w 30003"/>
                <a:gd name="connsiteY5" fmla="*/ 3215 h 3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003" h="38576">
                  <a:moveTo>
                    <a:pt x="19502" y="3215"/>
                  </a:moveTo>
                  <a:lnTo>
                    <a:pt x="19502" y="3215"/>
                  </a:lnTo>
                  <a:lnTo>
                    <a:pt x="3215" y="19502"/>
                  </a:lnTo>
                  <a:cubicBezTo>
                    <a:pt x="6644" y="25075"/>
                    <a:pt x="10073" y="30647"/>
                    <a:pt x="13502" y="36219"/>
                  </a:cubicBezTo>
                  <a:lnTo>
                    <a:pt x="28075" y="21646"/>
                  </a:lnTo>
                  <a:cubicBezTo>
                    <a:pt x="25503" y="15645"/>
                    <a:pt x="22503" y="9216"/>
                    <a:pt x="19502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7D67DC86-6CFC-4E42-B9BE-29AFD38A9776}"/>
                </a:ext>
              </a:extLst>
            </p:cNvPr>
            <p:cNvSpPr/>
            <p:nvPr/>
          </p:nvSpPr>
          <p:spPr>
            <a:xfrm>
              <a:off x="6076926" y="4087154"/>
              <a:ext cx="8573" cy="12859"/>
            </a:xfrm>
            <a:custGeom>
              <a:avLst/>
              <a:gdLst>
                <a:gd name="connsiteX0" fmla="*/ 3215 w 8572"/>
                <a:gd name="connsiteY0" fmla="*/ 4501 h 12858"/>
                <a:gd name="connsiteX1" fmla="*/ 7501 w 8572"/>
                <a:gd name="connsiteY1" fmla="*/ 10501 h 12858"/>
                <a:gd name="connsiteX2" fmla="*/ 4501 w 8572"/>
                <a:gd name="connsiteY2" fmla="*/ 3215 h 12858"/>
                <a:gd name="connsiteX3" fmla="*/ 3215 w 8572"/>
                <a:gd name="connsiteY3" fmla="*/ 4501 h 12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" h="12858">
                  <a:moveTo>
                    <a:pt x="3215" y="4501"/>
                  </a:moveTo>
                  <a:cubicBezTo>
                    <a:pt x="4501" y="6644"/>
                    <a:pt x="6215" y="8787"/>
                    <a:pt x="7501" y="10501"/>
                  </a:cubicBezTo>
                  <a:cubicBezTo>
                    <a:pt x="6644" y="7930"/>
                    <a:pt x="5358" y="5358"/>
                    <a:pt x="4501" y="3215"/>
                  </a:cubicBezTo>
                  <a:lnTo>
                    <a:pt x="3215" y="450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726C374B-E32C-46B8-869C-1FAA853DDB78}"/>
                </a:ext>
              </a:extLst>
            </p:cNvPr>
            <p:cNvSpPr/>
            <p:nvPr/>
          </p:nvSpPr>
          <p:spPr>
            <a:xfrm>
              <a:off x="5932051" y="3848409"/>
              <a:ext cx="34290" cy="38576"/>
            </a:xfrm>
            <a:custGeom>
              <a:avLst/>
              <a:gdLst>
                <a:gd name="connsiteX0" fmla="*/ 3215 w 34290"/>
                <a:gd name="connsiteY0" fmla="*/ 3215 h 38576"/>
                <a:gd name="connsiteX1" fmla="*/ 21217 w 34290"/>
                <a:gd name="connsiteY1" fmla="*/ 38362 h 38576"/>
                <a:gd name="connsiteX2" fmla="*/ 32790 w 34290"/>
                <a:gd name="connsiteY2" fmla="*/ 26789 h 38576"/>
                <a:gd name="connsiteX3" fmla="*/ 3215 w 34290"/>
                <a:gd name="connsiteY3" fmla="*/ 3215 h 3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290" h="38576">
                  <a:moveTo>
                    <a:pt x="3215" y="3215"/>
                  </a:moveTo>
                  <a:cubicBezTo>
                    <a:pt x="9215" y="14788"/>
                    <a:pt x="14788" y="26789"/>
                    <a:pt x="21217" y="38362"/>
                  </a:cubicBezTo>
                  <a:lnTo>
                    <a:pt x="32790" y="26789"/>
                  </a:lnTo>
                  <a:cubicBezTo>
                    <a:pt x="22503" y="19074"/>
                    <a:pt x="12644" y="11359"/>
                    <a:pt x="3215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5793B7A4-E3F0-4FD0-8673-FC2D2C45F8E6}"/>
                </a:ext>
              </a:extLst>
            </p:cNvPr>
            <p:cNvSpPr/>
            <p:nvPr/>
          </p:nvSpPr>
          <p:spPr>
            <a:xfrm>
              <a:off x="6060210" y="4059293"/>
              <a:ext cx="12859" cy="17145"/>
            </a:xfrm>
            <a:custGeom>
              <a:avLst/>
              <a:gdLst>
                <a:gd name="connsiteX0" fmla="*/ 3215 w 12858"/>
                <a:gd name="connsiteY0" fmla="*/ 8787 h 17145"/>
                <a:gd name="connsiteX1" fmla="*/ 8358 w 12858"/>
                <a:gd name="connsiteY1" fmla="*/ 16073 h 17145"/>
                <a:gd name="connsiteX2" fmla="*/ 12644 w 12858"/>
                <a:gd name="connsiteY2" fmla="*/ 11787 h 17145"/>
                <a:gd name="connsiteX3" fmla="*/ 8787 w 12858"/>
                <a:gd name="connsiteY3" fmla="*/ 3215 h 17145"/>
                <a:gd name="connsiteX4" fmla="*/ 3215 w 12858"/>
                <a:gd name="connsiteY4" fmla="*/ 8787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58" h="17145">
                  <a:moveTo>
                    <a:pt x="3215" y="8787"/>
                  </a:moveTo>
                  <a:cubicBezTo>
                    <a:pt x="4929" y="11359"/>
                    <a:pt x="6644" y="13502"/>
                    <a:pt x="8358" y="16073"/>
                  </a:cubicBezTo>
                  <a:lnTo>
                    <a:pt x="12644" y="11787"/>
                  </a:lnTo>
                  <a:cubicBezTo>
                    <a:pt x="11359" y="8787"/>
                    <a:pt x="10073" y="6215"/>
                    <a:pt x="8787" y="3215"/>
                  </a:cubicBezTo>
                  <a:lnTo>
                    <a:pt x="3215" y="878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2E6D140B-5B1D-41BF-BDDC-7003FEE8C71F}"/>
                </a:ext>
              </a:extLst>
            </p:cNvPr>
            <p:cNvSpPr/>
            <p:nvPr/>
          </p:nvSpPr>
          <p:spPr>
            <a:xfrm>
              <a:off x="6026777" y="4002286"/>
              <a:ext cx="34290" cy="51435"/>
            </a:xfrm>
            <a:custGeom>
              <a:avLst/>
              <a:gdLst>
                <a:gd name="connsiteX0" fmla="*/ 3215 w 34290"/>
                <a:gd name="connsiteY0" fmla="*/ 15645 h 51435"/>
                <a:gd name="connsiteX1" fmla="*/ 3215 w 34290"/>
                <a:gd name="connsiteY1" fmla="*/ 15645 h 51435"/>
                <a:gd name="connsiteX2" fmla="*/ 25503 w 34290"/>
                <a:gd name="connsiteY2" fmla="*/ 49506 h 51435"/>
                <a:gd name="connsiteX3" fmla="*/ 33647 w 34290"/>
                <a:gd name="connsiteY3" fmla="*/ 41362 h 51435"/>
                <a:gd name="connsiteX4" fmla="*/ 15645 w 34290"/>
                <a:gd name="connsiteY4" fmla="*/ 3215 h 51435"/>
                <a:gd name="connsiteX5" fmla="*/ 3215 w 34290"/>
                <a:gd name="connsiteY5" fmla="*/ 15645 h 51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290" h="51435">
                  <a:moveTo>
                    <a:pt x="3215" y="15645"/>
                  </a:moveTo>
                  <a:lnTo>
                    <a:pt x="3215" y="15645"/>
                  </a:lnTo>
                  <a:cubicBezTo>
                    <a:pt x="10501" y="26789"/>
                    <a:pt x="18217" y="38362"/>
                    <a:pt x="25503" y="49506"/>
                  </a:cubicBezTo>
                  <a:lnTo>
                    <a:pt x="33647" y="41362"/>
                  </a:lnTo>
                  <a:cubicBezTo>
                    <a:pt x="27646" y="28504"/>
                    <a:pt x="21646" y="15645"/>
                    <a:pt x="15645" y="3215"/>
                  </a:cubicBezTo>
                  <a:lnTo>
                    <a:pt x="3215" y="1564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3488A958-8F00-48E9-BD35-D426B2647EAA}"/>
                </a:ext>
              </a:extLst>
            </p:cNvPr>
            <p:cNvSpPr/>
            <p:nvPr/>
          </p:nvSpPr>
          <p:spPr>
            <a:xfrm>
              <a:off x="5325546" y="5827800"/>
              <a:ext cx="317183" cy="120015"/>
            </a:xfrm>
            <a:custGeom>
              <a:avLst/>
              <a:gdLst>
                <a:gd name="connsiteX0" fmla="*/ 315682 w 317182"/>
                <a:gd name="connsiteY0" fmla="*/ 59793 h 120015"/>
                <a:gd name="connsiteX1" fmla="*/ 83796 w 317182"/>
                <a:gd name="connsiteY1" fmla="*/ 59793 h 120015"/>
                <a:gd name="connsiteX2" fmla="*/ 79510 w 317182"/>
                <a:gd name="connsiteY2" fmla="*/ 55507 h 120015"/>
                <a:gd name="connsiteX3" fmla="*/ 26789 w 317182"/>
                <a:gd name="connsiteY3" fmla="*/ 3215 h 120015"/>
                <a:gd name="connsiteX4" fmla="*/ 9644 w 317182"/>
                <a:gd name="connsiteY4" fmla="*/ 6643 h 120015"/>
                <a:gd name="connsiteX5" fmla="*/ 3215 w 317182"/>
                <a:gd name="connsiteY5" fmla="*/ 6215 h 120015"/>
                <a:gd name="connsiteX6" fmla="*/ 26360 w 317182"/>
                <a:gd name="connsiteY6" fmla="*/ 117229 h 120015"/>
                <a:gd name="connsiteX7" fmla="*/ 198239 w 317182"/>
                <a:gd name="connsiteY7" fmla="*/ 117229 h 120015"/>
                <a:gd name="connsiteX8" fmla="*/ 271534 w 317182"/>
                <a:gd name="connsiteY8" fmla="*/ 74795 h 120015"/>
                <a:gd name="connsiteX9" fmla="*/ 274963 w 317182"/>
                <a:gd name="connsiteY9" fmla="*/ 72652 h 120015"/>
                <a:gd name="connsiteX10" fmla="*/ 313539 w 317182"/>
                <a:gd name="connsiteY10" fmla="*/ 72652 h 120015"/>
                <a:gd name="connsiteX11" fmla="*/ 315682 w 317182"/>
                <a:gd name="connsiteY11" fmla="*/ 59793 h 12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7182" h="120015">
                  <a:moveTo>
                    <a:pt x="315682" y="59793"/>
                  </a:moveTo>
                  <a:lnTo>
                    <a:pt x="83796" y="59793"/>
                  </a:lnTo>
                  <a:lnTo>
                    <a:pt x="79510" y="55507"/>
                  </a:lnTo>
                  <a:lnTo>
                    <a:pt x="26789" y="3215"/>
                  </a:lnTo>
                  <a:cubicBezTo>
                    <a:pt x="21646" y="5358"/>
                    <a:pt x="15645" y="6643"/>
                    <a:pt x="9644" y="6643"/>
                  </a:cubicBezTo>
                  <a:cubicBezTo>
                    <a:pt x="7501" y="6643"/>
                    <a:pt x="5358" y="6643"/>
                    <a:pt x="3215" y="6215"/>
                  </a:cubicBezTo>
                  <a:cubicBezTo>
                    <a:pt x="10930" y="43077"/>
                    <a:pt x="18645" y="79939"/>
                    <a:pt x="26360" y="117229"/>
                  </a:cubicBezTo>
                  <a:lnTo>
                    <a:pt x="198239" y="117229"/>
                  </a:lnTo>
                  <a:lnTo>
                    <a:pt x="271534" y="74795"/>
                  </a:lnTo>
                  <a:lnTo>
                    <a:pt x="274963" y="72652"/>
                  </a:lnTo>
                  <a:lnTo>
                    <a:pt x="313539" y="72652"/>
                  </a:lnTo>
                  <a:cubicBezTo>
                    <a:pt x="314397" y="68365"/>
                    <a:pt x="314825" y="64079"/>
                    <a:pt x="315682" y="597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D027EBBB-16D8-4AEE-A88C-6ED64D0D224E}"/>
                </a:ext>
              </a:extLst>
            </p:cNvPr>
            <p:cNvSpPr/>
            <p:nvPr/>
          </p:nvSpPr>
          <p:spPr>
            <a:xfrm>
              <a:off x="5792319" y="-3215"/>
              <a:ext cx="390049" cy="30004"/>
            </a:xfrm>
            <a:custGeom>
              <a:avLst/>
              <a:gdLst>
                <a:gd name="connsiteX0" fmla="*/ 388549 w 390048"/>
                <a:gd name="connsiteY0" fmla="*/ 30218 h 30003"/>
                <a:gd name="connsiteX1" fmla="*/ 328541 w 390048"/>
                <a:gd name="connsiteY1" fmla="*/ 3215 h 30003"/>
                <a:gd name="connsiteX2" fmla="*/ 55936 w 390048"/>
                <a:gd name="connsiteY2" fmla="*/ 3215 h 30003"/>
                <a:gd name="connsiteX3" fmla="*/ 3215 w 390048"/>
                <a:gd name="connsiteY3" fmla="*/ 30218 h 30003"/>
                <a:gd name="connsiteX4" fmla="*/ 388120 w 390048"/>
                <a:gd name="connsiteY4" fmla="*/ 30218 h 30003"/>
                <a:gd name="connsiteX5" fmla="*/ 388549 w 390048"/>
                <a:gd name="connsiteY5" fmla="*/ 30218 h 30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0048" h="30003">
                  <a:moveTo>
                    <a:pt x="388549" y="30218"/>
                  </a:moveTo>
                  <a:cubicBezTo>
                    <a:pt x="368832" y="20360"/>
                    <a:pt x="349115" y="11359"/>
                    <a:pt x="328541" y="3215"/>
                  </a:cubicBezTo>
                  <a:lnTo>
                    <a:pt x="55936" y="3215"/>
                  </a:lnTo>
                  <a:cubicBezTo>
                    <a:pt x="37933" y="11359"/>
                    <a:pt x="20360" y="19931"/>
                    <a:pt x="3215" y="30218"/>
                  </a:cubicBezTo>
                  <a:lnTo>
                    <a:pt x="388120" y="30218"/>
                  </a:lnTo>
                  <a:lnTo>
                    <a:pt x="388549" y="3021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D4FCCFDF-6561-412F-A3DC-B68835649741}"/>
                </a:ext>
              </a:extLst>
            </p:cNvPr>
            <p:cNvSpPr/>
            <p:nvPr/>
          </p:nvSpPr>
          <p:spPr>
            <a:xfrm>
              <a:off x="5710452" y="52935"/>
              <a:ext cx="625793" cy="248603"/>
            </a:xfrm>
            <a:custGeom>
              <a:avLst/>
              <a:gdLst>
                <a:gd name="connsiteX0" fmla="*/ 427554 w 625792"/>
                <a:gd name="connsiteY0" fmla="*/ 40076 h 248602"/>
                <a:gd name="connsiteX1" fmla="*/ 427554 w 625792"/>
                <a:gd name="connsiteY1" fmla="*/ 40076 h 248602"/>
                <a:gd name="connsiteX2" fmla="*/ 433554 w 625792"/>
                <a:gd name="connsiteY2" fmla="*/ 40076 h 248602"/>
                <a:gd name="connsiteX3" fmla="*/ 579287 w 625792"/>
                <a:gd name="connsiteY3" fmla="*/ 185809 h 248602"/>
                <a:gd name="connsiteX4" fmla="*/ 576286 w 625792"/>
                <a:gd name="connsiteY4" fmla="*/ 188809 h 248602"/>
                <a:gd name="connsiteX5" fmla="*/ 580573 w 625792"/>
                <a:gd name="connsiteY5" fmla="*/ 204668 h 248602"/>
                <a:gd name="connsiteX6" fmla="*/ 624721 w 625792"/>
                <a:gd name="connsiteY6" fmla="*/ 248817 h 248602"/>
                <a:gd name="connsiteX7" fmla="*/ 620863 w 625792"/>
                <a:gd name="connsiteY7" fmla="*/ 182380 h 248602"/>
                <a:gd name="connsiteX8" fmla="*/ 618292 w 625792"/>
                <a:gd name="connsiteY8" fmla="*/ 157520 h 248602"/>
                <a:gd name="connsiteX9" fmla="*/ 463987 w 625792"/>
                <a:gd name="connsiteY9" fmla="*/ 3215 h 248602"/>
                <a:gd name="connsiteX10" fmla="*/ 40505 w 625792"/>
                <a:gd name="connsiteY10" fmla="*/ 3215 h 248602"/>
                <a:gd name="connsiteX11" fmla="*/ 3215 w 625792"/>
                <a:gd name="connsiteY11" fmla="*/ 34933 h 248602"/>
                <a:gd name="connsiteX12" fmla="*/ 7930 w 625792"/>
                <a:gd name="connsiteY12" fmla="*/ 39648 h 248602"/>
                <a:gd name="connsiteX13" fmla="*/ 427554 w 625792"/>
                <a:gd name="connsiteY13" fmla="*/ 40076 h 248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25792" h="248602">
                  <a:moveTo>
                    <a:pt x="427554" y="40076"/>
                  </a:moveTo>
                  <a:lnTo>
                    <a:pt x="427554" y="40076"/>
                  </a:lnTo>
                  <a:lnTo>
                    <a:pt x="433554" y="40076"/>
                  </a:lnTo>
                  <a:lnTo>
                    <a:pt x="579287" y="185809"/>
                  </a:lnTo>
                  <a:lnTo>
                    <a:pt x="576286" y="188809"/>
                  </a:lnTo>
                  <a:lnTo>
                    <a:pt x="580573" y="204668"/>
                  </a:lnTo>
                  <a:lnTo>
                    <a:pt x="624721" y="248817"/>
                  </a:lnTo>
                  <a:cubicBezTo>
                    <a:pt x="623435" y="226528"/>
                    <a:pt x="622149" y="204668"/>
                    <a:pt x="620863" y="182380"/>
                  </a:cubicBezTo>
                  <a:cubicBezTo>
                    <a:pt x="620006" y="174236"/>
                    <a:pt x="619578" y="165664"/>
                    <a:pt x="618292" y="157520"/>
                  </a:cubicBezTo>
                  <a:lnTo>
                    <a:pt x="463987" y="3215"/>
                  </a:lnTo>
                  <a:lnTo>
                    <a:pt x="40505" y="3215"/>
                  </a:lnTo>
                  <a:cubicBezTo>
                    <a:pt x="27218" y="13073"/>
                    <a:pt x="14788" y="23360"/>
                    <a:pt x="3215" y="34933"/>
                  </a:cubicBezTo>
                  <a:lnTo>
                    <a:pt x="7930" y="39648"/>
                  </a:lnTo>
                  <a:lnTo>
                    <a:pt x="427554" y="4007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DE45D8B3-092C-4059-9E3F-476CE54EFFB6}"/>
                </a:ext>
              </a:extLst>
            </p:cNvPr>
            <p:cNvSpPr/>
            <p:nvPr/>
          </p:nvSpPr>
          <p:spPr>
            <a:xfrm>
              <a:off x="6188797" y="28932"/>
              <a:ext cx="124301" cy="124301"/>
            </a:xfrm>
            <a:custGeom>
              <a:avLst/>
              <a:gdLst>
                <a:gd name="connsiteX0" fmla="*/ 93655 w 124301"/>
                <a:gd name="connsiteY0" fmla="*/ 68794 h 124301"/>
                <a:gd name="connsiteX1" fmla="*/ 28932 w 124301"/>
                <a:gd name="connsiteY1" fmla="*/ 17359 h 124301"/>
                <a:gd name="connsiteX2" fmla="*/ 3215 w 124301"/>
                <a:gd name="connsiteY2" fmla="*/ 3215 h 124301"/>
                <a:gd name="connsiteX3" fmla="*/ 121515 w 124301"/>
                <a:gd name="connsiteY3" fmla="*/ 121944 h 124301"/>
                <a:gd name="connsiteX4" fmla="*/ 93655 w 124301"/>
                <a:gd name="connsiteY4" fmla="*/ 68794 h 124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301" h="124301">
                  <a:moveTo>
                    <a:pt x="93655" y="68794"/>
                  </a:moveTo>
                  <a:cubicBezTo>
                    <a:pt x="77367" y="46077"/>
                    <a:pt x="52507" y="31933"/>
                    <a:pt x="28932" y="17359"/>
                  </a:cubicBezTo>
                  <a:cubicBezTo>
                    <a:pt x="20360" y="12644"/>
                    <a:pt x="11787" y="7930"/>
                    <a:pt x="3215" y="3215"/>
                  </a:cubicBezTo>
                  <a:lnTo>
                    <a:pt x="121515" y="121944"/>
                  </a:lnTo>
                  <a:cubicBezTo>
                    <a:pt x="114229" y="103513"/>
                    <a:pt x="105656" y="85082"/>
                    <a:pt x="93655" y="687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D68F5F49-DBFA-42FA-A1A3-00D515F720D5}"/>
                </a:ext>
              </a:extLst>
            </p:cNvPr>
            <p:cNvSpPr/>
            <p:nvPr/>
          </p:nvSpPr>
          <p:spPr>
            <a:xfrm>
              <a:off x="5634156" y="106085"/>
              <a:ext cx="707231" cy="355759"/>
            </a:xfrm>
            <a:custGeom>
              <a:avLst/>
              <a:gdLst>
                <a:gd name="connsiteX0" fmla="*/ 442127 w 707231"/>
                <a:gd name="connsiteY0" fmla="*/ 100084 h 355758"/>
                <a:gd name="connsiteX1" fmla="*/ 442127 w 707231"/>
                <a:gd name="connsiteY1" fmla="*/ 100084 h 355758"/>
                <a:gd name="connsiteX2" fmla="*/ 448556 w 707231"/>
                <a:gd name="connsiteY2" fmla="*/ 100084 h 355758"/>
                <a:gd name="connsiteX3" fmla="*/ 559999 w 707231"/>
                <a:gd name="connsiteY3" fmla="*/ 211526 h 355758"/>
                <a:gd name="connsiteX4" fmla="*/ 559570 w 707231"/>
                <a:gd name="connsiteY4" fmla="*/ 217527 h 355758"/>
                <a:gd name="connsiteX5" fmla="*/ 559570 w 707231"/>
                <a:gd name="connsiteY5" fmla="*/ 306681 h 355758"/>
                <a:gd name="connsiteX6" fmla="*/ 606719 w 707231"/>
                <a:gd name="connsiteY6" fmla="*/ 353830 h 355758"/>
                <a:gd name="connsiteX7" fmla="*/ 675727 w 707231"/>
                <a:gd name="connsiteY7" fmla="*/ 353830 h 355758"/>
                <a:gd name="connsiteX8" fmla="*/ 689872 w 707231"/>
                <a:gd name="connsiteY8" fmla="*/ 316968 h 355758"/>
                <a:gd name="connsiteX9" fmla="*/ 704017 w 707231"/>
                <a:gd name="connsiteY9" fmla="*/ 279678 h 355758"/>
                <a:gd name="connsiteX10" fmla="*/ 702731 w 707231"/>
                <a:gd name="connsiteY10" fmla="*/ 239816 h 355758"/>
                <a:gd name="connsiteX11" fmla="*/ 629865 w 707231"/>
                <a:gd name="connsiteY11" fmla="*/ 166949 h 355758"/>
                <a:gd name="connsiteX12" fmla="*/ 629007 w 707231"/>
                <a:gd name="connsiteY12" fmla="*/ 163092 h 355758"/>
                <a:gd name="connsiteX13" fmla="*/ 623007 w 707231"/>
                <a:gd name="connsiteY13" fmla="*/ 142518 h 355758"/>
                <a:gd name="connsiteX14" fmla="*/ 496991 w 707231"/>
                <a:gd name="connsiteY14" fmla="*/ 16502 h 355758"/>
                <a:gd name="connsiteX15" fmla="*/ 77367 w 707231"/>
                <a:gd name="connsiteY15" fmla="*/ 16502 h 355758"/>
                <a:gd name="connsiteX16" fmla="*/ 71366 w 707231"/>
                <a:gd name="connsiteY16" fmla="*/ 16073 h 355758"/>
                <a:gd name="connsiteX17" fmla="*/ 58507 w 707231"/>
                <a:gd name="connsiteY17" fmla="*/ 3215 h 355758"/>
                <a:gd name="connsiteX18" fmla="*/ 37076 w 707231"/>
                <a:gd name="connsiteY18" fmla="*/ 30218 h 355758"/>
                <a:gd name="connsiteX19" fmla="*/ 51649 w 707231"/>
                <a:gd name="connsiteY19" fmla="*/ 44791 h 355758"/>
                <a:gd name="connsiteX20" fmla="*/ 470416 w 707231"/>
                <a:gd name="connsiteY20" fmla="*/ 44791 h 355758"/>
                <a:gd name="connsiteX21" fmla="*/ 476845 w 707231"/>
                <a:gd name="connsiteY21" fmla="*/ 44363 h 355758"/>
                <a:gd name="connsiteX22" fmla="*/ 635437 w 707231"/>
                <a:gd name="connsiteY22" fmla="*/ 202954 h 355758"/>
                <a:gd name="connsiteX23" fmla="*/ 635008 w 707231"/>
                <a:gd name="connsiteY23" fmla="*/ 209383 h 355758"/>
                <a:gd name="connsiteX24" fmla="*/ 635437 w 707231"/>
                <a:gd name="connsiteY24" fmla="*/ 229529 h 355758"/>
                <a:gd name="connsiteX25" fmla="*/ 677871 w 707231"/>
                <a:gd name="connsiteY25" fmla="*/ 241530 h 355758"/>
                <a:gd name="connsiteX26" fmla="*/ 677013 w 707231"/>
                <a:gd name="connsiteY26" fmla="*/ 308396 h 355758"/>
                <a:gd name="connsiteX27" fmla="*/ 609719 w 707231"/>
                <a:gd name="connsiteY27" fmla="*/ 309682 h 355758"/>
                <a:gd name="connsiteX28" fmla="*/ 606290 w 707231"/>
                <a:gd name="connsiteY28" fmla="*/ 248388 h 355758"/>
                <a:gd name="connsiteX29" fmla="*/ 606290 w 707231"/>
                <a:gd name="connsiteY29" fmla="*/ 214955 h 355758"/>
                <a:gd name="connsiteX30" fmla="*/ 464844 w 707231"/>
                <a:gd name="connsiteY30" fmla="*/ 73509 h 355758"/>
                <a:gd name="connsiteX31" fmla="*/ 46077 w 707231"/>
                <a:gd name="connsiteY31" fmla="*/ 74366 h 355758"/>
                <a:gd name="connsiteX32" fmla="*/ 40076 w 707231"/>
                <a:gd name="connsiteY32" fmla="*/ 74366 h 355758"/>
                <a:gd name="connsiteX33" fmla="*/ 21217 w 707231"/>
                <a:gd name="connsiteY33" fmla="*/ 55507 h 355758"/>
                <a:gd name="connsiteX34" fmla="*/ 3215 w 707231"/>
                <a:gd name="connsiteY34" fmla="*/ 92369 h 355758"/>
                <a:gd name="connsiteX35" fmla="*/ 11359 w 707231"/>
                <a:gd name="connsiteY35" fmla="*/ 100513 h 355758"/>
                <a:gd name="connsiteX36" fmla="*/ 442127 w 707231"/>
                <a:gd name="connsiteY36" fmla="*/ 100084 h 355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707231" h="355758">
                  <a:moveTo>
                    <a:pt x="442127" y="100084"/>
                  </a:moveTo>
                  <a:lnTo>
                    <a:pt x="442127" y="100084"/>
                  </a:lnTo>
                  <a:lnTo>
                    <a:pt x="448556" y="100084"/>
                  </a:lnTo>
                  <a:lnTo>
                    <a:pt x="559999" y="211526"/>
                  </a:lnTo>
                  <a:lnTo>
                    <a:pt x="559570" y="217527"/>
                  </a:lnTo>
                  <a:lnTo>
                    <a:pt x="559570" y="306681"/>
                  </a:lnTo>
                  <a:lnTo>
                    <a:pt x="606719" y="353830"/>
                  </a:lnTo>
                  <a:lnTo>
                    <a:pt x="675727" y="353830"/>
                  </a:lnTo>
                  <a:cubicBezTo>
                    <a:pt x="680442" y="341400"/>
                    <a:pt x="685157" y="328970"/>
                    <a:pt x="689872" y="316968"/>
                  </a:cubicBezTo>
                  <a:cubicBezTo>
                    <a:pt x="694158" y="304538"/>
                    <a:pt x="705303" y="293822"/>
                    <a:pt x="704017" y="279678"/>
                  </a:cubicBezTo>
                  <a:cubicBezTo>
                    <a:pt x="703588" y="266390"/>
                    <a:pt x="703159" y="253103"/>
                    <a:pt x="702731" y="239816"/>
                  </a:cubicBezTo>
                  <a:lnTo>
                    <a:pt x="629865" y="166949"/>
                  </a:lnTo>
                  <a:lnTo>
                    <a:pt x="629007" y="163092"/>
                  </a:lnTo>
                  <a:lnTo>
                    <a:pt x="623007" y="142518"/>
                  </a:lnTo>
                  <a:lnTo>
                    <a:pt x="496991" y="16502"/>
                  </a:lnTo>
                  <a:lnTo>
                    <a:pt x="77367" y="16502"/>
                  </a:lnTo>
                  <a:lnTo>
                    <a:pt x="71366" y="16073"/>
                  </a:lnTo>
                  <a:lnTo>
                    <a:pt x="58507" y="3215"/>
                  </a:lnTo>
                  <a:cubicBezTo>
                    <a:pt x="50792" y="11787"/>
                    <a:pt x="43505" y="20788"/>
                    <a:pt x="37076" y="30218"/>
                  </a:cubicBezTo>
                  <a:lnTo>
                    <a:pt x="51649" y="44791"/>
                  </a:lnTo>
                  <a:lnTo>
                    <a:pt x="470416" y="44791"/>
                  </a:lnTo>
                  <a:lnTo>
                    <a:pt x="476845" y="44363"/>
                  </a:lnTo>
                  <a:lnTo>
                    <a:pt x="635437" y="202954"/>
                  </a:lnTo>
                  <a:lnTo>
                    <a:pt x="635008" y="209383"/>
                  </a:lnTo>
                  <a:lnTo>
                    <a:pt x="635437" y="229529"/>
                  </a:lnTo>
                  <a:cubicBezTo>
                    <a:pt x="650439" y="226528"/>
                    <a:pt x="666298" y="230386"/>
                    <a:pt x="677871" y="241530"/>
                  </a:cubicBezTo>
                  <a:cubicBezTo>
                    <a:pt x="695873" y="259532"/>
                    <a:pt x="695444" y="289536"/>
                    <a:pt x="677013" y="308396"/>
                  </a:cubicBezTo>
                  <a:cubicBezTo>
                    <a:pt x="658154" y="327255"/>
                    <a:pt x="628150" y="327684"/>
                    <a:pt x="609719" y="309682"/>
                  </a:cubicBezTo>
                  <a:cubicBezTo>
                    <a:pt x="593431" y="293394"/>
                    <a:pt x="592146" y="267248"/>
                    <a:pt x="606290" y="248388"/>
                  </a:cubicBezTo>
                  <a:lnTo>
                    <a:pt x="606290" y="214955"/>
                  </a:lnTo>
                  <a:lnTo>
                    <a:pt x="464844" y="73509"/>
                  </a:lnTo>
                  <a:lnTo>
                    <a:pt x="46077" y="74366"/>
                  </a:lnTo>
                  <a:lnTo>
                    <a:pt x="40076" y="74366"/>
                  </a:lnTo>
                  <a:lnTo>
                    <a:pt x="21217" y="55507"/>
                  </a:lnTo>
                  <a:cubicBezTo>
                    <a:pt x="14359" y="67508"/>
                    <a:pt x="8358" y="79510"/>
                    <a:pt x="3215" y="92369"/>
                  </a:cubicBezTo>
                  <a:lnTo>
                    <a:pt x="11359" y="100513"/>
                  </a:lnTo>
                  <a:lnTo>
                    <a:pt x="442127" y="10008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A307694E-F1B7-4583-8BA5-C4701E07E10D}"/>
                </a:ext>
              </a:extLst>
            </p:cNvPr>
            <p:cNvSpPr/>
            <p:nvPr/>
          </p:nvSpPr>
          <p:spPr>
            <a:xfrm>
              <a:off x="4348215" y="3099602"/>
              <a:ext cx="12859" cy="197168"/>
            </a:xfrm>
            <a:custGeom>
              <a:avLst/>
              <a:gdLst>
                <a:gd name="connsiteX0" fmla="*/ 13568 w 12858"/>
                <a:gd name="connsiteY0" fmla="*/ 193953 h 197167"/>
                <a:gd name="connsiteX1" fmla="*/ 13568 w 12858"/>
                <a:gd name="connsiteY1" fmla="*/ 3215 h 197167"/>
                <a:gd name="connsiteX2" fmla="*/ 12282 w 12858"/>
                <a:gd name="connsiteY2" fmla="*/ 7929 h 197167"/>
                <a:gd name="connsiteX3" fmla="*/ 13568 w 12858"/>
                <a:gd name="connsiteY3" fmla="*/ 193953 h 197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58" h="197167">
                  <a:moveTo>
                    <a:pt x="13568" y="193953"/>
                  </a:moveTo>
                  <a:lnTo>
                    <a:pt x="13568" y="3215"/>
                  </a:lnTo>
                  <a:cubicBezTo>
                    <a:pt x="13139" y="4929"/>
                    <a:pt x="12711" y="6215"/>
                    <a:pt x="12282" y="7929"/>
                  </a:cubicBezTo>
                  <a:cubicBezTo>
                    <a:pt x="-1434" y="69223"/>
                    <a:pt x="1567" y="132659"/>
                    <a:pt x="13568" y="19395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F945A5A8-4579-41AB-8BA3-CD78C98BFE72}"/>
                </a:ext>
              </a:extLst>
            </p:cNvPr>
            <p:cNvSpPr/>
            <p:nvPr/>
          </p:nvSpPr>
          <p:spPr>
            <a:xfrm>
              <a:off x="5618726" y="227386"/>
              <a:ext cx="690086" cy="295751"/>
            </a:xfrm>
            <a:custGeom>
              <a:avLst/>
              <a:gdLst>
                <a:gd name="connsiteX0" fmla="*/ 432268 w 690086"/>
                <a:gd name="connsiteY0" fmla="*/ 51221 h 295751"/>
                <a:gd name="connsiteX1" fmla="*/ 432268 w 690086"/>
                <a:gd name="connsiteY1" fmla="*/ 51221 h 295751"/>
                <a:gd name="connsiteX2" fmla="*/ 436126 w 690086"/>
                <a:gd name="connsiteY2" fmla="*/ 51221 h 295751"/>
                <a:gd name="connsiteX3" fmla="*/ 448556 w 690086"/>
                <a:gd name="connsiteY3" fmla="*/ 67937 h 295751"/>
                <a:gd name="connsiteX4" fmla="*/ 510707 w 690086"/>
                <a:gd name="connsiteY4" fmla="*/ 130088 h 295751"/>
                <a:gd name="connsiteX5" fmla="*/ 511135 w 690086"/>
                <a:gd name="connsiteY5" fmla="*/ 134374 h 295751"/>
                <a:gd name="connsiteX6" fmla="*/ 510707 w 690086"/>
                <a:gd name="connsiteY6" fmla="*/ 198239 h 295751"/>
                <a:gd name="connsiteX7" fmla="*/ 605433 w 690086"/>
                <a:gd name="connsiteY7" fmla="*/ 292965 h 295751"/>
                <a:gd name="connsiteX8" fmla="*/ 688158 w 690086"/>
                <a:gd name="connsiteY8" fmla="*/ 292537 h 295751"/>
                <a:gd name="connsiteX9" fmla="*/ 687729 w 690086"/>
                <a:gd name="connsiteY9" fmla="*/ 281392 h 295751"/>
                <a:gd name="connsiteX10" fmla="*/ 683443 w 690086"/>
                <a:gd name="connsiteY10" fmla="*/ 262104 h 295751"/>
                <a:gd name="connsiteX11" fmla="*/ 610576 w 690086"/>
                <a:gd name="connsiteY11" fmla="*/ 262104 h 295751"/>
                <a:gd name="connsiteX12" fmla="*/ 546711 w 690086"/>
                <a:gd name="connsiteY12" fmla="*/ 198239 h 295751"/>
                <a:gd name="connsiteX13" fmla="*/ 546711 w 690086"/>
                <a:gd name="connsiteY13" fmla="*/ 102656 h 295751"/>
                <a:gd name="connsiteX14" fmla="*/ 452414 w 690086"/>
                <a:gd name="connsiteY14" fmla="*/ 8358 h 295751"/>
                <a:gd name="connsiteX15" fmla="*/ 21217 w 690086"/>
                <a:gd name="connsiteY15" fmla="*/ 8787 h 295751"/>
                <a:gd name="connsiteX16" fmla="*/ 14359 w 690086"/>
                <a:gd name="connsiteY16" fmla="*/ 8787 h 295751"/>
                <a:gd name="connsiteX17" fmla="*/ 8787 w 690086"/>
                <a:gd name="connsiteY17" fmla="*/ 3215 h 295751"/>
                <a:gd name="connsiteX18" fmla="*/ 4929 w 690086"/>
                <a:gd name="connsiteY18" fmla="*/ 26789 h 295751"/>
                <a:gd name="connsiteX19" fmla="*/ 3215 w 690086"/>
                <a:gd name="connsiteY19" fmla="*/ 46934 h 295751"/>
                <a:gd name="connsiteX20" fmla="*/ 4501 w 690086"/>
                <a:gd name="connsiteY20" fmla="*/ 48220 h 295751"/>
                <a:gd name="connsiteX21" fmla="*/ 432268 w 690086"/>
                <a:gd name="connsiteY21" fmla="*/ 51221 h 295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90086" h="295751">
                  <a:moveTo>
                    <a:pt x="432268" y="51221"/>
                  </a:moveTo>
                  <a:lnTo>
                    <a:pt x="432268" y="51221"/>
                  </a:lnTo>
                  <a:cubicBezTo>
                    <a:pt x="433554" y="51221"/>
                    <a:pt x="434840" y="51221"/>
                    <a:pt x="436126" y="51221"/>
                  </a:cubicBezTo>
                  <a:cubicBezTo>
                    <a:pt x="444270" y="52507"/>
                    <a:pt x="449842" y="59793"/>
                    <a:pt x="448556" y="67937"/>
                  </a:cubicBezTo>
                  <a:lnTo>
                    <a:pt x="510707" y="130088"/>
                  </a:lnTo>
                  <a:lnTo>
                    <a:pt x="511135" y="134374"/>
                  </a:lnTo>
                  <a:lnTo>
                    <a:pt x="510707" y="198239"/>
                  </a:lnTo>
                  <a:lnTo>
                    <a:pt x="605433" y="292965"/>
                  </a:lnTo>
                  <a:lnTo>
                    <a:pt x="688158" y="292537"/>
                  </a:lnTo>
                  <a:cubicBezTo>
                    <a:pt x="688158" y="288679"/>
                    <a:pt x="688158" y="284821"/>
                    <a:pt x="687729" y="281392"/>
                  </a:cubicBezTo>
                  <a:cubicBezTo>
                    <a:pt x="684300" y="275392"/>
                    <a:pt x="683014" y="268534"/>
                    <a:pt x="683443" y="262104"/>
                  </a:cubicBezTo>
                  <a:lnTo>
                    <a:pt x="610576" y="262104"/>
                  </a:lnTo>
                  <a:lnTo>
                    <a:pt x="546711" y="198239"/>
                  </a:lnTo>
                  <a:lnTo>
                    <a:pt x="546711" y="102656"/>
                  </a:lnTo>
                  <a:lnTo>
                    <a:pt x="452414" y="8358"/>
                  </a:lnTo>
                  <a:lnTo>
                    <a:pt x="21217" y="8787"/>
                  </a:lnTo>
                  <a:lnTo>
                    <a:pt x="14359" y="8787"/>
                  </a:lnTo>
                  <a:lnTo>
                    <a:pt x="8787" y="3215"/>
                  </a:lnTo>
                  <a:cubicBezTo>
                    <a:pt x="7072" y="10930"/>
                    <a:pt x="5786" y="18645"/>
                    <a:pt x="4929" y="26789"/>
                  </a:cubicBezTo>
                  <a:cubicBezTo>
                    <a:pt x="4072" y="33647"/>
                    <a:pt x="3643" y="40076"/>
                    <a:pt x="3215" y="46934"/>
                  </a:cubicBezTo>
                  <a:lnTo>
                    <a:pt x="4501" y="48220"/>
                  </a:lnTo>
                  <a:lnTo>
                    <a:pt x="432268" y="5122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EBB6DCEC-B1D5-425C-815D-D9DE468D0F0A}"/>
                </a:ext>
              </a:extLst>
            </p:cNvPr>
            <p:cNvSpPr/>
            <p:nvPr/>
          </p:nvSpPr>
          <p:spPr>
            <a:xfrm>
              <a:off x="6528697" y="4706088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272878B4-DD75-4362-AECB-3580BDE74780}"/>
                </a:ext>
              </a:extLst>
            </p:cNvPr>
            <p:cNvSpPr/>
            <p:nvPr/>
          </p:nvSpPr>
          <p:spPr>
            <a:xfrm>
              <a:off x="6528697" y="4684228"/>
              <a:ext cx="445770" cy="214313"/>
            </a:xfrm>
            <a:custGeom>
              <a:avLst/>
              <a:gdLst>
                <a:gd name="connsiteX0" fmla="*/ 3215 w 445770"/>
                <a:gd name="connsiteY0" fmla="*/ 25074 h 214312"/>
                <a:gd name="connsiteX1" fmla="*/ 269820 w 445770"/>
                <a:gd name="connsiteY1" fmla="*/ 212812 h 214312"/>
                <a:gd name="connsiteX2" fmla="*/ 444699 w 445770"/>
                <a:gd name="connsiteY2" fmla="*/ 182380 h 214312"/>
                <a:gd name="connsiteX3" fmla="*/ 436983 w 445770"/>
                <a:gd name="connsiteY3" fmla="*/ 163521 h 214312"/>
                <a:gd name="connsiteX4" fmla="*/ 433126 w 445770"/>
                <a:gd name="connsiteY4" fmla="*/ 153233 h 214312"/>
                <a:gd name="connsiteX5" fmla="*/ 271963 w 445770"/>
                <a:gd name="connsiteY5" fmla="*/ 181094 h 214312"/>
                <a:gd name="connsiteX6" fmla="*/ 268105 w 445770"/>
                <a:gd name="connsiteY6" fmla="*/ 181952 h 214312"/>
                <a:gd name="connsiteX7" fmla="*/ 14787 w 445770"/>
                <a:gd name="connsiteY7" fmla="*/ 3215 h 214312"/>
                <a:gd name="connsiteX8" fmla="*/ 3215 w 445770"/>
                <a:gd name="connsiteY8" fmla="*/ 25074 h 2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5770" h="214312">
                  <a:moveTo>
                    <a:pt x="3215" y="25074"/>
                  </a:moveTo>
                  <a:lnTo>
                    <a:pt x="269820" y="212812"/>
                  </a:lnTo>
                  <a:lnTo>
                    <a:pt x="444699" y="182380"/>
                  </a:lnTo>
                  <a:cubicBezTo>
                    <a:pt x="442127" y="175951"/>
                    <a:pt x="439555" y="169950"/>
                    <a:pt x="436983" y="163521"/>
                  </a:cubicBezTo>
                  <a:cubicBezTo>
                    <a:pt x="435697" y="160091"/>
                    <a:pt x="434411" y="156663"/>
                    <a:pt x="433126" y="153233"/>
                  </a:cubicBezTo>
                  <a:lnTo>
                    <a:pt x="271963" y="181094"/>
                  </a:lnTo>
                  <a:lnTo>
                    <a:pt x="268105" y="181952"/>
                  </a:lnTo>
                  <a:lnTo>
                    <a:pt x="14787" y="3215"/>
                  </a:lnTo>
                  <a:cubicBezTo>
                    <a:pt x="10930" y="10502"/>
                    <a:pt x="6644" y="17788"/>
                    <a:pt x="3215" y="250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8660D579-5813-4DAD-BAF1-ACC9C4E1FF44}"/>
                </a:ext>
              </a:extLst>
            </p:cNvPr>
            <p:cNvSpPr/>
            <p:nvPr/>
          </p:nvSpPr>
          <p:spPr>
            <a:xfrm>
              <a:off x="4407432" y="3495223"/>
              <a:ext cx="192881" cy="214313"/>
            </a:xfrm>
            <a:custGeom>
              <a:avLst/>
              <a:gdLst>
                <a:gd name="connsiteX0" fmla="*/ 143375 w 192881"/>
                <a:gd name="connsiteY0" fmla="*/ 164806 h 214312"/>
                <a:gd name="connsiteX1" fmla="*/ 143375 w 192881"/>
                <a:gd name="connsiteY1" fmla="*/ 164806 h 214312"/>
                <a:gd name="connsiteX2" fmla="*/ 143375 w 192881"/>
                <a:gd name="connsiteY2" fmla="*/ 25932 h 214312"/>
                <a:gd name="connsiteX3" fmla="*/ 120658 w 192881"/>
                <a:gd name="connsiteY3" fmla="*/ 3215 h 214312"/>
                <a:gd name="connsiteX4" fmla="*/ 3215 w 192881"/>
                <a:gd name="connsiteY4" fmla="*/ 3215 h 214312"/>
                <a:gd name="connsiteX5" fmla="*/ 31075 w 192881"/>
                <a:gd name="connsiteY5" fmla="*/ 103942 h 214312"/>
                <a:gd name="connsiteX6" fmla="*/ 35790 w 192881"/>
                <a:gd name="connsiteY6" fmla="*/ 99227 h 214312"/>
                <a:gd name="connsiteX7" fmla="*/ 28932 w 192881"/>
                <a:gd name="connsiteY7" fmla="*/ 76081 h 214312"/>
                <a:gd name="connsiteX8" fmla="*/ 71795 w 192881"/>
                <a:gd name="connsiteY8" fmla="*/ 33647 h 214312"/>
                <a:gd name="connsiteX9" fmla="*/ 115086 w 192881"/>
                <a:gd name="connsiteY9" fmla="*/ 76081 h 214312"/>
                <a:gd name="connsiteX10" fmla="*/ 71795 w 192881"/>
                <a:gd name="connsiteY10" fmla="*/ 119372 h 214312"/>
                <a:gd name="connsiteX11" fmla="*/ 59365 w 192881"/>
                <a:gd name="connsiteY11" fmla="*/ 117229 h 214312"/>
                <a:gd name="connsiteX12" fmla="*/ 40505 w 192881"/>
                <a:gd name="connsiteY12" fmla="*/ 136088 h 214312"/>
                <a:gd name="connsiteX13" fmla="*/ 68794 w 192881"/>
                <a:gd name="connsiteY13" fmla="*/ 169093 h 214312"/>
                <a:gd name="connsiteX14" fmla="*/ 190524 w 192881"/>
                <a:gd name="connsiteY14" fmla="*/ 211955 h 214312"/>
                <a:gd name="connsiteX15" fmla="*/ 147233 w 192881"/>
                <a:gd name="connsiteY15" fmla="*/ 168664 h 214312"/>
                <a:gd name="connsiteX16" fmla="*/ 143375 w 192881"/>
                <a:gd name="connsiteY16" fmla="*/ 164806 h 2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2881" h="214312">
                  <a:moveTo>
                    <a:pt x="143375" y="164806"/>
                  </a:moveTo>
                  <a:lnTo>
                    <a:pt x="143375" y="164806"/>
                  </a:lnTo>
                  <a:lnTo>
                    <a:pt x="143375" y="25932"/>
                  </a:lnTo>
                  <a:lnTo>
                    <a:pt x="120658" y="3215"/>
                  </a:lnTo>
                  <a:lnTo>
                    <a:pt x="3215" y="3215"/>
                  </a:lnTo>
                  <a:cubicBezTo>
                    <a:pt x="11787" y="37076"/>
                    <a:pt x="21217" y="70509"/>
                    <a:pt x="31075" y="103942"/>
                  </a:cubicBezTo>
                  <a:lnTo>
                    <a:pt x="35790" y="99227"/>
                  </a:lnTo>
                  <a:cubicBezTo>
                    <a:pt x="31504" y="92797"/>
                    <a:pt x="28932" y="84653"/>
                    <a:pt x="28932" y="76081"/>
                  </a:cubicBezTo>
                  <a:cubicBezTo>
                    <a:pt x="28932" y="52507"/>
                    <a:pt x="47792" y="33647"/>
                    <a:pt x="71795" y="33647"/>
                  </a:cubicBezTo>
                  <a:cubicBezTo>
                    <a:pt x="95798" y="33647"/>
                    <a:pt x="115086" y="52507"/>
                    <a:pt x="115086" y="76081"/>
                  </a:cubicBezTo>
                  <a:cubicBezTo>
                    <a:pt x="115086" y="99655"/>
                    <a:pt x="95369" y="119372"/>
                    <a:pt x="71795" y="119372"/>
                  </a:cubicBezTo>
                  <a:cubicBezTo>
                    <a:pt x="67508" y="119372"/>
                    <a:pt x="63222" y="118515"/>
                    <a:pt x="59365" y="117229"/>
                  </a:cubicBezTo>
                  <a:lnTo>
                    <a:pt x="40505" y="136088"/>
                  </a:lnTo>
                  <a:cubicBezTo>
                    <a:pt x="45649" y="150233"/>
                    <a:pt x="55507" y="161806"/>
                    <a:pt x="68794" y="169093"/>
                  </a:cubicBezTo>
                  <a:cubicBezTo>
                    <a:pt x="106942" y="189238"/>
                    <a:pt x="148519" y="202097"/>
                    <a:pt x="190524" y="211955"/>
                  </a:cubicBezTo>
                  <a:lnTo>
                    <a:pt x="147233" y="168664"/>
                  </a:lnTo>
                  <a:lnTo>
                    <a:pt x="143375" y="16480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2D4AAFFD-D5FB-49C4-85EB-17B541D83CE0}"/>
                </a:ext>
              </a:extLst>
            </p:cNvPr>
            <p:cNvSpPr/>
            <p:nvPr/>
          </p:nvSpPr>
          <p:spPr>
            <a:xfrm>
              <a:off x="5620869" y="353401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BDCA7C6C-BE13-4E4F-9282-55EC56501432}"/>
                </a:ext>
              </a:extLst>
            </p:cNvPr>
            <p:cNvSpPr/>
            <p:nvPr/>
          </p:nvSpPr>
          <p:spPr>
            <a:xfrm>
              <a:off x="5617011" y="301966"/>
              <a:ext cx="690086" cy="304324"/>
            </a:xfrm>
            <a:custGeom>
              <a:avLst/>
              <a:gdLst>
                <a:gd name="connsiteX0" fmla="*/ 7072 w 690086"/>
                <a:gd name="connsiteY0" fmla="*/ 54650 h 304323"/>
                <a:gd name="connsiteX1" fmla="*/ 366689 w 690086"/>
                <a:gd name="connsiteY1" fmla="*/ 54650 h 304323"/>
                <a:gd name="connsiteX2" fmla="*/ 376119 w 690086"/>
                <a:gd name="connsiteY2" fmla="*/ 40076 h 304323"/>
                <a:gd name="connsiteX3" fmla="*/ 442984 w 690086"/>
                <a:gd name="connsiteY3" fmla="*/ 38791 h 304323"/>
                <a:gd name="connsiteX4" fmla="*/ 441698 w 690086"/>
                <a:gd name="connsiteY4" fmla="*/ 105656 h 304323"/>
                <a:gd name="connsiteX5" fmla="*/ 374833 w 690086"/>
                <a:gd name="connsiteY5" fmla="*/ 106942 h 304323"/>
                <a:gd name="connsiteX6" fmla="*/ 362831 w 690086"/>
                <a:gd name="connsiteY6" fmla="*/ 83796 h 304323"/>
                <a:gd name="connsiteX7" fmla="*/ 7930 w 690086"/>
                <a:gd name="connsiteY7" fmla="*/ 83796 h 304323"/>
                <a:gd name="connsiteX8" fmla="*/ 10930 w 690086"/>
                <a:gd name="connsiteY8" fmla="*/ 109942 h 304323"/>
                <a:gd name="connsiteX9" fmla="*/ 263390 w 690086"/>
                <a:gd name="connsiteY9" fmla="*/ 109942 h 304323"/>
                <a:gd name="connsiteX10" fmla="*/ 269391 w 690086"/>
                <a:gd name="connsiteY10" fmla="*/ 109942 h 304323"/>
                <a:gd name="connsiteX11" fmla="*/ 319969 w 690086"/>
                <a:gd name="connsiteY11" fmla="*/ 160520 h 304323"/>
                <a:gd name="connsiteX12" fmla="*/ 457557 w 690086"/>
                <a:gd name="connsiteY12" fmla="*/ 160520 h 304323"/>
                <a:gd name="connsiteX13" fmla="*/ 463987 w 690086"/>
                <a:gd name="connsiteY13" fmla="*/ 160520 h 304323"/>
                <a:gd name="connsiteX14" fmla="*/ 605433 w 690086"/>
                <a:gd name="connsiteY14" fmla="*/ 301966 h 304323"/>
                <a:gd name="connsiteX15" fmla="*/ 612291 w 690086"/>
                <a:gd name="connsiteY15" fmla="*/ 294251 h 304323"/>
                <a:gd name="connsiteX16" fmla="*/ 676585 w 690086"/>
                <a:gd name="connsiteY16" fmla="*/ 290822 h 304323"/>
                <a:gd name="connsiteX17" fmla="*/ 684729 w 690086"/>
                <a:gd name="connsiteY17" fmla="*/ 267248 h 304323"/>
                <a:gd name="connsiteX18" fmla="*/ 689015 w 690086"/>
                <a:gd name="connsiteY18" fmla="*/ 240244 h 304323"/>
                <a:gd name="connsiteX19" fmla="*/ 686872 w 690086"/>
                <a:gd name="connsiteY19" fmla="*/ 238101 h 304323"/>
                <a:gd name="connsiteX20" fmla="*/ 599004 w 690086"/>
                <a:gd name="connsiteY20" fmla="*/ 238101 h 304323"/>
                <a:gd name="connsiteX21" fmla="*/ 493133 w 690086"/>
                <a:gd name="connsiteY21" fmla="*/ 132231 h 304323"/>
                <a:gd name="connsiteX22" fmla="*/ 493133 w 690086"/>
                <a:gd name="connsiteY22" fmla="*/ 128373 h 304323"/>
                <a:gd name="connsiteX23" fmla="*/ 492705 w 690086"/>
                <a:gd name="connsiteY23" fmla="*/ 64079 h 304323"/>
                <a:gd name="connsiteX24" fmla="*/ 435269 w 690086"/>
                <a:gd name="connsiteY24" fmla="*/ 6644 h 304323"/>
                <a:gd name="connsiteX25" fmla="*/ 433983 w 690086"/>
                <a:gd name="connsiteY25" fmla="*/ 6215 h 304323"/>
                <a:gd name="connsiteX26" fmla="*/ 3215 w 690086"/>
                <a:gd name="connsiteY26" fmla="*/ 3215 h 304323"/>
                <a:gd name="connsiteX27" fmla="*/ 5358 w 690086"/>
                <a:gd name="connsiteY27" fmla="*/ 52935 h 304323"/>
                <a:gd name="connsiteX28" fmla="*/ 7072 w 690086"/>
                <a:gd name="connsiteY28" fmla="*/ 54650 h 304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90086" h="304323">
                  <a:moveTo>
                    <a:pt x="7072" y="54650"/>
                  </a:moveTo>
                  <a:lnTo>
                    <a:pt x="366689" y="54650"/>
                  </a:lnTo>
                  <a:cubicBezTo>
                    <a:pt x="369260" y="49506"/>
                    <a:pt x="371832" y="44363"/>
                    <a:pt x="376119" y="40076"/>
                  </a:cubicBezTo>
                  <a:cubicBezTo>
                    <a:pt x="394978" y="21217"/>
                    <a:pt x="424982" y="20788"/>
                    <a:pt x="442984" y="38791"/>
                  </a:cubicBezTo>
                  <a:cubicBezTo>
                    <a:pt x="460986" y="56793"/>
                    <a:pt x="460558" y="86797"/>
                    <a:pt x="441698" y="105656"/>
                  </a:cubicBezTo>
                  <a:cubicBezTo>
                    <a:pt x="422839" y="124516"/>
                    <a:pt x="393264" y="124944"/>
                    <a:pt x="374833" y="106942"/>
                  </a:cubicBezTo>
                  <a:cubicBezTo>
                    <a:pt x="368403" y="100513"/>
                    <a:pt x="364546" y="92369"/>
                    <a:pt x="362831" y="83796"/>
                  </a:cubicBezTo>
                  <a:lnTo>
                    <a:pt x="7930" y="83796"/>
                  </a:lnTo>
                  <a:cubicBezTo>
                    <a:pt x="8787" y="92369"/>
                    <a:pt x="9644" y="101370"/>
                    <a:pt x="10930" y="109942"/>
                  </a:cubicBezTo>
                  <a:lnTo>
                    <a:pt x="263390" y="109942"/>
                  </a:lnTo>
                  <a:lnTo>
                    <a:pt x="269391" y="109942"/>
                  </a:lnTo>
                  <a:lnTo>
                    <a:pt x="319969" y="160520"/>
                  </a:lnTo>
                  <a:lnTo>
                    <a:pt x="457557" y="160520"/>
                  </a:lnTo>
                  <a:lnTo>
                    <a:pt x="463987" y="160520"/>
                  </a:lnTo>
                  <a:lnTo>
                    <a:pt x="605433" y="301966"/>
                  </a:lnTo>
                  <a:cubicBezTo>
                    <a:pt x="607147" y="299395"/>
                    <a:pt x="609719" y="296823"/>
                    <a:pt x="612291" y="294251"/>
                  </a:cubicBezTo>
                  <a:cubicBezTo>
                    <a:pt x="630293" y="276249"/>
                    <a:pt x="658154" y="274963"/>
                    <a:pt x="676585" y="290822"/>
                  </a:cubicBezTo>
                  <a:cubicBezTo>
                    <a:pt x="680014" y="283107"/>
                    <a:pt x="683014" y="275392"/>
                    <a:pt x="684729" y="267248"/>
                  </a:cubicBezTo>
                  <a:cubicBezTo>
                    <a:pt x="686443" y="258247"/>
                    <a:pt x="688158" y="249245"/>
                    <a:pt x="689015" y="240244"/>
                  </a:cubicBezTo>
                  <a:lnTo>
                    <a:pt x="686872" y="238101"/>
                  </a:lnTo>
                  <a:lnTo>
                    <a:pt x="599004" y="238101"/>
                  </a:lnTo>
                  <a:lnTo>
                    <a:pt x="493133" y="132231"/>
                  </a:lnTo>
                  <a:lnTo>
                    <a:pt x="493133" y="128373"/>
                  </a:lnTo>
                  <a:lnTo>
                    <a:pt x="492705" y="64079"/>
                  </a:lnTo>
                  <a:lnTo>
                    <a:pt x="435269" y="6644"/>
                  </a:lnTo>
                  <a:cubicBezTo>
                    <a:pt x="434840" y="6644"/>
                    <a:pt x="434412" y="6644"/>
                    <a:pt x="433983" y="6215"/>
                  </a:cubicBezTo>
                  <a:lnTo>
                    <a:pt x="3215" y="3215"/>
                  </a:lnTo>
                  <a:cubicBezTo>
                    <a:pt x="3215" y="19931"/>
                    <a:pt x="4072" y="36219"/>
                    <a:pt x="5358" y="52935"/>
                  </a:cubicBezTo>
                  <a:lnTo>
                    <a:pt x="7072" y="546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CE493DA1-E34C-4ED4-BA4B-4C6CA731B057}"/>
                </a:ext>
              </a:extLst>
            </p:cNvPr>
            <p:cNvSpPr/>
            <p:nvPr/>
          </p:nvSpPr>
          <p:spPr>
            <a:xfrm>
              <a:off x="6661571" y="4457915"/>
              <a:ext cx="210026" cy="137160"/>
            </a:xfrm>
            <a:custGeom>
              <a:avLst/>
              <a:gdLst>
                <a:gd name="connsiteX0" fmla="*/ 3215 w 210026"/>
                <a:gd name="connsiteY0" fmla="*/ 32361 h 137160"/>
                <a:gd name="connsiteX1" fmla="*/ 152805 w 210026"/>
                <a:gd name="connsiteY1" fmla="*/ 137374 h 137160"/>
                <a:gd name="connsiteX2" fmla="*/ 208955 w 210026"/>
                <a:gd name="connsiteY2" fmla="*/ 127944 h 137160"/>
                <a:gd name="connsiteX3" fmla="*/ 192238 w 210026"/>
                <a:gd name="connsiteY3" fmla="*/ 90654 h 137160"/>
                <a:gd name="connsiteX4" fmla="*/ 162234 w 210026"/>
                <a:gd name="connsiteY4" fmla="*/ 95798 h 137160"/>
                <a:gd name="connsiteX5" fmla="*/ 156234 w 210026"/>
                <a:gd name="connsiteY5" fmla="*/ 96655 h 137160"/>
                <a:gd name="connsiteX6" fmla="*/ 23789 w 210026"/>
                <a:gd name="connsiteY6" fmla="*/ 3215 h 137160"/>
                <a:gd name="connsiteX7" fmla="*/ 11358 w 210026"/>
                <a:gd name="connsiteY7" fmla="*/ 20360 h 137160"/>
                <a:gd name="connsiteX8" fmla="*/ 11358 w 210026"/>
                <a:gd name="connsiteY8" fmla="*/ 20360 h 137160"/>
                <a:gd name="connsiteX9" fmla="*/ 3215 w 210026"/>
                <a:gd name="connsiteY9" fmla="*/ 32361 h 13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0026" h="137160">
                  <a:moveTo>
                    <a:pt x="3215" y="32361"/>
                  </a:moveTo>
                  <a:lnTo>
                    <a:pt x="152805" y="137374"/>
                  </a:lnTo>
                  <a:lnTo>
                    <a:pt x="208955" y="127944"/>
                  </a:lnTo>
                  <a:cubicBezTo>
                    <a:pt x="202954" y="115514"/>
                    <a:pt x="197382" y="103084"/>
                    <a:pt x="192238" y="90654"/>
                  </a:cubicBezTo>
                  <a:lnTo>
                    <a:pt x="162234" y="95798"/>
                  </a:lnTo>
                  <a:lnTo>
                    <a:pt x="156234" y="96655"/>
                  </a:lnTo>
                  <a:lnTo>
                    <a:pt x="23789" y="3215"/>
                  </a:lnTo>
                  <a:cubicBezTo>
                    <a:pt x="19502" y="8786"/>
                    <a:pt x="15645" y="14787"/>
                    <a:pt x="11358" y="20360"/>
                  </a:cubicBezTo>
                  <a:lnTo>
                    <a:pt x="11358" y="20360"/>
                  </a:lnTo>
                  <a:cubicBezTo>
                    <a:pt x="8358" y="25074"/>
                    <a:pt x="5786" y="28503"/>
                    <a:pt x="3215" y="3236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46E747D9-B054-4130-B4DE-89FADAE85201}"/>
                </a:ext>
              </a:extLst>
            </p:cNvPr>
            <p:cNvSpPr/>
            <p:nvPr/>
          </p:nvSpPr>
          <p:spPr>
            <a:xfrm>
              <a:off x="6699290" y="4403479"/>
              <a:ext cx="145733" cy="120015"/>
            </a:xfrm>
            <a:custGeom>
              <a:avLst/>
              <a:gdLst>
                <a:gd name="connsiteX0" fmla="*/ 3215 w 145732"/>
                <a:gd name="connsiteY0" fmla="*/ 34076 h 120015"/>
                <a:gd name="connsiteX1" fmla="*/ 125373 w 145732"/>
                <a:gd name="connsiteY1" fmla="*/ 120230 h 120015"/>
                <a:gd name="connsiteX2" fmla="*/ 145518 w 145732"/>
                <a:gd name="connsiteY2" fmla="*/ 116800 h 120015"/>
                <a:gd name="connsiteX3" fmla="*/ 138660 w 145732"/>
                <a:gd name="connsiteY3" fmla="*/ 82082 h 120015"/>
                <a:gd name="connsiteX4" fmla="*/ 26789 w 145732"/>
                <a:gd name="connsiteY4" fmla="*/ 3215 h 120015"/>
                <a:gd name="connsiteX5" fmla="*/ 3215 w 145732"/>
                <a:gd name="connsiteY5" fmla="*/ 34076 h 12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5732" h="120015">
                  <a:moveTo>
                    <a:pt x="3215" y="34076"/>
                  </a:moveTo>
                  <a:lnTo>
                    <a:pt x="125373" y="120230"/>
                  </a:lnTo>
                  <a:lnTo>
                    <a:pt x="145518" y="116800"/>
                  </a:lnTo>
                  <a:cubicBezTo>
                    <a:pt x="142518" y="105228"/>
                    <a:pt x="139946" y="93654"/>
                    <a:pt x="138660" y="82082"/>
                  </a:cubicBezTo>
                  <a:lnTo>
                    <a:pt x="26789" y="3215"/>
                  </a:lnTo>
                  <a:cubicBezTo>
                    <a:pt x="18645" y="13502"/>
                    <a:pt x="10930" y="23789"/>
                    <a:pt x="3215" y="3407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70CB8312-F832-4600-AA76-4571F30056C9}"/>
                </a:ext>
              </a:extLst>
            </p:cNvPr>
            <p:cNvSpPr/>
            <p:nvPr/>
          </p:nvSpPr>
          <p:spPr>
            <a:xfrm>
              <a:off x="6831735" y="4444627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D016EA57-D340-450E-89D6-BB43F58C2FEF}"/>
                </a:ext>
              </a:extLst>
            </p:cNvPr>
            <p:cNvSpPr/>
            <p:nvPr/>
          </p:nvSpPr>
          <p:spPr>
            <a:xfrm>
              <a:off x="6740438" y="4353758"/>
              <a:ext cx="98584" cy="94298"/>
            </a:xfrm>
            <a:custGeom>
              <a:avLst/>
              <a:gdLst>
                <a:gd name="connsiteX0" fmla="*/ 94512 w 98583"/>
                <a:gd name="connsiteY0" fmla="*/ 94083 h 94297"/>
                <a:gd name="connsiteX1" fmla="*/ 95369 w 98583"/>
                <a:gd name="connsiteY1" fmla="*/ 57221 h 94297"/>
                <a:gd name="connsiteX2" fmla="*/ 95369 w 98583"/>
                <a:gd name="connsiteY2" fmla="*/ 52935 h 94297"/>
                <a:gd name="connsiteX3" fmla="*/ 25075 w 98583"/>
                <a:gd name="connsiteY3" fmla="*/ 3215 h 94297"/>
                <a:gd name="connsiteX4" fmla="*/ 3215 w 98583"/>
                <a:gd name="connsiteY4" fmla="*/ 30218 h 94297"/>
                <a:gd name="connsiteX5" fmla="*/ 94512 w 98583"/>
                <a:gd name="connsiteY5" fmla="*/ 94083 h 94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8583" h="94297">
                  <a:moveTo>
                    <a:pt x="94512" y="94083"/>
                  </a:moveTo>
                  <a:cubicBezTo>
                    <a:pt x="94512" y="81653"/>
                    <a:pt x="94512" y="69223"/>
                    <a:pt x="95369" y="57221"/>
                  </a:cubicBezTo>
                  <a:cubicBezTo>
                    <a:pt x="95369" y="55936"/>
                    <a:pt x="95369" y="54221"/>
                    <a:pt x="95369" y="52935"/>
                  </a:cubicBezTo>
                  <a:lnTo>
                    <a:pt x="25075" y="3215"/>
                  </a:lnTo>
                  <a:cubicBezTo>
                    <a:pt x="17788" y="12216"/>
                    <a:pt x="10501" y="21217"/>
                    <a:pt x="3215" y="30218"/>
                  </a:cubicBezTo>
                  <a:lnTo>
                    <a:pt x="94512" y="9408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E787214D-1F68-4D09-AC80-6201183D05C6}"/>
                </a:ext>
              </a:extLst>
            </p:cNvPr>
            <p:cNvSpPr/>
            <p:nvPr/>
          </p:nvSpPr>
          <p:spPr>
            <a:xfrm>
              <a:off x="6571988" y="4607933"/>
              <a:ext cx="368618" cy="188595"/>
            </a:xfrm>
            <a:custGeom>
              <a:avLst/>
              <a:gdLst>
                <a:gd name="connsiteX0" fmla="*/ 3215 w 368617"/>
                <a:gd name="connsiteY0" fmla="*/ 22931 h 188595"/>
                <a:gd name="connsiteX1" fmla="*/ 3215 w 368617"/>
                <a:gd name="connsiteY1" fmla="*/ 22931 h 188595"/>
                <a:gd name="connsiteX2" fmla="*/ 236387 w 368617"/>
                <a:gd name="connsiteY2" fmla="*/ 187094 h 188595"/>
                <a:gd name="connsiteX3" fmla="*/ 368403 w 368617"/>
                <a:gd name="connsiteY3" fmla="*/ 164378 h 188595"/>
                <a:gd name="connsiteX4" fmla="*/ 360259 w 368617"/>
                <a:gd name="connsiteY4" fmla="*/ 135659 h 188595"/>
                <a:gd name="connsiteX5" fmla="*/ 240673 w 368617"/>
                <a:gd name="connsiteY5" fmla="*/ 156234 h 188595"/>
                <a:gd name="connsiteX6" fmla="*/ 234244 w 368617"/>
                <a:gd name="connsiteY6" fmla="*/ 157520 h 188595"/>
                <a:gd name="connsiteX7" fmla="*/ 15216 w 368617"/>
                <a:gd name="connsiteY7" fmla="*/ 3215 h 188595"/>
                <a:gd name="connsiteX8" fmla="*/ 3215 w 368617"/>
                <a:gd name="connsiteY8" fmla="*/ 22931 h 188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8617" h="188595">
                  <a:moveTo>
                    <a:pt x="3215" y="22931"/>
                  </a:moveTo>
                  <a:lnTo>
                    <a:pt x="3215" y="22931"/>
                  </a:lnTo>
                  <a:lnTo>
                    <a:pt x="236387" y="187094"/>
                  </a:lnTo>
                  <a:lnTo>
                    <a:pt x="368403" y="164378"/>
                  </a:lnTo>
                  <a:cubicBezTo>
                    <a:pt x="365832" y="154948"/>
                    <a:pt x="362831" y="145089"/>
                    <a:pt x="360259" y="135659"/>
                  </a:cubicBezTo>
                  <a:lnTo>
                    <a:pt x="240673" y="156234"/>
                  </a:lnTo>
                  <a:lnTo>
                    <a:pt x="234244" y="157520"/>
                  </a:lnTo>
                  <a:lnTo>
                    <a:pt x="15216" y="3215"/>
                  </a:lnTo>
                  <a:cubicBezTo>
                    <a:pt x="10930" y="9644"/>
                    <a:pt x="7072" y="16502"/>
                    <a:pt x="3215" y="2293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73933E10-B753-443E-B584-EBE3F81E05E8}"/>
                </a:ext>
              </a:extLst>
            </p:cNvPr>
            <p:cNvSpPr/>
            <p:nvPr/>
          </p:nvSpPr>
          <p:spPr>
            <a:xfrm>
              <a:off x="6629852" y="4510635"/>
              <a:ext cx="278606" cy="167164"/>
            </a:xfrm>
            <a:custGeom>
              <a:avLst/>
              <a:gdLst>
                <a:gd name="connsiteX0" fmla="*/ 3215 w 278606"/>
                <a:gd name="connsiteY0" fmla="*/ 26361 h 167163"/>
                <a:gd name="connsiteX1" fmla="*/ 199525 w 278606"/>
                <a:gd name="connsiteY1" fmla="*/ 164378 h 167163"/>
                <a:gd name="connsiteX2" fmla="*/ 275820 w 278606"/>
                <a:gd name="connsiteY2" fmla="*/ 151090 h 167163"/>
                <a:gd name="connsiteX3" fmla="*/ 272391 w 278606"/>
                <a:gd name="connsiteY3" fmla="*/ 142518 h 167163"/>
                <a:gd name="connsiteX4" fmla="*/ 254389 w 278606"/>
                <a:gd name="connsiteY4" fmla="*/ 103085 h 167163"/>
                <a:gd name="connsiteX5" fmla="*/ 183666 w 278606"/>
                <a:gd name="connsiteY5" fmla="*/ 114657 h 167163"/>
                <a:gd name="connsiteX6" fmla="*/ 177665 w 278606"/>
                <a:gd name="connsiteY6" fmla="*/ 115086 h 167163"/>
                <a:gd name="connsiteX7" fmla="*/ 18645 w 278606"/>
                <a:gd name="connsiteY7" fmla="*/ 3215 h 167163"/>
                <a:gd name="connsiteX8" fmla="*/ 3215 w 278606"/>
                <a:gd name="connsiteY8" fmla="*/ 26361 h 16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8606" h="167163">
                  <a:moveTo>
                    <a:pt x="3215" y="26361"/>
                  </a:moveTo>
                  <a:lnTo>
                    <a:pt x="199525" y="164378"/>
                  </a:lnTo>
                  <a:lnTo>
                    <a:pt x="275820" y="151090"/>
                  </a:lnTo>
                  <a:cubicBezTo>
                    <a:pt x="274534" y="148090"/>
                    <a:pt x="273677" y="145089"/>
                    <a:pt x="272391" y="142518"/>
                  </a:cubicBezTo>
                  <a:cubicBezTo>
                    <a:pt x="266819" y="129231"/>
                    <a:pt x="260819" y="116372"/>
                    <a:pt x="254389" y="103085"/>
                  </a:cubicBezTo>
                  <a:lnTo>
                    <a:pt x="183666" y="114657"/>
                  </a:lnTo>
                  <a:lnTo>
                    <a:pt x="177665" y="115086"/>
                  </a:lnTo>
                  <a:lnTo>
                    <a:pt x="18645" y="3215"/>
                  </a:lnTo>
                  <a:cubicBezTo>
                    <a:pt x="13073" y="11359"/>
                    <a:pt x="7930" y="18645"/>
                    <a:pt x="3215" y="2636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7C1B6ED6-E40C-423C-9DCA-0514170E4F1F}"/>
                </a:ext>
              </a:extLst>
            </p:cNvPr>
            <p:cNvSpPr/>
            <p:nvPr/>
          </p:nvSpPr>
          <p:spPr>
            <a:xfrm>
              <a:off x="5355122" y="5926384"/>
              <a:ext cx="282893" cy="132874"/>
            </a:xfrm>
            <a:custGeom>
              <a:avLst/>
              <a:gdLst>
                <a:gd name="connsiteX0" fmla="*/ 253960 w 282892"/>
                <a:gd name="connsiteY0" fmla="*/ 3215 h 132873"/>
                <a:gd name="connsiteX1" fmla="*/ 253960 w 282892"/>
                <a:gd name="connsiteY1" fmla="*/ 3215 h 132873"/>
                <a:gd name="connsiteX2" fmla="*/ 179808 w 282892"/>
                <a:gd name="connsiteY2" fmla="*/ 46077 h 132873"/>
                <a:gd name="connsiteX3" fmla="*/ 176808 w 282892"/>
                <a:gd name="connsiteY3" fmla="*/ 47792 h 132873"/>
                <a:gd name="connsiteX4" fmla="*/ 3215 w 282892"/>
                <a:gd name="connsiteY4" fmla="*/ 47792 h 132873"/>
                <a:gd name="connsiteX5" fmla="*/ 19074 w 282892"/>
                <a:gd name="connsiteY5" fmla="*/ 124087 h 132873"/>
                <a:gd name="connsiteX6" fmla="*/ 21217 w 282892"/>
                <a:gd name="connsiteY6" fmla="*/ 133517 h 132873"/>
                <a:gd name="connsiteX7" fmla="*/ 37076 w 282892"/>
                <a:gd name="connsiteY7" fmla="*/ 106085 h 132873"/>
                <a:gd name="connsiteX8" fmla="*/ 41362 w 282892"/>
                <a:gd name="connsiteY8" fmla="*/ 98798 h 132873"/>
                <a:gd name="connsiteX9" fmla="*/ 185809 w 282892"/>
                <a:gd name="connsiteY9" fmla="*/ 98798 h 132873"/>
                <a:gd name="connsiteX10" fmla="*/ 240673 w 282892"/>
                <a:gd name="connsiteY10" fmla="*/ 44363 h 132873"/>
                <a:gd name="connsiteX11" fmla="*/ 244959 w 282892"/>
                <a:gd name="connsiteY11" fmla="*/ 40076 h 132873"/>
                <a:gd name="connsiteX12" fmla="*/ 274106 w 282892"/>
                <a:gd name="connsiteY12" fmla="*/ 40076 h 132873"/>
                <a:gd name="connsiteX13" fmla="*/ 279678 w 282892"/>
                <a:gd name="connsiteY13" fmla="*/ 3215 h 132873"/>
                <a:gd name="connsiteX14" fmla="*/ 253960 w 282892"/>
                <a:gd name="connsiteY14" fmla="*/ 3215 h 132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82892" h="132873">
                  <a:moveTo>
                    <a:pt x="253960" y="3215"/>
                  </a:moveTo>
                  <a:lnTo>
                    <a:pt x="253960" y="3215"/>
                  </a:lnTo>
                  <a:lnTo>
                    <a:pt x="179808" y="46077"/>
                  </a:lnTo>
                  <a:lnTo>
                    <a:pt x="176808" y="47792"/>
                  </a:lnTo>
                  <a:lnTo>
                    <a:pt x="3215" y="47792"/>
                  </a:lnTo>
                  <a:cubicBezTo>
                    <a:pt x="8358" y="73080"/>
                    <a:pt x="13930" y="98369"/>
                    <a:pt x="19074" y="124087"/>
                  </a:cubicBezTo>
                  <a:cubicBezTo>
                    <a:pt x="19502" y="127087"/>
                    <a:pt x="20360" y="130516"/>
                    <a:pt x="21217" y="133517"/>
                  </a:cubicBezTo>
                  <a:lnTo>
                    <a:pt x="37076" y="106085"/>
                  </a:lnTo>
                  <a:lnTo>
                    <a:pt x="41362" y="98798"/>
                  </a:lnTo>
                  <a:lnTo>
                    <a:pt x="185809" y="98798"/>
                  </a:lnTo>
                  <a:lnTo>
                    <a:pt x="240673" y="44363"/>
                  </a:lnTo>
                  <a:lnTo>
                    <a:pt x="244959" y="40076"/>
                  </a:lnTo>
                  <a:lnTo>
                    <a:pt x="274106" y="40076"/>
                  </a:lnTo>
                  <a:cubicBezTo>
                    <a:pt x="275820" y="27646"/>
                    <a:pt x="277963" y="15645"/>
                    <a:pt x="279678" y="3215"/>
                  </a:cubicBezTo>
                  <a:lnTo>
                    <a:pt x="253960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BF305F8C-06FC-473D-A45F-3520D35FB818}"/>
                </a:ext>
              </a:extLst>
            </p:cNvPr>
            <p:cNvSpPr/>
            <p:nvPr/>
          </p:nvSpPr>
          <p:spPr>
            <a:xfrm>
              <a:off x="6598991" y="4558641"/>
              <a:ext cx="325755" cy="175736"/>
            </a:xfrm>
            <a:custGeom>
              <a:avLst/>
              <a:gdLst>
                <a:gd name="connsiteX0" fmla="*/ 3215 w 325755"/>
                <a:gd name="connsiteY0" fmla="*/ 27218 h 175736"/>
                <a:gd name="connsiteX1" fmla="*/ 3215 w 325755"/>
                <a:gd name="connsiteY1" fmla="*/ 27218 h 175736"/>
                <a:gd name="connsiteX2" fmla="*/ 214098 w 325755"/>
                <a:gd name="connsiteY2" fmla="*/ 175522 h 175736"/>
                <a:gd name="connsiteX3" fmla="*/ 324683 w 325755"/>
                <a:gd name="connsiteY3" fmla="*/ 156234 h 175736"/>
                <a:gd name="connsiteX4" fmla="*/ 316540 w 325755"/>
                <a:gd name="connsiteY4" fmla="*/ 131373 h 175736"/>
                <a:gd name="connsiteX5" fmla="*/ 229100 w 325755"/>
                <a:gd name="connsiteY5" fmla="*/ 146375 h 175736"/>
                <a:gd name="connsiteX6" fmla="*/ 223100 w 325755"/>
                <a:gd name="connsiteY6" fmla="*/ 147661 h 175736"/>
                <a:gd name="connsiteX7" fmla="*/ 17788 w 325755"/>
                <a:gd name="connsiteY7" fmla="*/ 3215 h 175736"/>
                <a:gd name="connsiteX8" fmla="*/ 3215 w 325755"/>
                <a:gd name="connsiteY8" fmla="*/ 27218 h 175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5755" h="175736">
                  <a:moveTo>
                    <a:pt x="3215" y="27218"/>
                  </a:moveTo>
                  <a:lnTo>
                    <a:pt x="3215" y="27218"/>
                  </a:lnTo>
                  <a:lnTo>
                    <a:pt x="214098" y="175522"/>
                  </a:lnTo>
                  <a:lnTo>
                    <a:pt x="324683" y="156234"/>
                  </a:lnTo>
                  <a:cubicBezTo>
                    <a:pt x="322112" y="147661"/>
                    <a:pt x="319540" y="139517"/>
                    <a:pt x="316540" y="131373"/>
                  </a:cubicBezTo>
                  <a:lnTo>
                    <a:pt x="229100" y="146375"/>
                  </a:lnTo>
                  <a:lnTo>
                    <a:pt x="223100" y="147661"/>
                  </a:lnTo>
                  <a:lnTo>
                    <a:pt x="17788" y="3215"/>
                  </a:lnTo>
                  <a:cubicBezTo>
                    <a:pt x="13073" y="11358"/>
                    <a:pt x="8358" y="19074"/>
                    <a:pt x="3215" y="272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BB79F6A7-B7C6-4580-8B00-9FBCF3A0CFB0}"/>
                </a:ext>
              </a:extLst>
            </p:cNvPr>
            <p:cNvSpPr/>
            <p:nvPr/>
          </p:nvSpPr>
          <p:spPr>
            <a:xfrm>
              <a:off x="6549700" y="4644795"/>
              <a:ext cx="407194" cy="201454"/>
            </a:xfrm>
            <a:custGeom>
              <a:avLst/>
              <a:gdLst>
                <a:gd name="connsiteX0" fmla="*/ 3215 w 407193"/>
                <a:gd name="connsiteY0" fmla="*/ 25503 h 201453"/>
                <a:gd name="connsiteX1" fmla="*/ 251817 w 407193"/>
                <a:gd name="connsiteY1" fmla="*/ 200811 h 201453"/>
                <a:gd name="connsiteX2" fmla="*/ 404836 w 407193"/>
                <a:gd name="connsiteY2" fmla="*/ 174236 h 201453"/>
                <a:gd name="connsiteX3" fmla="*/ 395835 w 407193"/>
                <a:gd name="connsiteY3" fmla="*/ 146376 h 201453"/>
                <a:gd name="connsiteX4" fmla="*/ 257818 w 407193"/>
                <a:gd name="connsiteY4" fmla="*/ 170378 h 201453"/>
                <a:gd name="connsiteX5" fmla="*/ 253960 w 407193"/>
                <a:gd name="connsiteY5" fmla="*/ 171235 h 201453"/>
                <a:gd name="connsiteX6" fmla="*/ 15645 w 407193"/>
                <a:gd name="connsiteY6" fmla="*/ 3215 h 201453"/>
                <a:gd name="connsiteX7" fmla="*/ 3215 w 407193"/>
                <a:gd name="connsiteY7" fmla="*/ 25503 h 201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07193" h="201453">
                  <a:moveTo>
                    <a:pt x="3215" y="25503"/>
                  </a:moveTo>
                  <a:lnTo>
                    <a:pt x="251817" y="200811"/>
                  </a:lnTo>
                  <a:lnTo>
                    <a:pt x="404836" y="174236"/>
                  </a:lnTo>
                  <a:cubicBezTo>
                    <a:pt x="401836" y="164806"/>
                    <a:pt x="398836" y="155805"/>
                    <a:pt x="395835" y="146376"/>
                  </a:cubicBezTo>
                  <a:lnTo>
                    <a:pt x="257818" y="170378"/>
                  </a:lnTo>
                  <a:lnTo>
                    <a:pt x="253960" y="171235"/>
                  </a:lnTo>
                  <a:lnTo>
                    <a:pt x="15645" y="3215"/>
                  </a:lnTo>
                  <a:cubicBezTo>
                    <a:pt x="11787" y="10501"/>
                    <a:pt x="7501" y="18217"/>
                    <a:pt x="3215" y="255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F3EA39C1-FA2F-4E61-85FD-7FEA6A51BF61}"/>
                </a:ext>
              </a:extLst>
            </p:cNvPr>
            <p:cNvSpPr/>
            <p:nvPr/>
          </p:nvSpPr>
          <p:spPr>
            <a:xfrm>
              <a:off x="6549700" y="4667083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AFD33746-BBD5-4A6F-AFBE-1143FA87074D}"/>
                </a:ext>
              </a:extLst>
            </p:cNvPr>
            <p:cNvSpPr/>
            <p:nvPr/>
          </p:nvSpPr>
          <p:spPr>
            <a:xfrm>
              <a:off x="5182814" y="2943154"/>
              <a:ext cx="21431" cy="34290"/>
            </a:xfrm>
            <a:custGeom>
              <a:avLst/>
              <a:gdLst>
                <a:gd name="connsiteX0" fmla="*/ 3215 w 21431"/>
                <a:gd name="connsiteY0" fmla="*/ 19074 h 34290"/>
                <a:gd name="connsiteX1" fmla="*/ 21646 w 21431"/>
                <a:gd name="connsiteY1" fmla="*/ 31504 h 34290"/>
                <a:gd name="connsiteX2" fmla="*/ 6215 w 21431"/>
                <a:gd name="connsiteY2" fmla="*/ 3215 h 34290"/>
                <a:gd name="connsiteX3" fmla="*/ 3215 w 21431"/>
                <a:gd name="connsiteY3" fmla="*/ 19074 h 34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431" h="34290">
                  <a:moveTo>
                    <a:pt x="3215" y="19074"/>
                  </a:moveTo>
                  <a:cubicBezTo>
                    <a:pt x="9215" y="23360"/>
                    <a:pt x="15645" y="27646"/>
                    <a:pt x="21646" y="31504"/>
                  </a:cubicBezTo>
                  <a:cubicBezTo>
                    <a:pt x="16502" y="22074"/>
                    <a:pt x="11359" y="12644"/>
                    <a:pt x="6215" y="3215"/>
                  </a:cubicBezTo>
                  <a:cubicBezTo>
                    <a:pt x="5358" y="8787"/>
                    <a:pt x="4072" y="13930"/>
                    <a:pt x="3215" y="190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BE389B80-E9C2-4E8D-B0EB-22A3794CAB49}"/>
                </a:ext>
              </a:extLst>
            </p:cNvPr>
            <p:cNvSpPr/>
            <p:nvPr/>
          </p:nvSpPr>
          <p:spPr>
            <a:xfrm>
              <a:off x="5145953" y="3167324"/>
              <a:ext cx="8573" cy="25718"/>
            </a:xfrm>
            <a:custGeom>
              <a:avLst/>
              <a:gdLst>
                <a:gd name="connsiteX0" fmla="*/ 3215 w 8572"/>
                <a:gd name="connsiteY0" fmla="*/ 26360 h 25717"/>
                <a:gd name="connsiteX1" fmla="*/ 3215 w 8572"/>
                <a:gd name="connsiteY1" fmla="*/ 26360 h 25717"/>
                <a:gd name="connsiteX2" fmla="*/ 6644 w 8572"/>
                <a:gd name="connsiteY2" fmla="*/ 25074 h 25717"/>
                <a:gd name="connsiteX3" fmla="*/ 6644 w 8572"/>
                <a:gd name="connsiteY3" fmla="*/ 3215 h 25717"/>
                <a:gd name="connsiteX4" fmla="*/ 3215 w 8572"/>
                <a:gd name="connsiteY4" fmla="*/ 26360 h 25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" h="25717">
                  <a:moveTo>
                    <a:pt x="3215" y="26360"/>
                  </a:moveTo>
                  <a:lnTo>
                    <a:pt x="3215" y="26360"/>
                  </a:lnTo>
                  <a:cubicBezTo>
                    <a:pt x="4501" y="25932"/>
                    <a:pt x="5358" y="25503"/>
                    <a:pt x="6644" y="25074"/>
                  </a:cubicBezTo>
                  <a:lnTo>
                    <a:pt x="6644" y="3215"/>
                  </a:lnTo>
                  <a:cubicBezTo>
                    <a:pt x="5358" y="10930"/>
                    <a:pt x="4501" y="18645"/>
                    <a:pt x="3215" y="2636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1DBE25D2-BB6E-47DC-8A72-4D4621973E97}"/>
                </a:ext>
              </a:extLst>
            </p:cNvPr>
            <p:cNvSpPr/>
            <p:nvPr/>
          </p:nvSpPr>
          <p:spPr>
            <a:xfrm>
              <a:off x="5121092" y="2981730"/>
              <a:ext cx="124301" cy="402908"/>
            </a:xfrm>
            <a:custGeom>
              <a:avLst/>
              <a:gdLst>
                <a:gd name="connsiteX0" fmla="*/ 3215 w 124301"/>
                <a:gd name="connsiteY0" fmla="*/ 402264 h 402907"/>
                <a:gd name="connsiteX1" fmla="*/ 3215 w 124301"/>
                <a:gd name="connsiteY1" fmla="*/ 402264 h 402907"/>
                <a:gd name="connsiteX2" fmla="*/ 42220 w 124301"/>
                <a:gd name="connsiteY2" fmla="*/ 377404 h 402907"/>
                <a:gd name="connsiteX3" fmla="*/ 56793 w 124301"/>
                <a:gd name="connsiteY3" fmla="*/ 379976 h 402907"/>
                <a:gd name="connsiteX4" fmla="*/ 122801 w 124301"/>
                <a:gd name="connsiteY4" fmla="*/ 313968 h 402907"/>
                <a:gd name="connsiteX5" fmla="*/ 122801 w 124301"/>
                <a:gd name="connsiteY5" fmla="*/ 62365 h 402907"/>
                <a:gd name="connsiteX6" fmla="*/ 107371 w 124301"/>
                <a:gd name="connsiteY6" fmla="*/ 35362 h 402907"/>
                <a:gd name="connsiteX7" fmla="*/ 61079 w 124301"/>
                <a:gd name="connsiteY7" fmla="*/ 3215 h 402907"/>
                <a:gd name="connsiteX8" fmla="*/ 51649 w 124301"/>
                <a:gd name="connsiteY8" fmla="*/ 59364 h 402907"/>
                <a:gd name="connsiteX9" fmla="*/ 51649 w 124301"/>
                <a:gd name="connsiteY9" fmla="*/ 209812 h 402907"/>
                <a:gd name="connsiteX10" fmla="*/ 86368 w 124301"/>
                <a:gd name="connsiteY10" fmla="*/ 252246 h 402907"/>
                <a:gd name="connsiteX11" fmla="*/ 43077 w 124301"/>
                <a:gd name="connsiteY11" fmla="*/ 295108 h 402907"/>
                <a:gd name="connsiteX12" fmla="*/ 17359 w 124301"/>
                <a:gd name="connsiteY12" fmla="*/ 286536 h 402907"/>
                <a:gd name="connsiteX13" fmla="*/ 3215 w 124301"/>
                <a:gd name="connsiteY13" fmla="*/ 402264 h 40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4301" h="402907">
                  <a:moveTo>
                    <a:pt x="3215" y="402264"/>
                  </a:moveTo>
                  <a:lnTo>
                    <a:pt x="3215" y="402264"/>
                  </a:lnTo>
                  <a:cubicBezTo>
                    <a:pt x="10073" y="387691"/>
                    <a:pt x="25075" y="377404"/>
                    <a:pt x="42220" y="377404"/>
                  </a:cubicBezTo>
                  <a:cubicBezTo>
                    <a:pt x="47363" y="377404"/>
                    <a:pt x="52507" y="378262"/>
                    <a:pt x="56793" y="379976"/>
                  </a:cubicBezTo>
                  <a:lnTo>
                    <a:pt x="122801" y="313968"/>
                  </a:lnTo>
                  <a:lnTo>
                    <a:pt x="122801" y="62365"/>
                  </a:lnTo>
                  <a:cubicBezTo>
                    <a:pt x="117658" y="53364"/>
                    <a:pt x="112514" y="44363"/>
                    <a:pt x="107371" y="35362"/>
                  </a:cubicBezTo>
                  <a:cubicBezTo>
                    <a:pt x="91940" y="24217"/>
                    <a:pt x="76510" y="13502"/>
                    <a:pt x="61079" y="3215"/>
                  </a:cubicBezTo>
                  <a:cubicBezTo>
                    <a:pt x="57650" y="21646"/>
                    <a:pt x="54650" y="40505"/>
                    <a:pt x="51649" y="59364"/>
                  </a:cubicBezTo>
                  <a:lnTo>
                    <a:pt x="51649" y="209812"/>
                  </a:lnTo>
                  <a:cubicBezTo>
                    <a:pt x="71366" y="213669"/>
                    <a:pt x="86368" y="231243"/>
                    <a:pt x="86368" y="252246"/>
                  </a:cubicBezTo>
                  <a:cubicBezTo>
                    <a:pt x="86368" y="275820"/>
                    <a:pt x="67080" y="295108"/>
                    <a:pt x="43077" y="295108"/>
                  </a:cubicBezTo>
                  <a:cubicBezTo>
                    <a:pt x="33647" y="295108"/>
                    <a:pt x="24646" y="292108"/>
                    <a:pt x="17359" y="286536"/>
                  </a:cubicBezTo>
                  <a:cubicBezTo>
                    <a:pt x="12644" y="325112"/>
                    <a:pt x="7501" y="363688"/>
                    <a:pt x="3215" y="40226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CCA7431E-97A0-4CE0-93DC-24A4BE7A9D11}"/>
                </a:ext>
              </a:extLst>
            </p:cNvPr>
            <p:cNvSpPr/>
            <p:nvPr/>
          </p:nvSpPr>
          <p:spPr>
            <a:xfrm>
              <a:off x="5138143" y="6692336"/>
              <a:ext cx="180023" cy="162878"/>
            </a:xfrm>
            <a:custGeom>
              <a:avLst/>
              <a:gdLst>
                <a:gd name="connsiteX0" fmla="*/ 6309 w 180022"/>
                <a:gd name="connsiteY0" fmla="*/ 46506 h 162877"/>
                <a:gd name="connsiteX1" fmla="*/ 10595 w 180022"/>
                <a:gd name="connsiteY1" fmla="*/ 94084 h 162877"/>
                <a:gd name="connsiteX2" fmla="*/ 37170 w 180022"/>
                <a:gd name="connsiteY2" fmla="*/ 85082 h 162877"/>
                <a:gd name="connsiteX3" fmla="*/ 80033 w 180022"/>
                <a:gd name="connsiteY3" fmla="*/ 127944 h 162877"/>
                <a:gd name="connsiteX4" fmla="*/ 76604 w 180022"/>
                <a:gd name="connsiteY4" fmla="*/ 144232 h 162877"/>
                <a:gd name="connsiteX5" fmla="*/ 116037 w 180022"/>
                <a:gd name="connsiteY5" fmla="*/ 147233 h 162877"/>
                <a:gd name="connsiteX6" fmla="*/ 153756 w 180022"/>
                <a:gd name="connsiteY6" fmla="*/ 158806 h 162877"/>
                <a:gd name="connsiteX7" fmla="*/ 176902 w 180022"/>
                <a:gd name="connsiteY7" fmla="*/ 137375 h 162877"/>
                <a:gd name="connsiteX8" fmla="*/ 42742 w 180022"/>
                <a:gd name="connsiteY8" fmla="*/ 3215 h 162877"/>
                <a:gd name="connsiteX9" fmla="*/ 6309 w 180022"/>
                <a:gd name="connsiteY9" fmla="*/ 46506 h 162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0022" h="162877">
                  <a:moveTo>
                    <a:pt x="6309" y="46506"/>
                  </a:moveTo>
                  <a:cubicBezTo>
                    <a:pt x="308" y="61508"/>
                    <a:pt x="3737" y="79082"/>
                    <a:pt x="10595" y="94084"/>
                  </a:cubicBezTo>
                  <a:cubicBezTo>
                    <a:pt x="17882" y="88511"/>
                    <a:pt x="27312" y="85082"/>
                    <a:pt x="37170" y="85082"/>
                  </a:cubicBezTo>
                  <a:cubicBezTo>
                    <a:pt x="60745" y="85082"/>
                    <a:pt x="80033" y="104370"/>
                    <a:pt x="80033" y="127944"/>
                  </a:cubicBezTo>
                  <a:cubicBezTo>
                    <a:pt x="80033" y="133945"/>
                    <a:pt x="78747" y="139089"/>
                    <a:pt x="76604" y="144232"/>
                  </a:cubicBezTo>
                  <a:cubicBezTo>
                    <a:pt x="89462" y="146804"/>
                    <a:pt x="103607" y="141232"/>
                    <a:pt x="116037" y="147233"/>
                  </a:cubicBezTo>
                  <a:cubicBezTo>
                    <a:pt x="128039" y="152376"/>
                    <a:pt x="139612" y="163092"/>
                    <a:pt x="153756" y="158806"/>
                  </a:cubicBezTo>
                  <a:cubicBezTo>
                    <a:pt x="163615" y="154520"/>
                    <a:pt x="170044" y="145519"/>
                    <a:pt x="176902" y="137375"/>
                  </a:cubicBezTo>
                  <a:lnTo>
                    <a:pt x="42742" y="3215"/>
                  </a:lnTo>
                  <a:cubicBezTo>
                    <a:pt x="29455" y="16931"/>
                    <a:pt x="16168" y="30218"/>
                    <a:pt x="6309" y="4650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C90B0ACB-F5CB-477E-B3DC-1A476A833573}"/>
                </a:ext>
              </a:extLst>
            </p:cNvPr>
            <p:cNvSpPr/>
            <p:nvPr/>
          </p:nvSpPr>
          <p:spPr>
            <a:xfrm>
              <a:off x="5382125" y="5992821"/>
              <a:ext cx="248603" cy="214313"/>
            </a:xfrm>
            <a:custGeom>
              <a:avLst/>
              <a:gdLst>
                <a:gd name="connsiteX0" fmla="*/ 157520 w 248602"/>
                <a:gd name="connsiteY0" fmla="*/ 118943 h 214312"/>
                <a:gd name="connsiteX1" fmla="*/ 238101 w 248602"/>
                <a:gd name="connsiteY1" fmla="*/ 38362 h 214312"/>
                <a:gd name="connsiteX2" fmla="*/ 241102 w 248602"/>
                <a:gd name="connsiteY2" fmla="*/ 13502 h 214312"/>
                <a:gd name="connsiteX3" fmla="*/ 242387 w 248602"/>
                <a:gd name="connsiteY3" fmla="*/ 3215 h 214312"/>
                <a:gd name="connsiteX4" fmla="*/ 229957 w 248602"/>
                <a:gd name="connsiteY4" fmla="*/ 3215 h 214312"/>
                <a:gd name="connsiteX5" fmla="*/ 174665 w 248602"/>
                <a:gd name="connsiteY5" fmla="*/ 57650 h 214312"/>
                <a:gd name="connsiteX6" fmla="*/ 170379 w 248602"/>
                <a:gd name="connsiteY6" fmla="*/ 61936 h 214312"/>
                <a:gd name="connsiteX7" fmla="*/ 31075 w 248602"/>
                <a:gd name="connsiteY7" fmla="*/ 61936 h 214312"/>
                <a:gd name="connsiteX8" fmla="*/ 3215 w 248602"/>
                <a:gd name="connsiteY8" fmla="*/ 109942 h 214312"/>
                <a:gd name="connsiteX9" fmla="*/ 22074 w 248602"/>
                <a:gd name="connsiteY9" fmla="*/ 212383 h 214312"/>
                <a:gd name="connsiteX10" fmla="*/ 22931 w 248602"/>
                <a:gd name="connsiteY10" fmla="*/ 211526 h 214312"/>
                <a:gd name="connsiteX11" fmla="*/ 27218 w 248602"/>
                <a:gd name="connsiteY11" fmla="*/ 207240 h 214312"/>
                <a:gd name="connsiteX12" fmla="*/ 247102 w 248602"/>
                <a:gd name="connsiteY12" fmla="*/ 207240 h 214312"/>
                <a:gd name="connsiteX13" fmla="*/ 239816 w 248602"/>
                <a:gd name="connsiteY13" fmla="*/ 139946 h 214312"/>
                <a:gd name="connsiteX14" fmla="*/ 236815 w 248602"/>
                <a:gd name="connsiteY14" fmla="*/ 81224 h 214312"/>
                <a:gd name="connsiteX15" fmla="*/ 151090 w 248602"/>
                <a:gd name="connsiteY15" fmla="*/ 166949 h 214312"/>
                <a:gd name="connsiteX16" fmla="*/ 141661 w 248602"/>
                <a:gd name="connsiteY16" fmla="*/ 171235 h 214312"/>
                <a:gd name="connsiteX17" fmla="*/ 117658 w 248602"/>
                <a:gd name="connsiteY17" fmla="*/ 178951 h 214312"/>
                <a:gd name="connsiteX18" fmla="*/ 74795 w 248602"/>
                <a:gd name="connsiteY18" fmla="*/ 136088 h 214312"/>
                <a:gd name="connsiteX19" fmla="*/ 117658 w 248602"/>
                <a:gd name="connsiteY19" fmla="*/ 93226 h 214312"/>
                <a:gd name="connsiteX20" fmla="*/ 117658 w 248602"/>
                <a:gd name="connsiteY20" fmla="*/ 93226 h 214312"/>
                <a:gd name="connsiteX21" fmla="*/ 157520 w 248602"/>
                <a:gd name="connsiteY21" fmla="*/ 118943 h 2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48602" h="214312">
                  <a:moveTo>
                    <a:pt x="157520" y="118943"/>
                  </a:moveTo>
                  <a:lnTo>
                    <a:pt x="238101" y="38362"/>
                  </a:lnTo>
                  <a:cubicBezTo>
                    <a:pt x="238959" y="30218"/>
                    <a:pt x="239816" y="21645"/>
                    <a:pt x="241102" y="13502"/>
                  </a:cubicBezTo>
                  <a:cubicBezTo>
                    <a:pt x="241530" y="10073"/>
                    <a:pt x="241959" y="6643"/>
                    <a:pt x="242387" y="3215"/>
                  </a:cubicBezTo>
                  <a:lnTo>
                    <a:pt x="229957" y="3215"/>
                  </a:lnTo>
                  <a:lnTo>
                    <a:pt x="174665" y="57650"/>
                  </a:lnTo>
                  <a:lnTo>
                    <a:pt x="170379" y="61936"/>
                  </a:lnTo>
                  <a:lnTo>
                    <a:pt x="31075" y="61936"/>
                  </a:lnTo>
                  <a:lnTo>
                    <a:pt x="3215" y="109942"/>
                  </a:lnTo>
                  <a:cubicBezTo>
                    <a:pt x="10501" y="143803"/>
                    <a:pt x="17359" y="178093"/>
                    <a:pt x="22074" y="212383"/>
                  </a:cubicBezTo>
                  <a:lnTo>
                    <a:pt x="22931" y="211526"/>
                  </a:lnTo>
                  <a:lnTo>
                    <a:pt x="27218" y="207240"/>
                  </a:lnTo>
                  <a:lnTo>
                    <a:pt x="247102" y="207240"/>
                  </a:lnTo>
                  <a:cubicBezTo>
                    <a:pt x="244102" y="184952"/>
                    <a:pt x="241530" y="162663"/>
                    <a:pt x="239816" y="139946"/>
                  </a:cubicBezTo>
                  <a:cubicBezTo>
                    <a:pt x="238530" y="120229"/>
                    <a:pt x="237244" y="100512"/>
                    <a:pt x="236815" y="81224"/>
                  </a:cubicBezTo>
                  <a:lnTo>
                    <a:pt x="151090" y="166949"/>
                  </a:lnTo>
                  <a:cubicBezTo>
                    <a:pt x="148519" y="169521"/>
                    <a:pt x="145090" y="170807"/>
                    <a:pt x="141661" y="171235"/>
                  </a:cubicBezTo>
                  <a:cubicBezTo>
                    <a:pt x="134803" y="175950"/>
                    <a:pt x="126230" y="178951"/>
                    <a:pt x="117658" y="178951"/>
                  </a:cubicBezTo>
                  <a:cubicBezTo>
                    <a:pt x="94083" y="178951"/>
                    <a:pt x="74795" y="159663"/>
                    <a:pt x="74795" y="136088"/>
                  </a:cubicBezTo>
                  <a:cubicBezTo>
                    <a:pt x="74795" y="112514"/>
                    <a:pt x="93655" y="93226"/>
                    <a:pt x="117658" y="93226"/>
                  </a:cubicBezTo>
                  <a:lnTo>
                    <a:pt x="117658" y="93226"/>
                  </a:lnTo>
                  <a:cubicBezTo>
                    <a:pt x="135231" y="92797"/>
                    <a:pt x="151090" y="103513"/>
                    <a:pt x="157520" y="11894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F6AAD2BD-F5BD-494D-864A-00488E1D511F}"/>
                </a:ext>
              </a:extLst>
            </p:cNvPr>
            <p:cNvSpPr/>
            <p:nvPr/>
          </p:nvSpPr>
          <p:spPr>
            <a:xfrm>
              <a:off x="5317831" y="6832926"/>
              <a:ext cx="21431" cy="21431"/>
            </a:xfrm>
            <a:custGeom>
              <a:avLst/>
              <a:gdLst>
                <a:gd name="connsiteX0" fmla="*/ 11359 w 21431"/>
                <a:gd name="connsiteY0" fmla="*/ 17359 h 21431"/>
                <a:gd name="connsiteX1" fmla="*/ 11359 w 21431"/>
                <a:gd name="connsiteY1" fmla="*/ 17359 h 21431"/>
                <a:gd name="connsiteX2" fmla="*/ 19931 w 21431"/>
                <a:gd name="connsiteY2" fmla="*/ 19931 h 21431"/>
                <a:gd name="connsiteX3" fmla="*/ 3215 w 21431"/>
                <a:gd name="connsiteY3" fmla="*/ 3215 h 21431"/>
                <a:gd name="connsiteX4" fmla="*/ 11359 w 21431"/>
                <a:gd name="connsiteY4" fmla="*/ 17359 h 2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431" h="21431">
                  <a:moveTo>
                    <a:pt x="11359" y="17359"/>
                  </a:moveTo>
                  <a:lnTo>
                    <a:pt x="11359" y="17359"/>
                  </a:lnTo>
                  <a:cubicBezTo>
                    <a:pt x="14359" y="18217"/>
                    <a:pt x="16931" y="19074"/>
                    <a:pt x="19931" y="19931"/>
                  </a:cubicBezTo>
                  <a:lnTo>
                    <a:pt x="3215" y="3215"/>
                  </a:lnTo>
                  <a:cubicBezTo>
                    <a:pt x="4072" y="9216"/>
                    <a:pt x="5358" y="14787"/>
                    <a:pt x="11359" y="1735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1170F38A-188D-4385-B3DA-27439098CF5B}"/>
                </a:ext>
              </a:extLst>
            </p:cNvPr>
            <p:cNvSpPr/>
            <p:nvPr/>
          </p:nvSpPr>
          <p:spPr>
            <a:xfrm>
              <a:off x="5200388" y="6508028"/>
              <a:ext cx="428625" cy="351473"/>
            </a:xfrm>
            <a:custGeom>
              <a:avLst/>
              <a:gdLst>
                <a:gd name="connsiteX0" fmla="*/ 227814 w 428625"/>
                <a:gd name="connsiteY0" fmla="*/ 76939 h 351472"/>
                <a:gd name="connsiteX1" fmla="*/ 227814 w 428625"/>
                <a:gd name="connsiteY1" fmla="*/ 76939 h 351472"/>
                <a:gd name="connsiteX2" fmla="*/ 223528 w 428625"/>
                <a:gd name="connsiteY2" fmla="*/ 72652 h 351472"/>
                <a:gd name="connsiteX3" fmla="*/ 154091 w 428625"/>
                <a:gd name="connsiteY3" fmla="*/ 3215 h 351472"/>
                <a:gd name="connsiteX4" fmla="*/ 149376 w 428625"/>
                <a:gd name="connsiteY4" fmla="*/ 8787 h 351472"/>
                <a:gd name="connsiteX5" fmla="*/ 11359 w 428625"/>
                <a:gd name="connsiteY5" fmla="*/ 155377 h 351472"/>
                <a:gd name="connsiteX6" fmla="*/ 3215 w 428625"/>
                <a:gd name="connsiteY6" fmla="*/ 168235 h 351472"/>
                <a:gd name="connsiteX7" fmla="*/ 184094 w 428625"/>
                <a:gd name="connsiteY7" fmla="*/ 349972 h 351472"/>
                <a:gd name="connsiteX8" fmla="*/ 196096 w 428625"/>
                <a:gd name="connsiteY8" fmla="*/ 349544 h 351472"/>
                <a:gd name="connsiteX9" fmla="*/ 265962 w 428625"/>
                <a:gd name="connsiteY9" fmla="*/ 320826 h 351472"/>
                <a:gd name="connsiteX10" fmla="*/ 272391 w 428625"/>
                <a:gd name="connsiteY10" fmla="*/ 316539 h 351472"/>
                <a:gd name="connsiteX11" fmla="*/ 270248 w 428625"/>
                <a:gd name="connsiteY11" fmla="*/ 303681 h 351472"/>
                <a:gd name="connsiteX12" fmla="*/ 313111 w 428625"/>
                <a:gd name="connsiteY12" fmla="*/ 260390 h 351472"/>
                <a:gd name="connsiteX13" fmla="*/ 330256 w 428625"/>
                <a:gd name="connsiteY13" fmla="*/ 264247 h 351472"/>
                <a:gd name="connsiteX14" fmla="*/ 349115 w 428625"/>
                <a:gd name="connsiteY14" fmla="*/ 193524 h 351472"/>
                <a:gd name="connsiteX15" fmla="*/ 360259 w 428625"/>
                <a:gd name="connsiteY15" fmla="*/ 171236 h 351472"/>
                <a:gd name="connsiteX16" fmla="*/ 420696 w 428625"/>
                <a:gd name="connsiteY16" fmla="*/ 157091 h 351472"/>
                <a:gd name="connsiteX17" fmla="*/ 427982 w 428625"/>
                <a:gd name="connsiteY17" fmla="*/ 150662 h 351472"/>
                <a:gd name="connsiteX18" fmla="*/ 353830 w 428625"/>
                <a:gd name="connsiteY18" fmla="*/ 76939 h 351472"/>
                <a:gd name="connsiteX19" fmla="*/ 227814 w 428625"/>
                <a:gd name="connsiteY19" fmla="*/ 76939 h 351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28625" h="351472">
                  <a:moveTo>
                    <a:pt x="227814" y="76939"/>
                  </a:moveTo>
                  <a:lnTo>
                    <a:pt x="227814" y="76939"/>
                  </a:lnTo>
                  <a:lnTo>
                    <a:pt x="223528" y="72652"/>
                  </a:lnTo>
                  <a:lnTo>
                    <a:pt x="154091" y="3215"/>
                  </a:lnTo>
                  <a:cubicBezTo>
                    <a:pt x="152376" y="4929"/>
                    <a:pt x="151090" y="7072"/>
                    <a:pt x="149376" y="8787"/>
                  </a:cubicBezTo>
                  <a:cubicBezTo>
                    <a:pt x="105227" y="59794"/>
                    <a:pt x="56364" y="105656"/>
                    <a:pt x="11359" y="155377"/>
                  </a:cubicBezTo>
                  <a:cubicBezTo>
                    <a:pt x="9215" y="160091"/>
                    <a:pt x="6644" y="164378"/>
                    <a:pt x="3215" y="168235"/>
                  </a:cubicBezTo>
                  <a:lnTo>
                    <a:pt x="184094" y="349972"/>
                  </a:lnTo>
                  <a:cubicBezTo>
                    <a:pt x="187952" y="349972"/>
                    <a:pt x="192238" y="349972"/>
                    <a:pt x="196096" y="349544"/>
                  </a:cubicBezTo>
                  <a:cubicBezTo>
                    <a:pt x="221813" y="348258"/>
                    <a:pt x="244959" y="334542"/>
                    <a:pt x="265962" y="320826"/>
                  </a:cubicBezTo>
                  <a:cubicBezTo>
                    <a:pt x="268105" y="319540"/>
                    <a:pt x="270248" y="317826"/>
                    <a:pt x="272391" y="316539"/>
                  </a:cubicBezTo>
                  <a:cubicBezTo>
                    <a:pt x="271105" y="312253"/>
                    <a:pt x="270248" y="307967"/>
                    <a:pt x="270248" y="303681"/>
                  </a:cubicBezTo>
                  <a:cubicBezTo>
                    <a:pt x="270248" y="280106"/>
                    <a:pt x="289536" y="260390"/>
                    <a:pt x="313111" y="260390"/>
                  </a:cubicBezTo>
                  <a:cubicBezTo>
                    <a:pt x="319111" y="260390"/>
                    <a:pt x="325112" y="261676"/>
                    <a:pt x="330256" y="264247"/>
                  </a:cubicBezTo>
                  <a:cubicBezTo>
                    <a:pt x="343543" y="243673"/>
                    <a:pt x="345686" y="217527"/>
                    <a:pt x="349115" y="193524"/>
                  </a:cubicBezTo>
                  <a:cubicBezTo>
                    <a:pt x="349972" y="184952"/>
                    <a:pt x="354687" y="177665"/>
                    <a:pt x="360259" y="171236"/>
                  </a:cubicBezTo>
                  <a:cubicBezTo>
                    <a:pt x="380405" y="167378"/>
                    <a:pt x="403122" y="170378"/>
                    <a:pt x="420696" y="157091"/>
                  </a:cubicBezTo>
                  <a:cubicBezTo>
                    <a:pt x="423267" y="155377"/>
                    <a:pt x="425839" y="153233"/>
                    <a:pt x="427982" y="150662"/>
                  </a:cubicBezTo>
                  <a:lnTo>
                    <a:pt x="353830" y="76939"/>
                  </a:lnTo>
                  <a:lnTo>
                    <a:pt x="227814" y="7693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FD087505-2327-453D-920F-08F4D403479E}"/>
                </a:ext>
              </a:extLst>
            </p:cNvPr>
            <p:cNvSpPr/>
            <p:nvPr/>
          </p:nvSpPr>
          <p:spPr>
            <a:xfrm>
              <a:off x="5269825" y="3049881"/>
              <a:ext cx="42863" cy="47149"/>
            </a:xfrm>
            <a:custGeom>
              <a:avLst/>
              <a:gdLst>
                <a:gd name="connsiteX0" fmla="*/ 3215 w 42862"/>
                <a:gd name="connsiteY0" fmla="*/ 3215 h 47148"/>
                <a:gd name="connsiteX1" fmla="*/ 28504 w 42862"/>
                <a:gd name="connsiteY1" fmla="*/ 44791 h 47148"/>
                <a:gd name="connsiteX2" fmla="*/ 42648 w 42862"/>
                <a:gd name="connsiteY2" fmla="*/ 30647 h 47148"/>
                <a:gd name="connsiteX3" fmla="*/ 6644 w 42862"/>
                <a:gd name="connsiteY3" fmla="*/ 3215 h 47148"/>
                <a:gd name="connsiteX4" fmla="*/ 3215 w 42862"/>
                <a:gd name="connsiteY4" fmla="*/ 3215 h 4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862" h="47148">
                  <a:moveTo>
                    <a:pt x="3215" y="3215"/>
                  </a:moveTo>
                  <a:cubicBezTo>
                    <a:pt x="11359" y="16931"/>
                    <a:pt x="19931" y="31075"/>
                    <a:pt x="28504" y="44791"/>
                  </a:cubicBezTo>
                  <a:lnTo>
                    <a:pt x="42648" y="30647"/>
                  </a:lnTo>
                  <a:cubicBezTo>
                    <a:pt x="30647" y="21217"/>
                    <a:pt x="18645" y="12216"/>
                    <a:pt x="6644" y="3215"/>
                  </a:cubicBez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BF07912B-50A4-48C4-9DBC-408A6AF3E26B}"/>
                </a:ext>
              </a:extLst>
            </p:cNvPr>
            <p:cNvSpPr/>
            <p:nvPr/>
          </p:nvSpPr>
          <p:spPr>
            <a:xfrm>
              <a:off x="4361140" y="2670119"/>
              <a:ext cx="501491" cy="1032986"/>
            </a:xfrm>
            <a:custGeom>
              <a:avLst/>
              <a:gdLst>
                <a:gd name="connsiteX0" fmla="*/ 337114 w 501491"/>
                <a:gd name="connsiteY0" fmla="*/ 745593 h 1032986"/>
                <a:gd name="connsiteX1" fmla="*/ 337114 w 501491"/>
                <a:gd name="connsiteY1" fmla="*/ 745593 h 1032986"/>
                <a:gd name="connsiteX2" fmla="*/ 328113 w 501491"/>
                <a:gd name="connsiteY2" fmla="*/ 734878 h 1032986"/>
                <a:gd name="connsiteX3" fmla="*/ 328113 w 501491"/>
                <a:gd name="connsiteY3" fmla="*/ 737878 h 1032986"/>
                <a:gd name="connsiteX4" fmla="*/ 285679 w 501491"/>
                <a:gd name="connsiteY4" fmla="*/ 780740 h 1032986"/>
                <a:gd name="connsiteX5" fmla="*/ 242387 w 501491"/>
                <a:gd name="connsiteY5" fmla="*/ 737878 h 1032986"/>
                <a:gd name="connsiteX6" fmla="*/ 250531 w 501491"/>
                <a:gd name="connsiteY6" fmla="*/ 713018 h 1032986"/>
                <a:gd name="connsiteX7" fmla="*/ 194810 w 501491"/>
                <a:gd name="connsiteY7" fmla="*/ 657296 h 1032986"/>
                <a:gd name="connsiteX8" fmla="*/ 190524 w 501491"/>
                <a:gd name="connsiteY8" fmla="*/ 653010 h 1032986"/>
                <a:gd name="connsiteX9" fmla="*/ 190524 w 501491"/>
                <a:gd name="connsiteY9" fmla="*/ 402264 h 1032986"/>
                <a:gd name="connsiteX10" fmla="*/ 138660 w 501491"/>
                <a:gd name="connsiteY10" fmla="*/ 350401 h 1032986"/>
                <a:gd name="connsiteX11" fmla="*/ 134374 w 501491"/>
                <a:gd name="connsiteY11" fmla="*/ 346115 h 1032986"/>
                <a:gd name="connsiteX12" fmla="*/ 134374 w 501491"/>
                <a:gd name="connsiteY12" fmla="*/ 8787 h 1032986"/>
                <a:gd name="connsiteX13" fmla="*/ 111228 w 501491"/>
                <a:gd name="connsiteY13" fmla="*/ 3215 h 1032986"/>
                <a:gd name="connsiteX14" fmla="*/ 111228 w 501491"/>
                <a:gd name="connsiteY14" fmla="*/ 361117 h 1032986"/>
                <a:gd name="connsiteX15" fmla="*/ 141232 w 501491"/>
                <a:gd name="connsiteY15" fmla="*/ 391120 h 1032986"/>
                <a:gd name="connsiteX16" fmla="*/ 146804 w 501491"/>
                <a:gd name="connsiteY16" fmla="*/ 396692 h 1032986"/>
                <a:gd name="connsiteX17" fmla="*/ 146804 w 501491"/>
                <a:gd name="connsiteY17" fmla="*/ 530852 h 1032986"/>
                <a:gd name="connsiteX18" fmla="*/ 159234 w 501491"/>
                <a:gd name="connsiteY18" fmla="*/ 561285 h 1032986"/>
                <a:gd name="connsiteX19" fmla="*/ 116372 w 501491"/>
                <a:gd name="connsiteY19" fmla="*/ 603718 h 1032986"/>
                <a:gd name="connsiteX20" fmla="*/ 73081 w 501491"/>
                <a:gd name="connsiteY20" fmla="*/ 561285 h 1032986"/>
                <a:gd name="connsiteX21" fmla="*/ 107371 w 501491"/>
                <a:gd name="connsiteY21" fmla="*/ 519279 h 1032986"/>
                <a:gd name="connsiteX22" fmla="*/ 107371 w 501491"/>
                <a:gd name="connsiteY22" fmla="*/ 413409 h 1032986"/>
                <a:gd name="connsiteX23" fmla="*/ 77367 w 501491"/>
                <a:gd name="connsiteY23" fmla="*/ 382976 h 1032986"/>
                <a:gd name="connsiteX24" fmla="*/ 71795 w 501491"/>
                <a:gd name="connsiteY24" fmla="*/ 376976 h 1032986"/>
                <a:gd name="connsiteX25" fmla="*/ 71795 w 501491"/>
                <a:gd name="connsiteY25" fmla="*/ 30647 h 1032986"/>
                <a:gd name="connsiteX26" fmla="*/ 51221 w 501491"/>
                <a:gd name="connsiteY26" fmla="*/ 211955 h 1032986"/>
                <a:gd name="connsiteX27" fmla="*/ 29361 w 501491"/>
                <a:gd name="connsiteY27" fmla="*/ 322540 h 1032986"/>
                <a:gd name="connsiteX28" fmla="*/ 29361 w 501491"/>
                <a:gd name="connsiteY28" fmla="*/ 621721 h 1032986"/>
                <a:gd name="connsiteX29" fmla="*/ 104370 w 501491"/>
                <a:gd name="connsiteY29" fmla="*/ 696730 h 1032986"/>
                <a:gd name="connsiteX30" fmla="*/ 116372 w 501491"/>
                <a:gd name="connsiteY30" fmla="*/ 695015 h 1032986"/>
                <a:gd name="connsiteX31" fmla="*/ 159234 w 501491"/>
                <a:gd name="connsiteY31" fmla="*/ 737878 h 1032986"/>
                <a:gd name="connsiteX32" fmla="*/ 116372 w 501491"/>
                <a:gd name="connsiteY32" fmla="*/ 780740 h 1032986"/>
                <a:gd name="connsiteX33" fmla="*/ 73081 w 501491"/>
                <a:gd name="connsiteY33" fmla="*/ 737878 h 1032986"/>
                <a:gd name="connsiteX34" fmla="*/ 80367 w 501491"/>
                <a:gd name="connsiteY34" fmla="*/ 714303 h 1032986"/>
                <a:gd name="connsiteX35" fmla="*/ 4929 w 501491"/>
                <a:gd name="connsiteY35" fmla="*/ 638437 h 1032986"/>
                <a:gd name="connsiteX36" fmla="*/ 3215 w 501491"/>
                <a:gd name="connsiteY36" fmla="*/ 636722 h 1032986"/>
                <a:gd name="connsiteX37" fmla="*/ 7501 w 501491"/>
                <a:gd name="connsiteY37" fmla="*/ 656011 h 1032986"/>
                <a:gd name="connsiteX38" fmla="*/ 41791 w 501491"/>
                <a:gd name="connsiteY38" fmla="*/ 799171 h 1032986"/>
                <a:gd name="connsiteX39" fmla="*/ 178951 w 501491"/>
                <a:gd name="connsiteY39" fmla="*/ 799171 h 1032986"/>
                <a:gd name="connsiteX40" fmla="*/ 183237 w 501491"/>
                <a:gd name="connsiteY40" fmla="*/ 803458 h 1032986"/>
                <a:gd name="connsiteX41" fmla="*/ 218813 w 501491"/>
                <a:gd name="connsiteY41" fmla="*/ 839033 h 1032986"/>
                <a:gd name="connsiteX42" fmla="*/ 218813 w 501491"/>
                <a:gd name="connsiteY42" fmla="*/ 977479 h 1032986"/>
                <a:gd name="connsiteX43" fmla="*/ 271534 w 501491"/>
                <a:gd name="connsiteY43" fmla="*/ 1030200 h 1032986"/>
                <a:gd name="connsiteX44" fmla="*/ 350401 w 501491"/>
                <a:gd name="connsiteY44" fmla="*/ 1024628 h 1032986"/>
                <a:gd name="connsiteX45" fmla="*/ 371832 w 501491"/>
                <a:gd name="connsiteY45" fmla="*/ 1016484 h 1032986"/>
                <a:gd name="connsiteX46" fmla="*/ 371404 w 501491"/>
                <a:gd name="connsiteY46" fmla="*/ 986480 h 1032986"/>
                <a:gd name="connsiteX47" fmla="*/ 443413 w 501491"/>
                <a:gd name="connsiteY47" fmla="*/ 987766 h 1032986"/>
                <a:gd name="connsiteX48" fmla="*/ 449413 w 501491"/>
                <a:gd name="connsiteY48" fmla="*/ 962906 h 1032986"/>
                <a:gd name="connsiteX49" fmla="*/ 337971 w 501491"/>
                <a:gd name="connsiteY49" fmla="*/ 962906 h 1032986"/>
                <a:gd name="connsiteX50" fmla="*/ 335399 w 501491"/>
                <a:gd name="connsiteY50" fmla="*/ 959906 h 1032986"/>
                <a:gd name="connsiteX51" fmla="*/ 311825 w 501491"/>
                <a:gd name="connsiteY51" fmla="*/ 936331 h 1032986"/>
                <a:gd name="connsiteX52" fmla="*/ 286964 w 501491"/>
                <a:gd name="connsiteY52" fmla="*/ 944475 h 1032986"/>
                <a:gd name="connsiteX53" fmla="*/ 244102 w 501491"/>
                <a:gd name="connsiteY53" fmla="*/ 901184 h 1032986"/>
                <a:gd name="connsiteX54" fmla="*/ 286964 w 501491"/>
                <a:gd name="connsiteY54" fmla="*/ 858750 h 1032986"/>
                <a:gd name="connsiteX55" fmla="*/ 329827 w 501491"/>
                <a:gd name="connsiteY55" fmla="*/ 901184 h 1032986"/>
                <a:gd name="connsiteX56" fmla="*/ 324683 w 501491"/>
                <a:gd name="connsiteY56" fmla="*/ 921758 h 1032986"/>
                <a:gd name="connsiteX57" fmla="*/ 346115 w 501491"/>
                <a:gd name="connsiteY57" fmla="*/ 943189 h 1032986"/>
                <a:gd name="connsiteX58" fmla="*/ 441270 w 501491"/>
                <a:gd name="connsiteY58" fmla="*/ 943189 h 1032986"/>
                <a:gd name="connsiteX59" fmla="*/ 393692 w 501491"/>
                <a:gd name="connsiteY59" fmla="*/ 921330 h 1032986"/>
                <a:gd name="connsiteX60" fmla="*/ 353401 w 501491"/>
                <a:gd name="connsiteY60" fmla="*/ 889611 h 1032986"/>
                <a:gd name="connsiteX61" fmla="*/ 480703 w 501491"/>
                <a:gd name="connsiteY61" fmla="*/ 920901 h 1032986"/>
                <a:gd name="connsiteX62" fmla="*/ 498277 w 501491"/>
                <a:gd name="connsiteY62" fmla="*/ 887897 h 1032986"/>
                <a:gd name="connsiteX63" fmla="*/ 463558 w 501491"/>
                <a:gd name="connsiteY63" fmla="*/ 853178 h 1032986"/>
                <a:gd name="connsiteX64" fmla="*/ 337114 w 501491"/>
                <a:gd name="connsiteY64" fmla="*/ 745593 h 1032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501491" h="1032986">
                  <a:moveTo>
                    <a:pt x="337114" y="745593"/>
                  </a:moveTo>
                  <a:lnTo>
                    <a:pt x="337114" y="745593"/>
                  </a:lnTo>
                  <a:cubicBezTo>
                    <a:pt x="333685" y="742164"/>
                    <a:pt x="330684" y="738735"/>
                    <a:pt x="328113" y="734878"/>
                  </a:cubicBezTo>
                  <a:cubicBezTo>
                    <a:pt x="328113" y="735735"/>
                    <a:pt x="328113" y="737021"/>
                    <a:pt x="328113" y="737878"/>
                  </a:cubicBezTo>
                  <a:cubicBezTo>
                    <a:pt x="328113" y="761452"/>
                    <a:pt x="309253" y="780740"/>
                    <a:pt x="285679" y="780740"/>
                  </a:cubicBezTo>
                  <a:cubicBezTo>
                    <a:pt x="262104" y="780740"/>
                    <a:pt x="242387" y="761881"/>
                    <a:pt x="242387" y="737878"/>
                  </a:cubicBezTo>
                  <a:cubicBezTo>
                    <a:pt x="242387" y="728448"/>
                    <a:pt x="245388" y="719876"/>
                    <a:pt x="250531" y="713018"/>
                  </a:cubicBezTo>
                  <a:lnTo>
                    <a:pt x="194810" y="657296"/>
                  </a:lnTo>
                  <a:lnTo>
                    <a:pt x="190524" y="653010"/>
                  </a:lnTo>
                  <a:lnTo>
                    <a:pt x="190524" y="402264"/>
                  </a:lnTo>
                  <a:lnTo>
                    <a:pt x="138660" y="350401"/>
                  </a:lnTo>
                  <a:lnTo>
                    <a:pt x="134374" y="346115"/>
                  </a:lnTo>
                  <a:lnTo>
                    <a:pt x="134374" y="8787"/>
                  </a:lnTo>
                  <a:cubicBezTo>
                    <a:pt x="126659" y="7072"/>
                    <a:pt x="118943" y="5358"/>
                    <a:pt x="111228" y="3215"/>
                  </a:cubicBezTo>
                  <a:lnTo>
                    <a:pt x="111228" y="361117"/>
                  </a:lnTo>
                  <a:lnTo>
                    <a:pt x="141232" y="391120"/>
                  </a:lnTo>
                  <a:lnTo>
                    <a:pt x="146804" y="396692"/>
                  </a:lnTo>
                  <a:lnTo>
                    <a:pt x="146804" y="530852"/>
                  </a:lnTo>
                  <a:cubicBezTo>
                    <a:pt x="154519" y="538567"/>
                    <a:pt x="159234" y="549712"/>
                    <a:pt x="159234" y="561285"/>
                  </a:cubicBezTo>
                  <a:cubicBezTo>
                    <a:pt x="159234" y="584859"/>
                    <a:pt x="140375" y="603718"/>
                    <a:pt x="116372" y="603718"/>
                  </a:cubicBezTo>
                  <a:cubicBezTo>
                    <a:pt x="92797" y="603718"/>
                    <a:pt x="73081" y="584859"/>
                    <a:pt x="73081" y="561285"/>
                  </a:cubicBezTo>
                  <a:cubicBezTo>
                    <a:pt x="73081" y="540710"/>
                    <a:pt x="87654" y="523137"/>
                    <a:pt x="107371" y="519279"/>
                  </a:cubicBezTo>
                  <a:lnTo>
                    <a:pt x="107371" y="413409"/>
                  </a:lnTo>
                  <a:lnTo>
                    <a:pt x="77367" y="382976"/>
                  </a:lnTo>
                  <a:lnTo>
                    <a:pt x="71795" y="376976"/>
                  </a:lnTo>
                  <a:lnTo>
                    <a:pt x="71795" y="30647"/>
                  </a:lnTo>
                  <a:cubicBezTo>
                    <a:pt x="62794" y="90654"/>
                    <a:pt x="57650" y="151519"/>
                    <a:pt x="51221" y="211955"/>
                  </a:cubicBezTo>
                  <a:cubicBezTo>
                    <a:pt x="47792" y="249674"/>
                    <a:pt x="39219" y="286107"/>
                    <a:pt x="29361" y="322540"/>
                  </a:cubicBezTo>
                  <a:lnTo>
                    <a:pt x="29361" y="621721"/>
                  </a:lnTo>
                  <a:lnTo>
                    <a:pt x="104370" y="696730"/>
                  </a:lnTo>
                  <a:cubicBezTo>
                    <a:pt x="108228" y="695444"/>
                    <a:pt x="112514" y="695015"/>
                    <a:pt x="116372" y="695015"/>
                  </a:cubicBezTo>
                  <a:cubicBezTo>
                    <a:pt x="139946" y="695015"/>
                    <a:pt x="159234" y="714303"/>
                    <a:pt x="159234" y="737878"/>
                  </a:cubicBezTo>
                  <a:cubicBezTo>
                    <a:pt x="159234" y="761452"/>
                    <a:pt x="140375" y="780740"/>
                    <a:pt x="116372" y="780740"/>
                  </a:cubicBezTo>
                  <a:cubicBezTo>
                    <a:pt x="92369" y="780740"/>
                    <a:pt x="73081" y="761881"/>
                    <a:pt x="73081" y="737878"/>
                  </a:cubicBezTo>
                  <a:cubicBezTo>
                    <a:pt x="73081" y="729305"/>
                    <a:pt x="75652" y="721162"/>
                    <a:pt x="80367" y="714303"/>
                  </a:cubicBezTo>
                  <a:lnTo>
                    <a:pt x="4929" y="638437"/>
                  </a:lnTo>
                  <a:lnTo>
                    <a:pt x="3215" y="636722"/>
                  </a:lnTo>
                  <a:cubicBezTo>
                    <a:pt x="4501" y="643152"/>
                    <a:pt x="5786" y="649581"/>
                    <a:pt x="7501" y="656011"/>
                  </a:cubicBezTo>
                  <a:cubicBezTo>
                    <a:pt x="18645" y="704017"/>
                    <a:pt x="29789" y="751594"/>
                    <a:pt x="41791" y="799171"/>
                  </a:cubicBezTo>
                  <a:lnTo>
                    <a:pt x="178951" y="799171"/>
                  </a:lnTo>
                  <a:lnTo>
                    <a:pt x="183237" y="803458"/>
                  </a:lnTo>
                  <a:lnTo>
                    <a:pt x="218813" y="839033"/>
                  </a:lnTo>
                  <a:lnTo>
                    <a:pt x="218813" y="977479"/>
                  </a:lnTo>
                  <a:lnTo>
                    <a:pt x="271534" y="1030200"/>
                  </a:lnTo>
                  <a:cubicBezTo>
                    <a:pt x="297680" y="1028486"/>
                    <a:pt x="323826" y="1026771"/>
                    <a:pt x="350401" y="1024628"/>
                  </a:cubicBezTo>
                  <a:cubicBezTo>
                    <a:pt x="357688" y="1023342"/>
                    <a:pt x="366689" y="1022913"/>
                    <a:pt x="371832" y="1016484"/>
                  </a:cubicBezTo>
                  <a:cubicBezTo>
                    <a:pt x="375261" y="1006626"/>
                    <a:pt x="370546" y="996339"/>
                    <a:pt x="371404" y="986480"/>
                  </a:cubicBezTo>
                  <a:cubicBezTo>
                    <a:pt x="395407" y="983480"/>
                    <a:pt x="419410" y="990767"/>
                    <a:pt x="443413" y="987766"/>
                  </a:cubicBezTo>
                  <a:cubicBezTo>
                    <a:pt x="451128" y="981766"/>
                    <a:pt x="451128" y="972336"/>
                    <a:pt x="449413" y="962906"/>
                  </a:cubicBezTo>
                  <a:lnTo>
                    <a:pt x="337971" y="962906"/>
                  </a:lnTo>
                  <a:lnTo>
                    <a:pt x="335399" y="959906"/>
                  </a:lnTo>
                  <a:lnTo>
                    <a:pt x="311825" y="936331"/>
                  </a:lnTo>
                  <a:cubicBezTo>
                    <a:pt x="304967" y="941475"/>
                    <a:pt x="296394" y="944475"/>
                    <a:pt x="286964" y="944475"/>
                  </a:cubicBezTo>
                  <a:cubicBezTo>
                    <a:pt x="263390" y="944475"/>
                    <a:pt x="244102" y="924758"/>
                    <a:pt x="244102" y="901184"/>
                  </a:cubicBezTo>
                  <a:cubicBezTo>
                    <a:pt x="244102" y="877610"/>
                    <a:pt x="263390" y="858750"/>
                    <a:pt x="286964" y="858750"/>
                  </a:cubicBezTo>
                  <a:cubicBezTo>
                    <a:pt x="310539" y="858750"/>
                    <a:pt x="329827" y="877610"/>
                    <a:pt x="329827" y="901184"/>
                  </a:cubicBezTo>
                  <a:cubicBezTo>
                    <a:pt x="329827" y="908471"/>
                    <a:pt x="328113" y="915757"/>
                    <a:pt x="324683" y="921758"/>
                  </a:cubicBezTo>
                  <a:lnTo>
                    <a:pt x="346115" y="943189"/>
                  </a:lnTo>
                  <a:lnTo>
                    <a:pt x="441270" y="943189"/>
                  </a:lnTo>
                  <a:cubicBezTo>
                    <a:pt x="429697" y="930331"/>
                    <a:pt x="408694" y="929902"/>
                    <a:pt x="393692" y="921330"/>
                  </a:cubicBezTo>
                  <a:cubicBezTo>
                    <a:pt x="379119" y="912757"/>
                    <a:pt x="364546" y="902470"/>
                    <a:pt x="353401" y="889611"/>
                  </a:cubicBezTo>
                  <a:cubicBezTo>
                    <a:pt x="393692" y="906328"/>
                    <a:pt x="435697" y="926044"/>
                    <a:pt x="480703" y="920901"/>
                  </a:cubicBezTo>
                  <a:cubicBezTo>
                    <a:pt x="494848" y="917043"/>
                    <a:pt x="498277" y="900755"/>
                    <a:pt x="498277" y="887897"/>
                  </a:cubicBezTo>
                  <a:lnTo>
                    <a:pt x="463558" y="853178"/>
                  </a:lnTo>
                  <a:cubicBezTo>
                    <a:pt x="417695" y="821460"/>
                    <a:pt x="375261" y="785455"/>
                    <a:pt x="337114" y="7455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F8C06F03-B107-4680-ACB7-A6E7BA80527F}"/>
                </a:ext>
              </a:extLst>
            </p:cNvPr>
            <p:cNvSpPr/>
            <p:nvPr/>
          </p:nvSpPr>
          <p:spPr>
            <a:xfrm>
              <a:off x="4789765" y="3260765"/>
              <a:ext cx="85725" cy="222885"/>
            </a:xfrm>
            <a:custGeom>
              <a:avLst/>
              <a:gdLst>
                <a:gd name="connsiteX0" fmla="*/ 49506 w 85725"/>
                <a:gd name="connsiteY0" fmla="*/ 175951 h 222885"/>
                <a:gd name="connsiteX1" fmla="*/ 49506 w 85725"/>
                <a:gd name="connsiteY1" fmla="*/ 73081 h 222885"/>
                <a:gd name="connsiteX2" fmla="*/ 3215 w 85725"/>
                <a:gd name="connsiteY2" fmla="*/ 3215 h 222885"/>
                <a:gd name="connsiteX3" fmla="*/ 3215 w 85725"/>
                <a:gd name="connsiteY3" fmla="*/ 172950 h 222885"/>
                <a:gd name="connsiteX4" fmla="*/ 16502 w 85725"/>
                <a:gd name="connsiteY4" fmla="*/ 196524 h 222885"/>
                <a:gd name="connsiteX5" fmla="*/ 53364 w 85725"/>
                <a:gd name="connsiteY5" fmla="*/ 216241 h 222885"/>
                <a:gd name="connsiteX6" fmla="*/ 74366 w 85725"/>
                <a:gd name="connsiteY6" fmla="*/ 221385 h 222885"/>
                <a:gd name="connsiteX7" fmla="*/ 84225 w 85725"/>
                <a:gd name="connsiteY7" fmla="*/ 211526 h 222885"/>
                <a:gd name="connsiteX8" fmla="*/ 52078 w 85725"/>
                <a:gd name="connsiteY8" fmla="*/ 179379 h 222885"/>
                <a:gd name="connsiteX9" fmla="*/ 49506 w 85725"/>
                <a:gd name="connsiteY9" fmla="*/ 175951 h 222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5725" h="222885">
                  <a:moveTo>
                    <a:pt x="49506" y="175951"/>
                  </a:moveTo>
                  <a:lnTo>
                    <a:pt x="49506" y="73081"/>
                  </a:lnTo>
                  <a:cubicBezTo>
                    <a:pt x="35362" y="49078"/>
                    <a:pt x="19931" y="25932"/>
                    <a:pt x="3215" y="3215"/>
                  </a:cubicBezTo>
                  <a:lnTo>
                    <a:pt x="3215" y="172950"/>
                  </a:lnTo>
                  <a:cubicBezTo>
                    <a:pt x="7072" y="181094"/>
                    <a:pt x="11359" y="189238"/>
                    <a:pt x="16502" y="196524"/>
                  </a:cubicBezTo>
                  <a:cubicBezTo>
                    <a:pt x="25932" y="207669"/>
                    <a:pt x="40934" y="210241"/>
                    <a:pt x="53364" y="216241"/>
                  </a:cubicBezTo>
                  <a:cubicBezTo>
                    <a:pt x="60222" y="218813"/>
                    <a:pt x="67080" y="223099"/>
                    <a:pt x="74366" y="221385"/>
                  </a:cubicBezTo>
                  <a:cubicBezTo>
                    <a:pt x="78653" y="219242"/>
                    <a:pt x="82082" y="215813"/>
                    <a:pt x="84225" y="211526"/>
                  </a:cubicBezTo>
                  <a:lnTo>
                    <a:pt x="52078" y="179379"/>
                  </a:lnTo>
                  <a:lnTo>
                    <a:pt x="49506" y="17595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BE5B4585-0A21-4A6C-9E67-6F1E7053F64C}"/>
                </a:ext>
              </a:extLst>
            </p:cNvPr>
            <p:cNvSpPr/>
            <p:nvPr/>
          </p:nvSpPr>
          <p:spPr>
            <a:xfrm>
              <a:off x="4522732" y="2682978"/>
              <a:ext cx="252889" cy="715804"/>
            </a:xfrm>
            <a:custGeom>
              <a:avLst/>
              <a:gdLst>
                <a:gd name="connsiteX0" fmla="*/ 84225 w 252888"/>
                <a:gd name="connsiteY0" fmla="*/ 361974 h 715803"/>
                <a:gd name="connsiteX1" fmla="*/ 84225 w 252888"/>
                <a:gd name="connsiteY1" fmla="*/ 361974 h 715803"/>
                <a:gd name="connsiteX2" fmla="*/ 157091 w 252888"/>
                <a:gd name="connsiteY2" fmla="*/ 179808 h 715803"/>
                <a:gd name="connsiteX3" fmla="*/ 200382 w 252888"/>
                <a:gd name="connsiteY3" fmla="*/ 105227 h 715803"/>
                <a:gd name="connsiteX4" fmla="*/ 200382 w 252888"/>
                <a:gd name="connsiteY4" fmla="*/ 65794 h 715803"/>
                <a:gd name="connsiteX5" fmla="*/ 98369 w 252888"/>
                <a:gd name="connsiteY5" fmla="*/ 30647 h 715803"/>
                <a:gd name="connsiteX6" fmla="*/ 78224 w 252888"/>
                <a:gd name="connsiteY6" fmla="*/ 35790 h 715803"/>
                <a:gd name="connsiteX7" fmla="*/ 40934 w 252888"/>
                <a:gd name="connsiteY7" fmla="*/ 13502 h 715803"/>
                <a:gd name="connsiteX8" fmla="*/ 3215 w 252888"/>
                <a:gd name="connsiteY8" fmla="*/ 3215 h 715803"/>
                <a:gd name="connsiteX9" fmla="*/ 3215 w 252888"/>
                <a:gd name="connsiteY9" fmla="*/ 321255 h 715803"/>
                <a:gd name="connsiteX10" fmla="*/ 55078 w 252888"/>
                <a:gd name="connsiteY10" fmla="*/ 372690 h 715803"/>
                <a:gd name="connsiteX11" fmla="*/ 59365 w 252888"/>
                <a:gd name="connsiteY11" fmla="*/ 376976 h 715803"/>
                <a:gd name="connsiteX12" fmla="*/ 59365 w 252888"/>
                <a:gd name="connsiteY12" fmla="*/ 627721 h 715803"/>
                <a:gd name="connsiteX13" fmla="*/ 114657 w 252888"/>
                <a:gd name="connsiteY13" fmla="*/ 683014 h 715803"/>
                <a:gd name="connsiteX14" fmla="*/ 124944 w 252888"/>
                <a:gd name="connsiteY14" fmla="*/ 681728 h 715803"/>
                <a:gd name="connsiteX15" fmla="*/ 149804 w 252888"/>
                <a:gd name="connsiteY15" fmla="*/ 689872 h 715803"/>
                <a:gd name="connsiteX16" fmla="*/ 148519 w 252888"/>
                <a:gd name="connsiteY16" fmla="*/ 686014 h 715803"/>
                <a:gd name="connsiteX17" fmla="*/ 152376 w 252888"/>
                <a:gd name="connsiteY17" fmla="*/ 671870 h 715803"/>
                <a:gd name="connsiteX18" fmla="*/ 204240 w 252888"/>
                <a:gd name="connsiteY18" fmla="*/ 671441 h 715803"/>
                <a:gd name="connsiteX19" fmla="*/ 228671 w 252888"/>
                <a:gd name="connsiteY19" fmla="*/ 695873 h 715803"/>
                <a:gd name="connsiteX20" fmla="*/ 251389 w 252888"/>
                <a:gd name="connsiteY20" fmla="*/ 716447 h 715803"/>
                <a:gd name="connsiteX21" fmla="*/ 251389 w 252888"/>
                <a:gd name="connsiteY21" fmla="*/ 554855 h 715803"/>
                <a:gd name="connsiteX22" fmla="*/ 190524 w 252888"/>
                <a:gd name="connsiteY22" fmla="*/ 502991 h 715803"/>
                <a:gd name="connsiteX23" fmla="*/ 163520 w 252888"/>
                <a:gd name="connsiteY23" fmla="*/ 529995 h 715803"/>
                <a:gd name="connsiteX24" fmla="*/ 167378 w 252888"/>
                <a:gd name="connsiteY24" fmla="*/ 548426 h 715803"/>
                <a:gd name="connsiteX25" fmla="*/ 124944 w 252888"/>
                <a:gd name="connsiteY25" fmla="*/ 590859 h 715803"/>
                <a:gd name="connsiteX26" fmla="*/ 81653 w 252888"/>
                <a:gd name="connsiteY26" fmla="*/ 548426 h 715803"/>
                <a:gd name="connsiteX27" fmla="*/ 124944 w 252888"/>
                <a:gd name="connsiteY27" fmla="*/ 505563 h 715803"/>
                <a:gd name="connsiteX28" fmla="*/ 151519 w 252888"/>
                <a:gd name="connsiteY28" fmla="*/ 514993 h 715803"/>
                <a:gd name="connsiteX29" fmla="*/ 173379 w 252888"/>
                <a:gd name="connsiteY29" fmla="*/ 493133 h 715803"/>
                <a:gd name="connsiteX30" fmla="*/ 128802 w 252888"/>
                <a:gd name="connsiteY30" fmla="*/ 474273 h 715803"/>
                <a:gd name="connsiteX31" fmla="*/ 76938 w 252888"/>
                <a:gd name="connsiteY31" fmla="*/ 469130 h 715803"/>
                <a:gd name="connsiteX32" fmla="*/ 64937 w 252888"/>
                <a:gd name="connsiteY32" fmla="*/ 454557 h 715803"/>
                <a:gd name="connsiteX33" fmla="*/ 84225 w 252888"/>
                <a:gd name="connsiteY33" fmla="*/ 361974 h 71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52888" h="715803">
                  <a:moveTo>
                    <a:pt x="84225" y="361974"/>
                  </a:moveTo>
                  <a:lnTo>
                    <a:pt x="84225" y="361974"/>
                  </a:lnTo>
                  <a:cubicBezTo>
                    <a:pt x="103942" y="299823"/>
                    <a:pt x="124516" y="236815"/>
                    <a:pt x="157091" y="179808"/>
                  </a:cubicBezTo>
                  <a:cubicBezTo>
                    <a:pt x="171236" y="154519"/>
                    <a:pt x="185809" y="129659"/>
                    <a:pt x="200382" y="105227"/>
                  </a:cubicBezTo>
                  <a:lnTo>
                    <a:pt x="200382" y="65794"/>
                  </a:lnTo>
                  <a:cubicBezTo>
                    <a:pt x="166521" y="53364"/>
                    <a:pt x="132659" y="41362"/>
                    <a:pt x="98369" y="30647"/>
                  </a:cubicBezTo>
                  <a:cubicBezTo>
                    <a:pt x="92369" y="34076"/>
                    <a:pt x="85511" y="35790"/>
                    <a:pt x="78224" y="35790"/>
                  </a:cubicBezTo>
                  <a:cubicBezTo>
                    <a:pt x="61936" y="35790"/>
                    <a:pt x="48220" y="26789"/>
                    <a:pt x="40934" y="13502"/>
                  </a:cubicBezTo>
                  <a:cubicBezTo>
                    <a:pt x="28504" y="10073"/>
                    <a:pt x="15645" y="6644"/>
                    <a:pt x="3215" y="3215"/>
                  </a:cubicBezTo>
                  <a:lnTo>
                    <a:pt x="3215" y="321255"/>
                  </a:lnTo>
                  <a:lnTo>
                    <a:pt x="55078" y="372690"/>
                  </a:lnTo>
                  <a:lnTo>
                    <a:pt x="59365" y="376976"/>
                  </a:lnTo>
                  <a:lnTo>
                    <a:pt x="59365" y="627721"/>
                  </a:lnTo>
                  <a:lnTo>
                    <a:pt x="114657" y="683014"/>
                  </a:lnTo>
                  <a:cubicBezTo>
                    <a:pt x="118086" y="682157"/>
                    <a:pt x="121087" y="681728"/>
                    <a:pt x="124944" y="681728"/>
                  </a:cubicBezTo>
                  <a:cubicBezTo>
                    <a:pt x="134374" y="681728"/>
                    <a:pt x="142946" y="684728"/>
                    <a:pt x="149804" y="689872"/>
                  </a:cubicBezTo>
                  <a:cubicBezTo>
                    <a:pt x="149376" y="688586"/>
                    <a:pt x="148947" y="687300"/>
                    <a:pt x="148519" y="686014"/>
                  </a:cubicBezTo>
                  <a:cubicBezTo>
                    <a:pt x="147233" y="681300"/>
                    <a:pt x="145947" y="673584"/>
                    <a:pt x="152376" y="671870"/>
                  </a:cubicBezTo>
                  <a:cubicBezTo>
                    <a:pt x="169521" y="667583"/>
                    <a:pt x="187095" y="668869"/>
                    <a:pt x="204240" y="671441"/>
                  </a:cubicBezTo>
                  <a:cubicBezTo>
                    <a:pt x="211098" y="680871"/>
                    <a:pt x="221385" y="686443"/>
                    <a:pt x="228671" y="695873"/>
                  </a:cubicBezTo>
                  <a:cubicBezTo>
                    <a:pt x="235529" y="703588"/>
                    <a:pt x="244102" y="709160"/>
                    <a:pt x="251389" y="716447"/>
                  </a:cubicBezTo>
                  <a:lnTo>
                    <a:pt x="251389" y="554855"/>
                  </a:lnTo>
                  <a:cubicBezTo>
                    <a:pt x="233815" y="534281"/>
                    <a:pt x="213241" y="517136"/>
                    <a:pt x="190524" y="502991"/>
                  </a:cubicBezTo>
                  <a:lnTo>
                    <a:pt x="163520" y="529995"/>
                  </a:lnTo>
                  <a:cubicBezTo>
                    <a:pt x="166092" y="535567"/>
                    <a:pt x="167378" y="541996"/>
                    <a:pt x="167378" y="548426"/>
                  </a:cubicBezTo>
                  <a:cubicBezTo>
                    <a:pt x="167378" y="572000"/>
                    <a:pt x="148519" y="590859"/>
                    <a:pt x="124944" y="590859"/>
                  </a:cubicBezTo>
                  <a:cubicBezTo>
                    <a:pt x="101370" y="590859"/>
                    <a:pt x="81653" y="572000"/>
                    <a:pt x="81653" y="548426"/>
                  </a:cubicBezTo>
                  <a:cubicBezTo>
                    <a:pt x="81653" y="524851"/>
                    <a:pt x="100941" y="505563"/>
                    <a:pt x="124944" y="505563"/>
                  </a:cubicBezTo>
                  <a:cubicBezTo>
                    <a:pt x="135231" y="505563"/>
                    <a:pt x="144232" y="508992"/>
                    <a:pt x="151519" y="514993"/>
                  </a:cubicBezTo>
                  <a:lnTo>
                    <a:pt x="173379" y="493133"/>
                  </a:lnTo>
                  <a:cubicBezTo>
                    <a:pt x="159234" y="485418"/>
                    <a:pt x="144232" y="479417"/>
                    <a:pt x="128802" y="474273"/>
                  </a:cubicBezTo>
                  <a:cubicBezTo>
                    <a:pt x="112085" y="468273"/>
                    <a:pt x="94083" y="471273"/>
                    <a:pt x="76938" y="469130"/>
                  </a:cubicBezTo>
                  <a:cubicBezTo>
                    <a:pt x="69652" y="468273"/>
                    <a:pt x="62794" y="462701"/>
                    <a:pt x="64937" y="454557"/>
                  </a:cubicBezTo>
                  <a:cubicBezTo>
                    <a:pt x="65794" y="422838"/>
                    <a:pt x="75652" y="392406"/>
                    <a:pt x="84225" y="3619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103FF7BE-D4F4-4FAB-9D76-FE40728D1CB2}"/>
                </a:ext>
              </a:extLst>
            </p:cNvPr>
            <p:cNvSpPr/>
            <p:nvPr/>
          </p:nvSpPr>
          <p:spPr>
            <a:xfrm>
              <a:off x="4855345" y="3372207"/>
              <a:ext cx="12859" cy="64294"/>
            </a:xfrm>
            <a:custGeom>
              <a:avLst/>
              <a:gdLst>
                <a:gd name="connsiteX0" fmla="*/ 3215 w 12858"/>
                <a:gd name="connsiteY0" fmla="*/ 3215 h 64293"/>
                <a:gd name="connsiteX1" fmla="*/ 3215 w 12858"/>
                <a:gd name="connsiteY1" fmla="*/ 3215 h 64293"/>
                <a:gd name="connsiteX2" fmla="*/ 3215 w 12858"/>
                <a:gd name="connsiteY2" fmla="*/ 56793 h 64293"/>
                <a:gd name="connsiteX3" fmla="*/ 9644 w 12858"/>
                <a:gd name="connsiteY3" fmla="*/ 63222 h 64293"/>
                <a:gd name="connsiteX4" fmla="*/ 6215 w 12858"/>
                <a:gd name="connsiteY4" fmla="*/ 42648 h 64293"/>
                <a:gd name="connsiteX5" fmla="*/ 3215 w 12858"/>
                <a:gd name="connsiteY5" fmla="*/ 3215 h 64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58" h="64293">
                  <a:moveTo>
                    <a:pt x="3215" y="3215"/>
                  </a:moveTo>
                  <a:lnTo>
                    <a:pt x="3215" y="3215"/>
                  </a:lnTo>
                  <a:lnTo>
                    <a:pt x="3215" y="56793"/>
                  </a:lnTo>
                  <a:lnTo>
                    <a:pt x="9644" y="63222"/>
                  </a:lnTo>
                  <a:cubicBezTo>
                    <a:pt x="7501" y="56793"/>
                    <a:pt x="6215" y="49935"/>
                    <a:pt x="6215" y="42648"/>
                  </a:cubicBezTo>
                  <a:cubicBezTo>
                    <a:pt x="6215" y="29361"/>
                    <a:pt x="6215" y="16073"/>
                    <a:pt x="3215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F2E025EE-DD3D-4F9B-8815-E4873D70979B}"/>
                </a:ext>
              </a:extLst>
            </p:cNvPr>
            <p:cNvSpPr/>
            <p:nvPr/>
          </p:nvSpPr>
          <p:spPr>
            <a:xfrm>
              <a:off x="4870775" y="1471255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26DD9961-4D44-4B5D-AB89-659DCFEE0C83}"/>
                </a:ext>
              </a:extLst>
            </p:cNvPr>
            <p:cNvSpPr/>
            <p:nvPr/>
          </p:nvSpPr>
          <p:spPr>
            <a:xfrm>
              <a:off x="4440864" y="1471255"/>
              <a:ext cx="501491" cy="1268730"/>
            </a:xfrm>
            <a:custGeom>
              <a:avLst/>
              <a:gdLst>
                <a:gd name="connsiteX0" fmla="*/ 433126 w 501491"/>
                <a:gd name="connsiteY0" fmla="*/ 3215 h 1268730"/>
                <a:gd name="connsiteX1" fmla="*/ 416838 w 501491"/>
                <a:gd name="connsiteY1" fmla="*/ 70509 h 1268730"/>
                <a:gd name="connsiteX2" fmla="*/ 405694 w 501491"/>
                <a:gd name="connsiteY2" fmla="*/ 232100 h 1268730"/>
                <a:gd name="connsiteX3" fmla="*/ 389406 w 501491"/>
                <a:gd name="connsiteY3" fmla="*/ 336256 h 1268730"/>
                <a:gd name="connsiteX4" fmla="*/ 322969 w 501491"/>
                <a:gd name="connsiteY4" fmla="*/ 468273 h 1268730"/>
                <a:gd name="connsiteX5" fmla="*/ 238101 w 501491"/>
                <a:gd name="connsiteY5" fmla="*/ 690301 h 1268730"/>
                <a:gd name="connsiteX6" fmla="*/ 186666 w 501491"/>
                <a:gd name="connsiteY6" fmla="*/ 773454 h 1268730"/>
                <a:gd name="connsiteX7" fmla="*/ 64937 w 501491"/>
                <a:gd name="connsiteY7" fmla="*/ 981337 h 1268730"/>
                <a:gd name="connsiteX8" fmla="*/ 7501 w 501491"/>
                <a:gd name="connsiteY8" fmla="*/ 1152358 h 1268730"/>
                <a:gd name="connsiteX9" fmla="*/ 3215 w 501491"/>
                <a:gd name="connsiteY9" fmla="*/ 1172075 h 1268730"/>
                <a:gd name="connsiteX10" fmla="*/ 313539 w 501491"/>
                <a:gd name="connsiteY10" fmla="*/ 1265944 h 1268730"/>
                <a:gd name="connsiteX11" fmla="*/ 458415 w 501491"/>
                <a:gd name="connsiteY11" fmla="*/ 1030629 h 1268730"/>
                <a:gd name="connsiteX12" fmla="*/ 476845 w 501491"/>
                <a:gd name="connsiteY12" fmla="*/ 936331 h 1268730"/>
                <a:gd name="connsiteX13" fmla="*/ 500848 w 501491"/>
                <a:gd name="connsiteY13" fmla="*/ 830461 h 1268730"/>
                <a:gd name="connsiteX14" fmla="*/ 433126 w 501491"/>
                <a:gd name="connsiteY14" fmla="*/ 3215 h 1268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01491" h="1268730">
                  <a:moveTo>
                    <a:pt x="433126" y="3215"/>
                  </a:moveTo>
                  <a:cubicBezTo>
                    <a:pt x="425839" y="25503"/>
                    <a:pt x="419838" y="47792"/>
                    <a:pt x="416838" y="70509"/>
                  </a:cubicBezTo>
                  <a:cubicBezTo>
                    <a:pt x="408694" y="124087"/>
                    <a:pt x="408694" y="178094"/>
                    <a:pt x="405694" y="232100"/>
                  </a:cubicBezTo>
                  <a:cubicBezTo>
                    <a:pt x="403979" y="267248"/>
                    <a:pt x="401407" y="302824"/>
                    <a:pt x="389406" y="336256"/>
                  </a:cubicBezTo>
                  <a:cubicBezTo>
                    <a:pt x="373547" y="383405"/>
                    <a:pt x="343114" y="422839"/>
                    <a:pt x="322969" y="468273"/>
                  </a:cubicBezTo>
                  <a:cubicBezTo>
                    <a:pt x="290822" y="540710"/>
                    <a:pt x="276249" y="620435"/>
                    <a:pt x="238101" y="690301"/>
                  </a:cubicBezTo>
                  <a:cubicBezTo>
                    <a:pt x="222242" y="719018"/>
                    <a:pt x="204240" y="746022"/>
                    <a:pt x="186666" y="773454"/>
                  </a:cubicBezTo>
                  <a:cubicBezTo>
                    <a:pt x="142946" y="840748"/>
                    <a:pt x="99227" y="908471"/>
                    <a:pt x="64937" y="981337"/>
                  </a:cubicBezTo>
                  <a:cubicBezTo>
                    <a:pt x="38791" y="1035772"/>
                    <a:pt x="19931" y="1093637"/>
                    <a:pt x="7501" y="1152358"/>
                  </a:cubicBezTo>
                  <a:cubicBezTo>
                    <a:pt x="6215" y="1158788"/>
                    <a:pt x="4501" y="1165646"/>
                    <a:pt x="3215" y="1172075"/>
                  </a:cubicBezTo>
                  <a:cubicBezTo>
                    <a:pt x="109514" y="1195221"/>
                    <a:pt x="213241" y="1226939"/>
                    <a:pt x="313539" y="1265944"/>
                  </a:cubicBezTo>
                  <a:cubicBezTo>
                    <a:pt x="361545" y="1187506"/>
                    <a:pt x="411694" y="1109925"/>
                    <a:pt x="458415" y="1030629"/>
                  </a:cubicBezTo>
                  <a:cubicBezTo>
                    <a:pt x="476845" y="1002339"/>
                    <a:pt x="469987" y="967621"/>
                    <a:pt x="476845" y="936331"/>
                  </a:cubicBezTo>
                  <a:cubicBezTo>
                    <a:pt x="483703" y="900756"/>
                    <a:pt x="490561" y="865179"/>
                    <a:pt x="500848" y="830461"/>
                  </a:cubicBezTo>
                  <a:cubicBezTo>
                    <a:pt x="432697" y="554426"/>
                    <a:pt x="409980" y="274963"/>
                    <a:pt x="433126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0B09BC68-DF03-4584-9180-9792D4DD68AA}"/>
                </a:ext>
              </a:extLst>
            </p:cNvPr>
            <p:cNvSpPr/>
            <p:nvPr/>
          </p:nvSpPr>
          <p:spPr>
            <a:xfrm>
              <a:off x="4881491" y="713875"/>
              <a:ext cx="1504474" cy="2546033"/>
            </a:xfrm>
            <a:custGeom>
              <a:avLst/>
              <a:gdLst>
                <a:gd name="connsiteX0" fmla="*/ 285679 w 1504473"/>
                <a:gd name="connsiteY0" fmla="*/ 1179790 h 2546032"/>
                <a:gd name="connsiteX1" fmla="*/ 285679 w 1504473"/>
                <a:gd name="connsiteY1" fmla="*/ 1179790 h 2546032"/>
                <a:gd name="connsiteX2" fmla="*/ 298109 w 1504473"/>
                <a:gd name="connsiteY2" fmla="*/ 1080349 h 2546032"/>
                <a:gd name="connsiteX3" fmla="*/ 312253 w 1504473"/>
                <a:gd name="connsiteY3" fmla="*/ 1121069 h 2546032"/>
                <a:gd name="connsiteX4" fmla="*/ 338400 w 1504473"/>
                <a:gd name="connsiteY4" fmla="*/ 1217081 h 2546032"/>
                <a:gd name="connsiteX5" fmla="*/ 347829 w 1504473"/>
                <a:gd name="connsiteY5" fmla="*/ 1254371 h 2546032"/>
                <a:gd name="connsiteX6" fmla="*/ 394121 w 1504473"/>
                <a:gd name="connsiteY6" fmla="*/ 1433965 h 2546032"/>
                <a:gd name="connsiteX7" fmla="*/ 437412 w 1504473"/>
                <a:gd name="connsiteY7" fmla="*/ 1433965 h 2546032"/>
                <a:gd name="connsiteX8" fmla="*/ 526566 w 1504473"/>
                <a:gd name="connsiteY8" fmla="*/ 1344811 h 2546032"/>
                <a:gd name="connsiteX9" fmla="*/ 532567 w 1504473"/>
                <a:gd name="connsiteY9" fmla="*/ 1344811 h 2546032"/>
                <a:gd name="connsiteX10" fmla="*/ 871180 w 1504473"/>
                <a:gd name="connsiteY10" fmla="*/ 1344811 h 2546032"/>
                <a:gd name="connsiteX11" fmla="*/ 880610 w 1504473"/>
                <a:gd name="connsiteY11" fmla="*/ 1331524 h 2546032"/>
                <a:gd name="connsiteX12" fmla="*/ 941046 w 1504473"/>
                <a:gd name="connsiteY12" fmla="*/ 1331095 h 2546032"/>
                <a:gd name="connsiteX13" fmla="*/ 941475 w 1504473"/>
                <a:gd name="connsiteY13" fmla="*/ 1391960 h 2546032"/>
                <a:gd name="connsiteX14" fmla="*/ 880610 w 1504473"/>
                <a:gd name="connsiteY14" fmla="*/ 1391531 h 2546032"/>
                <a:gd name="connsiteX15" fmla="*/ 870323 w 1504473"/>
                <a:gd name="connsiteY15" fmla="*/ 1373958 h 2546032"/>
                <a:gd name="connsiteX16" fmla="*/ 538996 w 1504473"/>
                <a:gd name="connsiteY16" fmla="*/ 1374386 h 2546032"/>
                <a:gd name="connsiteX17" fmla="*/ 449842 w 1504473"/>
                <a:gd name="connsiteY17" fmla="*/ 1463540 h 2546032"/>
                <a:gd name="connsiteX18" fmla="*/ 443841 w 1504473"/>
                <a:gd name="connsiteY18" fmla="*/ 1463540 h 2546032"/>
                <a:gd name="connsiteX19" fmla="*/ 403122 w 1504473"/>
                <a:gd name="connsiteY19" fmla="*/ 1463540 h 2546032"/>
                <a:gd name="connsiteX20" fmla="*/ 417267 w 1504473"/>
                <a:gd name="connsiteY20" fmla="*/ 1493544 h 2546032"/>
                <a:gd name="connsiteX21" fmla="*/ 497419 w 1504473"/>
                <a:gd name="connsiteY21" fmla="*/ 1493544 h 2546032"/>
                <a:gd name="connsiteX22" fmla="*/ 514993 w 1504473"/>
                <a:gd name="connsiteY22" fmla="*/ 1475970 h 2546032"/>
                <a:gd name="connsiteX23" fmla="*/ 526566 w 1504473"/>
                <a:gd name="connsiteY23" fmla="*/ 1437394 h 2546032"/>
                <a:gd name="connsiteX24" fmla="*/ 587002 w 1504473"/>
                <a:gd name="connsiteY24" fmla="*/ 1437394 h 2546032"/>
                <a:gd name="connsiteX25" fmla="*/ 587002 w 1504473"/>
                <a:gd name="connsiteY25" fmla="*/ 1497830 h 2546032"/>
                <a:gd name="connsiteX26" fmla="*/ 530424 w 1504473"/>
                <a:gd name="connsiteY26" fmla="*/ 1501259 h 2546032"/>
                <a:gd name="connsiteX27" fmla="*/ 508992 w 1504473"/>
                <a:gd name="connsiteY27" fmla="*/ 1522690 h 2546032"/>
                <a:gd name="connsiteX28" fmla="*/ 430982 w 1504473"/>
                <a:gd name="connsiteY28" fmla="*/ 1522690 h 2546032"/>
                <a:gd name="connsiteX29" fmla="*/ 436555 w 1504473"/>
                <a:gd name="connsiteY29" fmla="*/ 1539407 h 2546032"/>
                <a:gd name="connsiteX30" fmla="*/ 438698 w 1504473"/>
                <a:gd name="connsiteY30" fmla="*/ 1548408 h 2546032"/>
                <a:gd name="connsiteX31" fmla="*/ 467844 w 1504473"/>
                <a:gd name="connsiteY31" fmla="*/ 1560838 h 2546032"/>
                <a:gd name="connsiteX32" fmla="*/ 468273 w 1504473"/>
                <a:gd name="connsiteY32" fmla="*/ 1621274 h 2546032"/>
                <a:gd name="connsiteX33" fmla="*/ 445984 w 1504473"/>
                <a:gd name="connsiteY33" fmla="*/ 1633276 h 2546032"/>
                <a:gd name="connsiteX34" fmla="*/ 444270 w 1504473"/>
                <a:gd name="connsiteY34" fmla="*/ 1688140 h 2546032"/>
                <a:gd name="connsiteX35" fmla="*/ 548426 w 1504473"/>
                <a:gd name="connsiteY35" fmla="*/ 1583984 h 2546032"/>
                <a:gd name="connsiteX36" fmla="*/ 554427 w 1504473"/>
                <a:gd name="connsiteY36" fmla="*/ 1584412 h 2546032"/>
                <a:gd name="connsiteX37" fmla="*/ 635865 w 1504473"/>
                <a:gd name="connsiteY37" fmla="*/ 1584412 h 2546032"/>
                <a:gd name="connsiteX38" fmla="*/ 647867 w 1504473"/>
                <a:gd name="connsiteY38" fmla="*/ 1558266 h 2546032"/>
                <a:gd name="connsiteX39" fmla="*/ 708303 w 1504473"/>
                <a:gd name="connsiteY39" fmla="*/ 1558266 h 2546032"/>
                <a:gd name="connsiteX40" fmla="*/ 708732 w 1504473"/>
                <a:gd name="connsiteY40" fmla="*/ 1619131 h 2546032"/>
                <a:gd name="connsiteX41" fmla="*/ 647867 w 1504473"/>
                <a:gd name="connsiteY41" fmla="*/ 1618702 h 2546032"/>
                <a:gd name="connsiteX42" fmla="*/ 643581 w 1504473"/>
                <a:gd name="connsiteY42" fmla="*/ 1613559 h 2546032"/>
                <a:gd name="connsiteX43" fmla="*/ 560427 w 1504473"/>
                <a:gd name="connsiteY43" fmla="*/ 1613130 h 2546032"/>
                <a:gd name="connsiteX44" fmla="*/ 436126 w 1504473"/>
                <a:gd name="connsiteY44" fmla="*/ 1737432 h 2546032"/>
                <a:gd name="connsiteX45" fmla="*/ 436126 w 1504473"/>
                <a:gd name="connsiteY45" fmla="*/ 1737860 h 2546032"/>
                <a:gd name="connsiteX46" fmla="*/ 413837 w 1504473"/>
                <a:gd name="connsiteY46" fmla="*/ 1816727 h 2546032"/>
                <a:gd name="connsiteX47" fmla="*/ 406980 w 1504473"/>
                <a:gd name="connsiteY47" fmla="*/ 1854017 h 2546032"/>
                <a:gd name="connsiteX48" fmla="*/ 522280 w 1504473"/>
                <a:gd name="connsiteY48" fmla="*/ 1738717 h 2546032"/>
                <a:gd name="connsiteX49" fmla="*/ 524423 w 1504473"/>
                <a:gd name="connsiteY49" fmla="*/ 1737432 h 2546032"/>
                <a:gd name="connsiteX50" fmla="*/ 529138 w 1504473"/>
                <a:gd name="connsiteY50" fmla="*/ 1682139 h 2546032"/>
                <a:gd name="connsiteX51" fmla="*/ 589574 w 1504473"/>
                <a:gd name="connsiteY51" fmla="*/ 1682139 h 2546032"/>
                <a:gd name="connsiteX52" fmla="*/ 590002 w 1504473"/>
                <a:gd name="connsiteY52" fmla="*/ 1743004 h 2546032"/>
                <a:gd name="connsiteX53" fmla="*/ 546711 w 1504473"/>
                <a:gd name="connsiteY53" fmla="*/ 1753291 h 2546032"/>
                <a:gd name="connsiteX54" fmla="*/ 543282 w 1504473"/>
                <a:gd name="connsiteY54" fmla="*/ 1759720 h 2546032"/>
                <a:gd name="connsiteX55" fmla="*/ 397978 w 1504473"/>
                <a:gd name="connsiteY55" fmla="*/ 1905024 h 2546032"/>
                <a:gd name="connsiteX56" fmla="*/ 394121 w 1504473"/>
                <a:gd name="connsiteY56" fmla="*/ 1926027 h 2546032"/>
                <a:gd name="connsiteX57" fmla="*/ 380833 w 1504473"/>
                <a:gd name="connsiteY57" fmla="*/ 1992892 h 2546032"/>
                <a:gd name="connsiteX58" fmla="*/ 782884 w 1504473"/>
                <a:gd name="connsiteY58" fmla="*/ 1590842 h 2546032"/>
                <a:gd name="connsiteX59" fmla="*/ 782884 w 1504473"/>
                <a:gd name="connsiteY59" fmla="*/ 1514975 h 2546032"/>
                <a:gd name="connsiteX60" fmla="*/ 766596 w 1504473"/>
                <a:gd name="connsiteY60" fmla="*/ 1504688 h 2546032"/>
                <a:gd name="connsiteX61" fmla="*/ 767025 w 1504473"/>
                <a:gd name="connsiteY61" fmla="*/ 1444252 h 2546032"/>
                <a:gd name="connsiteX62" fmla="*/ 827461 w 1504473"/>
                <a:gd name="connsiteY62" fmla="*/ 1443823 h 2546032"/>
                <a:gd name="connsiteX63" fmla="*/ 827889 w 1504473"/>
                <a:gd name="connsiteY63" fmla="*/ 1505117 h 2546032"/>
                <a:gd name="connsiteX64" fmla="*/ 812459 w 1504473"/>
                <a:gd name="connsiteY64" fmla="*/ 1514975 h 2546032"/>
                <a:gd name="connsiteX65" fmla="*/ 812030 w 1504473"/>
                <a:gd name="connsiteY65" fmla="*/ 1596842 h 2546032"/>
                <a:gd name="connsiteX66" fmla="*/ 812030 w 1504473"/>
                <a:gd name="connsiteY66" fmla="*/ 1602843 h 2546032"/>
                <a:gd name="connsiteX67" fmla="*/ 373547 w 1504473"/>
                <a:gd name="connsiteY67" fmla="*/ 2041755 h 2546032"/>
                <a:gd name="connsiteX68" fmla="*/ 369261 w 1504473"/>
                <a:gd name="connsiteY68" fmla="*/ 2041755 h 2546032"/>
                <a:gd name="connsiteX69" fmla="*/ 348258 w 1504473"/>
                <a:gd name="connsiteY69" fmla="*/ 2103906 h 2546032"/>
                <a:gd name="connsiteX70" fmla="*/ 340971 w 1504473"/>
                <a:gd name="connsiteY70" fmla="*/ 2121480 h 2546032"/>
                <a:gd name="connsiteX71" fmla="*/ 370546 w 1504473"/>
                <a:gd name="connsiteY71" fmla="*/ 2121480 h 2546032"/>
                <a:gd name="connsiteX72" fmla="*/ 638437 w 1504473"/>
                <a:gd name="connsiteY72" fmla="*/ 1853589 h 2546032"/>
                <a:gd name="connsiteX73" fmla="*/ 649153 w 1504473"/>
                <a:gd name="connsiteY73" fmla="*/ 1811584 h 2546032"/>
                <a:gd name="connsiteX74" fmla="*/ 710017 w 1504473"/>
                <a:gd name="connsiteY74" fmla="*/ 1811584 h 2546032"/>
                <a:gd name="connsiteX75" fmla="*/ 710017 w 1504473"/>
                <a:gd name="connsiteY75" fmla="*/ 1872020 h 2546032"/>
                <a:gd name="connsiteX76" fmla="*/ 656439 w 1504473"/>
                <a:gd name="connsiteY76" fmla="*/ 1877592 h 2546032"/>
                <a:gd name="connsiteX77" fmla="*/ 383405 w 1504473"/>
                <a:gd name="connsiteY77" fmla="*/ 2150626 h 2546032"/>
                <a:gd name="connsiteX78" fmla="*/ 377404 w 1504473"/>
                <a:gd name="connsiteY78" fmla="*/ 2150626 h 2546032"/>
                <a:gd name="connsiteX79" fmla="*/ 329827 w 1504473"/>
                <a:gd name="connsiteY79" fmla="*/ 2150626 h 2546032"/>
                <a:gd name="connsiteX80" fmla="*/ 314396 w 1504473"/>
                <a:gd name="connsiteY80" fmla="*/ 2199489 h 2546032"/>
                <a:gd name="connsiteX81" fmla="*/ 324255 w 1504473"/>
                <a:gd name="connsiteY81" fmla="*/ 2218349 h 2546032"/>
                <a:gd name="connsiteX82" fmla="*/ 408694 w 1504473"/>
                <a:gd name="connsiteY82" fmla="*/ 2218349 h 2546032"/>
                <a:gd name="connsiteX83" fmla="*/ 752880 w 1504473"/>
                <a:gd name="connsiteY83" fmla="*/ 1874163 h 2546032"/>
                <a:gd name="connsiteX84" fmla="*/ 752880 w 1504473"/>
                <a:gd name="connsiteY84" fmla="*/ 1718572 h 2546032"/>
                <a:gd name="connsiteX85" fmla="*/ 756738 w 1504473"/>
                <a:gd name="connsiteY85" fmla="*/ 1708714 h 2546032"/>
                <a:gd name="connsiteX86" fmla="*/ 768310 w 1504473"/>
                <a:gd name="connsiteY86" fmla="*/ 1686425 h 2546032"/>
                <a:gd name="connsiteX87" fmla="*/ 828747 w 1504473"/>
                <a:gd name="connsiteY87" fmla="*/ 1686425 h 2546032"/>
                <a:gd name="connsiteX88" fmla="*/ 828747 w 1504473"/>
                <a:gd name="connsiteY88" fmla="*/ 1746861 h 2546032"/>
                <a:gd name="connsiteX89" fmla="*/ 782026 w 1504473"/>
                <a:gd name="connsiteY89" fmla="*/ 1756720 h 2546032"/>
                <a:gd name="connsiteX90" fmla="*/ 782026 w 1504473"/>
                <a:gd name="connsiteY90" fmla="*/ 1887879 h 2546032"/>
                <a:gd name="connsiteX91" fmla="*/ 421553 w 1504473"/>
                <a:gd name="connsiteY91" fmla="*/ 2248781 h 2546032"/>
                <a:gd name="connsiteX92" fmla="*/ 340543 w 1504473"/>
                <a:gd name="connsiteY92" fmla="*/ 2248781 h 2546032"/>
                <a:gd name="connsiteX93" fmla="*/ 362402 w 1504473"/>
                <a:gd name="connsiteY93" fmla="*/ 2288643 h 2546032"/>
                <a:gd name="connsiteX94" fmla="*/ 391978 w 1504473"/>
                <a:gd name="connsiteY94" fmla="*/ 2310075 h 2546032"/>
                <a:gd name="connsiteX95" fmla="*/ 393692 w 1504473"/>
                <a:gd name="connsiteY95" fmla="*/ 2310075 h 2546032"/>
                <a:gd name="connsiteX96" fmla="*/ 812887 w 1504473"/>
                <a:gd name="connsiteY96" fmla="*/ 1890879 h 2546032"/>
                <a:gd name="connsiteX97" fmla="*/ 813316 w 1504473"/>
                <a:gd name="connsiteY97" fmla="*/ 1812869 h 2546032"/>
                <a:gd name="connsiteX98" fmla="*/ 813316 w 1504473"/>
                <a:gd name="connsiteY98" fmla="*/ 1806869 h 2546032"/>
                <a:gd name="connsiteX99" fmla="*/ 911900 w 1504473"/>
                <a:gd name="connsiteY99" fmla="*/ 1708285 h 2546032"/>
                <a:gd name="connsiteX100" fmla="*/ 893469 w 1504473"/>
                <a:gd name="connsiteY100" fmla="*/ 1639276 h 2546032"/>
                <a:gd name="connsiteX101" fmla="*/ 887468 w 1504473"/>
                <a:gd name="connsiteY101" fmla="*/ 1634133 h 2546032"/>
                <a:gd name="connsiteX102" fmla="*/ 887468 w 1504473"/>
                <a:gd name="connsiteY102" fmla="*/ 1573268 h 2546032"/>
                <a:gd name="connsiteX103" fmla="*/ 948333 w 1504473"/>
                <a:gd name="connsiteY103" fmla="*/ 1573268 h 2546032"/>
                <a:gd name="connsiteX104" fmla="*/ 948333 w 1504473"/>
                <a:gd name="connsiteY104" fmla="*/ 1633704 h 2546032"/>
                <a:gd name="connsiteX105" fmla="*/ 926045 w 1504473"/>
                <a:gd name="connsiteY105" fmla="*/ 1645706 h 2546032"/>
                <a:gd name="connsiteX106" fmla="*/ 942761 w 1504473"/>
                <a:gd name="connsiteY106" fmla="*/ 1708714 h 2546032"/>
                <a:gd name="connsiteX107" fmla="*/ 944904 w 1504473"/>
                <a:gd name="connsiteY107" fmla="*/ 1716857 h 2546032"/>
                <a:gd name="connsiteX108" fmla="*/ 842891 w 1504473"/>
                <a:gd name="connsiteY108" fmla="*/ 1819299 h 2546032"/>
                <a:gd name="connsiteX109" fmla="*/ 842891 w 1504473"/>
                <a:gd name="connsiteY109" fmla="*/ 1896451 h 2546032"/>
                <a:gd name="connsiteX110" fmla="*/ 842891 w 1504473"/>
                <a:gd name="connsiteY110" fmla="*/ 1902452 h 2546032"/>
                <a:gd name="connsiteX111" fmla="*/ 417267 w 1504473"/>
                <a:gd name="connsiteY111" fmla="*/ 2328077 h 2546032"/>
                <a:gd name="connsiteX112" fmla="*/ 446842 w 1504473"/>
                <a:gd name="connsiteY112" fmla="*/ 2350794 h 2546032"/>
                <a:gd name="connsiteX113" fmla="*/ 862608 w 1504473"/>
                <a:gd name="connsiteY113" fmla="*/ 1935028 h 2546032"/>
                <a:gd name="connsiteX114" fmla="*/ 884896 w 1504473"/>
                <a:gd name="connsiteY114" fmla="*/ 1852303 h 2546032"/>
                <a:gd name="connsiteX115" fmla="*/ 885754 w 1504473"/>
                <a:gd name="connsiteY115" fmla="*/ 1848874 h 2546032"/>
                <a:gd name="connsiteX116" fmla="*/ 1008340 w 1504473"/>
                <a:gd name="connsiteY116" fmla="*/ 1726287 h 2546032"/>
                <a:gd name="connsiteX117" fmla="*/ 1008340 w 1504473"/>
                <a:gd name="connsiteY117" fmla="*/ 1515832 h 2546032"/>
                <a:gd name="connsiteX118" fmla="*/ 1007055 w 1504473"/>
                <a:gd name="connsiteY118" fmla="*/ 1514975 h 2546032"/>
                <a:gd name="connsiteX119" fmla="*/ 1007055 w 1504473"/>
                <a:gd name="connsiteY119" fmla="*/ 1454110 h 2546032"/>
                <a:gd name="connsiteX120" fmla="*/ 1067491 w 1504473"/>
                <a:gd name="connsiteY120" fmla="*/ 1454539 h 2546032"/>
                <a:gd name="connsiteX121" fmla="*/ 1067491 w 1504473"/>
                <a:gd name="connsiteY121" fmla="*/ 1514975 h 2546032"/>
                <a:gd name="connsiteX122" fmla="*/ 1037487 w 1504473"/>
                <a:gd name="connsiteY122" fmla="*/ 1527834 h 2546032"/>
                <a:gd name="connsiteX123" fmla="*/ 1037487 w 1504473"/>
                <a:gd name="connsiteY123" fmla="*/ 1732717 h 2546032"/>
                <a:gd name="connsiteX124" fmla="*/ 1037487 w 1504473"/>
                <a:gd name="connsiteY124" fmla="*/ 1738717 h 2546032"/>
                <a:gd name="connsiteX125" fmla="*/ 911471 w 1504473"/>
                <a:gd name="connsiteY125" fmla="*/ 1864733 h 2546032"/>
                <a:gd name="connsiteX126" fmla="*/ 889611 w 1504473"/>
                <a:gd name="connsiteY126" fmla="*/ 1946601 h 2546032"/>
                <a:gd name="connsiteX127" fmla="*/ 888754 w 1504473"/>
                <a:gd name="connsiteY127" fmla="*/ 1950458 h 2546032"/>
                <a:gd name="connsiteX128" fmla="*/ 469559 w 1504473"/>
                <a:gd name="connsiteY128" fmla="*/ 2369654 h 2546032"/>
                <a:gd name="connsiteX129" fmla="*/ 479417 w 1504473"/>
                <a:gd name="connsiteY129" fmla="*/ 2377797 h 2546032"/>
                <a:gd name="connsiteX130" fmla="*/ 1033201 w 1504473"/>
                <a:gd name="connsiteY130" fmla="*/ 1824014 h 2546032"/>
                <a:gd name="connsiteX131" fmla="*/ 1039202 w 1504473"/>
                <a:gd name="connsiteY131" fmla="*/ 1824014 h 2546032"/>
                <a:gd name="connsiteX132" fmla="*/ 1113354 w 1504473"/>
                <a:gd name="connsiteY132" fmla="*/ 1823585 h 2546032"/>
                <a:gd name="connsiteX133" fmla="*/ 1123212 w 1504473"/>
                <a:gd name="connsiteY133" fmla="*/ 1809012 h 2546032"/>
                <a:gd name="connsiteX134" fmla="*/ 1184077 w 1504473"/>
                <a:gd name="connsiteY134" fmla="*/ 1809012 h 2546032"/>
                <a:gd name="connsiteX135" fmla="*/ 1184077 w 1504473"/>
                <a:gd name="connsiteY135" fmla="*/ 1869448 h 2546032"/>
                <a:gd name="connsiteX136" fmla="*/ 1123641 w 1504473"/>
                <a:gd name="connsiteY136" fmla="*/ 1869448 h 2546032"/>
                <a:gd name="connsiteX137" fmla="*/ 1113354 w 1504473"/>
                <a:gd name="connsiteY137" fmla="*/ 1852732 h 2546032"/>
                <a:gd name="connsiteX138" fmla="*/ 1046488 w 1504473"/>
                <a:gd name="connsiteY138" fmla="*/ 1852732 h 2546032"/>
                <a:gd name="connsiteX139" fmla="*/ 502563 w 1504473"/>
                <a:gd name="connsiteY139" fmla="*/ 2396657 h 2546032"/>
                <a:gd name="connsiteX140" fmla="*/ 529566 w 1504473"/>
                <a:gd name="connsiteY140" fmla="*/ 2419374 h 2546032"/>
                <a:gd name="connsiteX141" fmla="*/ 869466 w 1504473"/>
                <a:gd name="connsiteY141" fmla="*/ 2079474 h 2546032"/>
                <a:gd name="connsiteX142" fmla="*/ 872895 w 1504473"/>
                <a:gd name="connsiteY142" fmla="*/ 2076474 h 2546032"/>
                <a:gd name="connsiteX143" fmla="*/ 885325 w 1504473"/>
                <a:gd name="connsiteY143" fmla="*/ 2047327 h 2546032"/>
                <a:gd name="connsiteX144" fmla="*/ 946190 w 1504473"/>
                <a:gd name="connsiteY144" fmla="*/ 2047327 h 2546032"/>
                <a:gd name="connsiteX145" fmla="*/ 946190 w 1504473"/>
                <a:gd name="connsiteY145" fmla="*/ 2107763 h 2546032"/>
                <a:gd name="connsiteX146" fmla="*/ 912328 w 1504473"/>
                <a:gd name="connsiteY146" fmla="*/ 2119765 h 2546032"/>
                <a:gd name="connsiteX147" fmla="*/ 911471 w 1504473"/>
                <a:gd name="connsiteY147" fmla="*/ 2120622 h 2546032"/>
                <a:gd name="connsiteX148" fmla="*/ 574143 w 1504473"/>
                <a:gd name="connsiteY148" fmla="*/ 2457950 h 2546032"/>
                <a:gd name="connsiteX149" fmla="*/ 605433 w 1504473"/>
                <a:gd name="connsiteY149" fmla="*/ 2486668 h 2546032"/>
                <a:gd name="connsiteX150" fmla="*/ 1013913 w 1504473"/>
                <a:gd name="connsiteY150" fmla="*/ 2078188 h 2546032"/>
                <a:gd name="connsiteX151" fmla="*/ 1013913 w 1504473"/>
                <a:gd name="connsiteY151" fmla="*/ 1989892 h 2546032"/>
                <a:gd name="connsiteX152" fmla="*/ 1004912 w 1504473"/>
                <a:gd name="connsiteY152" fmla="*/ 1983462 h 2546032"/>
                <a:gd name="connsiteX153" fmla="*/ 1005340 w 1504473"/>
                <a:gd name="connsiteY153" fmla="*/ 1922597 h 2546032"/>
                <a:gd name="connsiteX154" fmla="*/ 1065776 w 1504473"/>
                <a:gd name="connsiteY154" fmla="*/ 1922597 h 2546032"/>
                <a:gd name="connsiteX155" fmla="*/ 1065776 w 1504473"/>
                <a:gd name="connsiteY155" fmla="*/ 1983034 h 2546032"/>
                <a:gd name="connsiteX156" fmla="*/ 1052917 w 1504473"/>
                <a:gd name="connsiteY156" fmla="*/ 1992035 h 2546032"/>
                <a:gd name="connsiteX157" fmla="*/ 1052917 w 1504473"/>
                <a:gd name="connsiteY157" fmla="*/ 2086332 h 2546032"/>
                <a:gd name="connsiteX158" fmla="*/ 1052917 w 1504473"/>
                <a:gd name="connsiteY158" fmla="*/ 2094476 h 2546032"/>
                <a:gd name="connsiteX159" fmla="*/ 634151 w 1504473"/>
                <a:gd name="connsiteY159" fmla="*/ 2513243 h 2546032"/>
                <a:gd name="connsiteX160" fmla="*/ 665440 w 1504473"/>
                <a:gd name="connsiteY160" fmla="*/ 2544104 h 2546032"/>
                <a:gd name="connsiteX161" fmla="*/ 1260801 w 1504473"/>
                <a:gd name="connsiteY161" fmla="*/ 1948744 h 2546032"/>
                <a:gd name="connsiteX162" fmla="*/ 1260801 w 1504473"/>
                <a:gd name="connsiteY162" fmla="*/ 1797010 h 2546032"/>
                <a:gd name="connsiteX163" fmla="*/ 1260801 w 1504473"/>
                <a:gd name="connsiteY163" fmla="*/ 1785009 h 2546032"/>
                <a:gd name="connsiteX164" fmla="*/ 1349097 w 1504473"/>
                <a:gd name="connsiteY164" fmla="*/ 1696712 h 2546032"/>
                <a:gd name="connsiteX165" fmla="*/ 1361099 w 1504473"/>
                <a:gd name="connsiteY165" fmla="*/ 1696712 h 2546032"/>
                <a:gd name="connsiteX166" fmla="*/ 1497830 w 1504473"/>
                <a:gd name="connsiteY166" fmla="*/ 1697141 h 2546032"/>
                <a:gd name="connsiteX167" fmla="*/ 1502117 w 1504473"/>
                <a:gd name="connsiteY167" fmla="*/ 1692854 h 2546032"/>
                <a:gd name="connsiteX168" fmla="*/ 1353812 w 1504473"/>
                <a:gd name="connsiteY168" fmla="*/ 435269 h 2546032"/>
                <a:gd name="connsiteX169" fmla="*/ 1304520 w 1504473"/>
                <a:gd name="connsiteY169" fmla="*/ 413837 h 2546032"/>
                <a:gd name="connsiteX170" fmla="*/ 1289947 w 1504473"/>
                <a:gd name="connsiteY170" fmla="*/ 404408 h 2546032"/>
                <a:gd name="connsiteX171" fmla="*/ 1289947 w 1504473"/>
                <a:gd name="connsiteY171" fmla="*/ 467416 h 2546032"/>
                <a:gd name="connsiteX172" fmla="*/ 1295519 w 1504473"/>
                <a:gd name="connsiteY172" fmla="*/ 472130 h 2546032"/>
                <a:gd name="connsiteX173" fmla="*/ 1295519 w 1504473"/>
                <a:gd name="connsiteY173" fmla="*/ 532995 h 2546032"/>
                <a:gd name="connsiteX174" fmla="*/ 1234655 w 1504473"/>
                <a:gd name="connsiteY174" fmla="*/ 532995 h 2546032"/>
                <a:gd name="connsiteX175" fmla="*/ 1234655 w 1504473"/>
                <a:gd name="connsiteY175" fmla="*/ 472559 h 2546032"/>
                <a:gd name="connsiteX176" fmla="*/ 1260801 w 1504473"/>
                <a:gd name="connsiteY176" fmla="*/ 460558 h 2546032"/>
                <a:gd name="connsiteX177" fmla="*/ 1260801 w 1504473"/>
                <a:gd name="connsiteY177" fmla="*/ 388120 h 2546032"/>
                <a:gd name="connsiteX178" fmla="*/ 1260801 w 1504473"/>
                <a:gd name="connsiteY178" fmla="*/ 384262 h 2546032"/>
                <a:gd name="connsiteX179" fmla="*/ 1217938 w 1504473"/>
                <a:gd name="connsiteY179" fmla="*/ 351258 h 2546032"/>
                <a:gd name="connsiteX180" fmla="*/ 1166503 w 1504473"/>
                <a:gd name="connsiteY180" fmla="*/ 301966 h 2546032"/>
                <a:gd name="connsiteX181" fmla="*/ 1157073 w 1504473"/>
                <a:gd name="connsiteY181" fmla="*/ 283107 h 2546032"/>
                <a:gd name="connsiteX182" fmla="*/ 1132642 w 1504473"/>
                <a:gd name="connsiteY182" fmla="*/ 307538 h 2546032"/>
                <a:gd name="connsiteX183" fmla="*/ 1132642 w 1504473"/>
                <a:gd name="connsiteY183" fmla="*/ 342686 h 2546032"/>
                <a:gd name="connsiteX184" fmla="*/ 1177647 w 1504473"/>
                <a:gd name="connsiteY184" fmla="*/ 352973 h 2546032"/>
                <a:gd name="connsiteX185" fmla="*/ 1177647 w 1504473"/>
                <a:gd name="connsiteY185" fmla="*/ 413409 h 2546032"/>
                <a:gd name="connsiteX186" fmla="*/ 1116783 w 1504473"/>
                <a:gd name="connsiteY186" fmla="*/ 413409 h 2546032"/>
                <a:gd name="connsiteX187" fmla="*/ 1113354 w 1504473"/>
                <a:gd name="connsiteY187" fmla="*/ 356830 h 2546032"/>
                <a:gd name="connsiteX188" fmla="*/ 1113354 w 1504473"/>
                <a:gd name="connsiteY188" fmla="*/ 303681 h 2546032"/>
                <a:gd name="connsiteX189" fmla="*/ 1113782 w 1504473"/>
                <a:gd name="connsiteY189" fmla="*/ 299395 h 2546032"/>
                <a:gd name="connsiteX190" fmla="*/ 1156216 w 1504473"/>
                <a:gd name="connsiteY190" fmla="*/ 256961 h 2546032"/>
                <a:gd name="connsiteX191" fmla="*/ 1168646 w 1504473"/>
                <a:gd name="connsiteY191" fmla="*/ 173379 h 2546032"/>
                <a:gd name="connsiteX192" fmla="*/ 1169075 w 1504473"/>
                <a:gd name="connsiteY192" fmla="*/ 171664 h 2546032"/>
                <a:gd name="connsiteX193" fmla="*/ 1110782 w 1504473"/>
                <a:gd name="connsiteY193" fmla="*/ 169950 h 2546032"/>
                <a:gd name="connsiteX194" fmla="*/ 1106067 w 1504473"/>
                <a:gd name="connsiteY194" fmla="*/ 164378 h 2546032"/>
                <a:gd name="connsiteX195" fmla="*/ 1051203 w 1504473"/>
                <a:gd name="connsiteY195" fmla="*/ 163949 h 2546032"/>
                <a:gd name="connsiteX196" fmla="*/ 1043059 w 1504473"/>
                <a:gd name="connsiteY196" fmla="*/ 163949 h 2546032"/>
                <a:gd name="connsiteX197" fmla="*/ 880182 w 1504473"/>
                <a:gd name="connsiteY197" fmla="*/ 3215 h 2546032"/>
                <a:gd name="connsiteX198" fmla="*/ 776454 w 1504473"/>
                <a:gd name="connsiteY198" fmla="*/ 3215 h 2546032"/>
                <a:gd name="connsiteX199" fmla="*/ 774740 w 1504473"/>
                <a:gd name="connsiteY199" fmla="*/ 14359 h 2546032"/>
                <a:gd name="connsiteX200" fmla="*/ 771740 w 1504473"/>
                <a:gd name="connsiteY200" fmla="*/ 28504 h 2546032"/>
                <a:gd name="connsiteX201" fmla="*/ 861751 w 1504473"/>
                <a:gd name="connsiteY201" fmla="*/ 28504 h 2546032"/>
                <a:gd name="connsiteX202" fmla="*/ 869895 w 1504473"/>
                <a:gd name="connsiteY202" fmla="*/ 28504 h 2546032"/>
                <a:gd name="connsiteX203" fmla="*/ 1057204 w 1504473"/>
                <a:gd name="connsiteY203" fmla="*/ 215384 h 2546032"/>
                <a:gd name="connsiteX204" fmla="*/ 1062776 w 1504473"/>
                <a:gd name="connsiteY204" fmla="*/ 231672 h 2546032"/>
                <a:gd name="connsiteX205" fmla="*/ 1055489 w 1504473"/>
                <a:gd name="connsiteY205" fmla="*/ 283107 h 2546032"/>
                <a:gd name="connsiteX206" fmla="*/ 995053 w 1504473"/>
                <a:gd name="connsiteY206" fmla="*/ 283107 h 2546032"/>
                <a:gd name="connsiteX207" fmla="*/ 994625 w 1504473"/>
                <a:gd name="connsiteY207" fmla="*/ 222242 h 2546032"/>
                <a:gd name="connsiteX208" fmla="*/ 1002340 w 1504473"/>
                <a:gd name="connsiteY208" fmla="*/ 215813 h 2546032"/>
                <a:gd name="connsiteX209" fmla="*/ 853607 w 1504473"/>
                <a:gd name="connsiteY209" fmla="*/ 67080 h 2546032"/>
                <a:gd name="connsiteX210" fmla="*/ 758881 w 1504473"/>
                <a:gd name="connsiteY210" fmla="*/ 67080 h 2546032"/>
                <a:gd name="connsiteX211" fmla="*/ 746879 w 1504473"/>
                <a:gd name="connsiteY211" fmla="*/ 89797 h 2546032"/>
                <a:gd name="connsiteX212" fmla="*/ 742593 w 1504473"/>
                <a:gd name="connsiteY212" fmla="*/ 95798 h 2546032"/>
                <a:gd name="connsiteX213" fmla="*/ 844177 w 1504473"/>
                <a:gd name="connsiteY213" fmla="*/ 95798 h 2546032"/>
                <a:gd name="connsiteX214" fmla="*/ 848035 w 1504473"/>
                <a:gd name="connsiteY214" fmla="*/ 95798 h 2546032"/>
                <a:gd name="connsiteX215" fmla="*/ 958191 w 1504473"/>
                <a:gd name="connsiteY215" fmla="*/ 205954 h 2546032"/>
                <a:gd name="connsiteX216" fmla="*/ 958191 w 1504473"/>
                <a:gd name="connsiteY216" fmla="*/ 209812 h 2546032"/>
                <a:gd name="connsiteX217" fmla="*/ 958191 w 1504473"/>
                <a:gd name="connsiteY217" fmla="*/ 369260 h 2546032"/>
                <a:gd name="connsiteX218" fmla="*/ 1120212 w 1504473"/>
                <a:gd name="connsiteY218" fmla="*/ 531281 h 2546032"/>
                <a:gd name="connsiteX219" fmla="*/ 1167360 w 1504473"/>
                <a:gd name="connsiteY219" fmla="*/ 530852 h 2546032"/>
                <a:gd name="connsiteX220" fmla="*/ 1171647 w 1504473"/>
                <a:gd name="connsiteY220" fmla="*/ 530852 h 2546032"/>
                <a:gd name="connsiteX221" fmla="*/ 1250514 w 1504473"/>
                <a:gd name="connsiteY221" fmla="*/ 609719 h 2546032"/>
                <a:gd name="connsiteX222" fmla="*/ 1250514 w 1504473"/>
                <a:gd name="connsiteY222" fmla="*/ 613577 h 2546032"/>
                <a:gd name="connsiteX223" fmla="*/ 1250514 w 1504473"/>
                <a:gd name="connsiteY223" fmla="*/ 659868 h 2546032"/>
                <a:gd name="connsiteX224" fmla="*/ 1250514 w 1504473"/>
                <a:gd name="connsiteY224" fmla="*/ 664154 h 2546032"/>
                <a:gd name="connsiteX225" fmla="*/ 1160931 w 1504473"/>
                <a:gd name="connsiteY225" fmla="*/ 753737 h 2546032"/>
                <a:gd name="connsiteX226" fmla="*/ 1156645 w 1504473"/>
                <a:gd name="connsiteY226" fmla="*/ 753737 h 2546032"/>
                <a:gd name="connsiteX227" fmla="*/ 1068348 w 1504473"/>
                <a:gd name="connsiteY227" fmla="*/ 753737 h 2546032"/>
                <a:gd name="connsiteX228" fmla="*/ 1055918 w 1504473"/>
                <a:gd name="connsiteY228" fmla="*/ 785027 h 2546032"/>
                <a:gd name="connsiteX229" fmla="*/ 995053 w 1504473"/>
                <a:gd name="connsiteY229" fmla="*/ 784598 h 2546032"/>
                <a:gd name="connsiteX230" fmla="*/ 995053 w 1504473"/>
                <a:gd name="connsiteY230" fmla="*/ 724162 h 2546032"/>
                <a:gd name="connsiteX231" fmla="*/ 1055489 w 1504473"/>
                <a:gd name="connsiteY231" fmla="*/ 723733 h 2546032"/>
                <a:gd name="connsiteX232" fmla="*/ 1062776 w 1504473"/>
                <a:gd name="connsiteY232" fmla="*/ 733592 h 2546032"/>
                <a:gd name="connsiteX233" fmla="*/ 1152359 w 1504473"/>
                <a:gd name="connsiteY233" fmla="*/ 733592 h 2546032"/>
                <a:gd name="connsiteX234" fmla="*/ 1230368 w 1504473"/>
                <a:gd name="connsiteY234" fmla="*/ 655582 h 2546032"/>
                <a:gd name="connsiteX235" fmla="*/ 1230797 w 1504473"/>
                <a:gd name="connsiteY235" fmla="*/ 617434 h 2546032"/>
                <a:gd name="connsiteX236" fmla="*/ 1163074 w 1504473"/>
                <a:gd name="connsiteY236" fmla="*/ 551426 h 2546032"/>
                <a:gd name="connsiteX237" fmla="*/ 1115497 w 1504473"/>
                <a:gd name="connsiteY237" fmla="*/ 551426 h 2546032"/>
                <a:gd name="connsiteX238" fmla="*/ 1111211 w 1504473"/>
                <a:gd name="connsiteY238" fmla="*/ 550997 h 2546032"/>
                <a:gd name="connsiteX239" fmla="*/ 938475 w 1504473"/>
                <a:gd name="connsiteY239" fmla="*/ 378262 h 2546032"/>
                <a:gd name="connsiteX240" fmla="*/ 938475 w 1504473"/>
                <a:gd name="connsiteY240" fmla="*/ 374404 h 2546032"/>
                <a:gd name="connsiteX241" fmla="*/ 938475 w 1504473"/>
                <a:gd name="connsiteY241" fmla="*/ 214955 h 2546032"/>
                <a:gd name="connsiteX242" fmla="*/ 839891 w 1504473"/>
                <a:gd name="connsiteY242" fmla="*/ 116372 h 2546032"/>
                <a:gd name="connsiteX243" fmla="*/ 722876 w 1504473"/>
                <a:gd name="connsiteY243" fmla="*/ 116372 h 2546032"/>
                <a:gd name="connsiteX244" fmla="*/ 692444 w 1504473"/>
                <a:gd name="connsiteY244" fmla="*/ 142089 h 2546032"/>
                <a:gd name="connsiteX245" fmla="*/ 831318 w 1504473"/>
                <a:gd name="connsiteY245" fmla="*/ 142089 h 2546032"/>
                <a:gd name="connsiteX246" fmla="*/ 835605 w 1504473"/>
                <a:gd name="connsiteY246" fmla="*/ 142518 h 2546032"/>
                <a:gd name="connsiteX247" fmla="*/ 914900 w 1504473"/>
                <a:gd name="connsiteY247" fmla="*/ 221813 h 2546032"/>
                <a:gd name="connsiteX248" fmla="*/ 914900 w 1504473"/>
                <a:gd name="connsiteY248" fmla="*/ 393263 h 2546032"/>
                <a:gd name="connsiteX249" fmla="*/ 1126212 w 1504473"/>
                <a:gd name="connsiteY249" fmla="*/ 604576 h 2546032"/>
                <a:gd name="connsiteX250" fmla="*/ 1175504 w 1504473"/>
                <a:gd name="connsiteY250" fmla="*/ 612291 h 2546032"/>
                <a:gd name="connsiteX251" fmla="*/ 1175504 w 1504473"/>
                <a:gd name="connsiteY251" fmla="*/ 673156 h 2546032"/>
                <a:gd name="connsiteX252" fmla="*/ 1114640 w 1504473"/>
                <a:gd name="connsiteY252" fmla="*/ 673156 h 2546032"/>
                <a:gd name="connsiteX253" fmla="*/ 1110782 w 1504473"/>
                <a:gd name="connsiteY253" fmla="*/ 617434 h 2546032"/>
                <a:gd name="connsiteX254" fmla="*/ 894755 w 1504473"/>
                <a:gd name="connsiteY254" fmla="*/ 401407 h 2546032"/>
                <a:gd name="connsiteX255" fmla="*/ 894755 w 1504473"/>
                <a:gd name="connsiteY255" fmla="*/ 397550 h 2546032"/>
                <a:gd name="connsiteX256" fmla="*/ 895183 w 1504473"/>
                <a:gd name="connsiteY256" fmla="*/ 229957 h 2546032"/>
                <a:gd name="connsiteX257" fmla="*/ 827461 w 1504473"/>
                <a:gd name="connsiteY257" fmla="*/ 162235 h 2546032"/>
                <a:gd name="connsiteX258" fmla="*/ 674013 w 1504473"/>
                <a:gd name="connsiteY258" fmla="*/ 162235 h 2546032"/>
                <a:gd name="connsiteX259" fmla="*/ 657297 w 1504473"/>
                <a:gd name="connsiteY259" fmla="*/ 179380 h 2546032"/>
                <a:gd name="connsiteX260" fmla="*/ 820603 w 1504473"/>
                <a:gd name="connsiteY260" fmla="*/ 179380 h 2546032"/>
                <a:gd name="connsiteX261" fmla="*/ 824889 w 1504473"/>
                <a:gd name="connsiteY261" fmla="*/ 178951 h 2546032"/>
                <a:gd name="connsiteX262" fmla="*/ 878467 w 1504473"/>
                <a:gd name="connsiteY262" fmla="*/ 232529 h 2546032"/>
                <a:gd name="connsiteX263" fmla="*/ 878038 w 1504473"/>
                <a:gd name="connsiteY263" fmla="*/ 236387 h 2546032"/>
                <a:gd name="connsiteX264" fmla="*/ 878038 w 1504473"/>
                <a:gd name="connsiteY264" fmla="*/ 310110 h 2546032"/>
                <a:gd name="connsiteX265" fmla="*/ 878467 w 1504473"/>
                <a:gd name="connsiteY265" fmla="*/ 314396 h 2546032"/>
                <a:gd name="connsiteX266" fmla="*/ 819745 w 1504473"/>
                <a:gd name="connsiteY266" fmla="*/ 373118 h 2546032"/>
                <a:gd name="connsiteX267" fmla="*/ 819745 w 1504473"/>
                <a:gd name="connsiteY267" fmla="*/ 421124 h 2546032"/>
                <a:gd name="connsiteX268" fmla="*/ 908471 w 1504473"/>
                <a:gd name="connsiteY268" fmla="*/ 509849 h 2546032"/>
                <a:gd name="connsiteX269" fmla="*/ 908042 w 1504473"/>
                <a:gd name="connsiteY269" fmla="*/ 513707 h 2546032"/>
                <a:gd name="connsiteX270" fmla="*/ 908042 w 1504473"/>
                <a:gd name="connsiteY270" fmla="*/ 595574 h 2546032"/>
                <a:gd name="connsiteX271" fmla="*/ 932474 w 1504473"/>
                <a:gd name="connsiteY271" fmla="*/ 607147 h 2546032"/>
                <a:gd name="connsiteX272" fmla="*/ 932474 w 1504473"/>
                <a:gd name="connsiteY272" fmla="*/ 668012 h 2546032"/>
                <a:gd name="connsiteX273" fmla="*/ 871609 w 1504473"/>
                <a:gd name="connsiteY273" fmla="*/ 668012 h 2546032"/>
                <a:gd name="connsiteX274" fmla="*/ 872038 w 1504473"/>
                <a:gd name="connsiteY274" fmla="*/ 607147 h 2546032"/>
                <a:gd name="connsiteX275" fmla="*/ 888325 w 1504473"/>
                <a:gd name="connsiteY275" fmla="*/ 597289 h 2546032"/>
                <a:gd name="connsiteX276" fmla="*/ 888325 w 1504473"/>
                <a:gd name="connsiteY276" fmla="*/ 517565 h 2546032"/>
                <a:gd name="connsiteX277" fmla="*/ 800029 w 1504473"/>
                <a:gd name="connsiteY277" fmla="*/ 429268 h 2546032"/>
                <a:gd name="connsiteX278" fmla="*/ 799600 w 1504473"/>
                <a:gd name="connsiteY278" fmla="*/ 424982 h 2546032"/>
                <a:gd name="connsiteX279" fmla="*/ 800029 w 1504473"/>
                <a:gd name="connsiteY279" fmla="*/ 368403 h 2546032"/>
                <a:gd name="connsiteX280" fmla="*/ 800029 w 1504473"/>
                <a:gd name="connsiteY280" fmla="*/ 364117 h 2546032"/>
                <a:gd name="connsiteX281" fmla="*/ 858750 w 1504473"/>
                <a:gd name="connsiteY281" fmla="*/ 305395 h 2546032"/>
                <a:gd name="connsiteX282" fmla="*/ 858750 w 1504473"/>
                <a:gd name="connsiteY282" fmla="*/ 239816 h 2546032"/>
                <a:gd name="connsiteX283" fmla="*/ 816745 w 1504473"/>
                <a:gd name="connsiteY283" fmla="*/ 197810 h 2546032"/>
                <a:gd name="connsiteX284" fmla="*/ 638008 w 1504473"/>
                <a:gd name="connsiteY284" fmla="*/ 197810 h 2546032"/>
                <a:gd name="connsiteX285" fmla="*/ 581001 w 1504473"/>
                <a:gd name="connsiteY285" fmla="*/ 255675 h 2546032"/>
                <a:gd name="connsiteX286" fmla="*/ 738735 w 1504473"/>
                <a:gd name="connsiteY286" fmla="*/ 255246 h 2546032"/>
                <a:gd name="connsiteX287" fmla="*/ 746879 w 1504473"/>
                <a:gd name="connsiteY287" fmla="*/ 243673 h 2546032"/>
                <a:gd name="connsiteX288" fmla="*/ 807315 w 1504473"/>
                <a:gd name="connsiteY288" fmla="*/ 243673 h 2546032"/>
                <a:gd name="connsiteX289" fmla="*/ 807744 w 1504473"/>
                <a:gd name="connsiteY289" fmla="*/ 304538 h 2546032"/>
                <a:gd name="connsiteX290" fmla="*/ 746879 w 1504473"/>
                <a:gd name="connsiteY290" fmla="*/ 304109 h 2546032"/>
                <a:gd name="connsiteX291" fmla="*/ 734449 w 1504473"/>
                <a:gd name="connsiteY291" fmla="*/ 274963 h 2546032"/>
                <a:gd name="connsiteX292" fmla="*/ 561713 w 1504473"/>
                <a:gd name="connsiteY292" fmla="*/ 274963 h 2546032"/>
                <a:gd name="connsiteX293" fmla="*/ 549283 w 1504473"/>
                <a:gd name="connsiteY293" fmla="*/ 287393 h 2546032"/>
                <a:gd name="connsiteX294" fmla="*/ 686443 w 1504473"/>
                <a:gd name="connsiteY294" fmla="*/ 287393 h 2546032"/>
                <a:gd name="connsiteX295" fmla="*/ 690729 w 1504473"/>
                <a:gd name="connsiteY295" fmla="*/ 287822 h 2546032"/>
                <a:gd name="connsiteX296" fmla="*/ 754594 w 1504473"/>
                <a:gd name="connsiteY296" fmla="*/ 351687 h 2546032"/>
                <a:gd name="connsiteX297" fmla="*/ 755023 w 1504473"/>
                <a:gd name="connsiteY297" fmla="*/ 355973 h 2546032"/>
                <a:gd name="connsiteX298" fmla="*/ 755023 w 1504473"/>
                <a:gd name="connsiteY298" fmla="*/ 475559 h 2546032"/>
                <a:gd name="connsiteX299" fmla="*/ 761452 w 1504473"/>
                <a:gd name="connsiteY299" fmla="*/ 481989 h 2546032"/>
                <a:gd name="connsiteX300" fmla="*/ 815459 w 1504473"/>
                <a:gd name="connsiteY300" fmla="*/ 487132 h 2546032"/>
                <a:gd name="connsiteX301" fmla="*/ 815459 w 1504473"/>
                <a:gd name="connsiteY301" fmla="*/ 547997 h 2546032"/>
                <a:gd name="connsiteX302" fmla="*/ 755023 w 1504473"/>
                <a:gd name="connsiteY302" fmla="*/ 547997 h 2546032"/>
                <a:gd name="connsiteX303" fmla="*/ 748165 w 1504473"/>
                <a:gd name="connsiteY303" fmla="*/ 496562 h 2546032"/>
                <a:gd name="connsiteX304" fmla="*/ 735735 w 1504473"/>
                <a:gd name="connsiteY304" fmla="*/ 484132 h 2546032"/>
                <a:gd name="connsiteX305" fmla="*/ 735735 w 1504473"/>
                <a:gd name="connsiteY305" fmla="*/ 479846 h 2546032"/>
                <a:gd name="connsiteX306" fmla="*/ 735735 w 1504473"/>
                <a:gd name="connsiteY306" fmla="*/ 361117 h 2546032"/>
                <a:gd name="connsiteX307" fmla="*/ 683014 w 1504473"/>
                <a:gd name="connsiteY307" fmla="*/ 308396 h 2546032"/>
                <a:gd name="connsiteX308" fmla="*/ 538139 w 1504473"/>
                <a:gd name="connsiteY308" fmla="*/ 308396 h 2546032"/>
                <a:gd name="connsiteX309" fmla="*/ 533853 w 1504473"/>
                <a:gd name="connsiteY309" fmla="*/ 307967 h 2546032"/>
                <a:gd name="connsiteX310" fmla="*/ 532138 w 1504473"/>
                <a:gd name="connsiteY310" fmla="*/ 306253 h 2546032"/>
                <a:gd name="connsiteX311" fmla="*/ 523994 w 1504473"/>
                <a:gd name="connsiteY311" fmla="*/ 314396 h 2546032"/>
                <a:gd name="connsiteX312" fmla="*/ 589145 w 1504473"/>
                <a:gd name="connsiteY312" fmla="*/ 379547 h 2546032"/>
                <a:gd name="connsiteX313" fmla="*/ 623007 w 1504473"/>
                <a:gd name="connsiteY313" fmla="*/ 379547 h 2546032"/>
                <a:gd name="connsiteX314" fmla="*/ 634151 w 1504473"/>
                <a:gd name="connsiteY314" fmla="*/ 358116 h 2546032"/>
                <a:gd name="connsiteX315" fmla="*/ 694587 w 1504473"/>
                <a:gd name="connsiteY315" fmla="*/ 358116 h 2546032"/>
                <a:gd name="connsiteX316" fmla="*/ 695016 w 1504473"/>
                <a:gd name="connsiteY316" fmla="*/ 418981 h 2546032"/>
                <a:gd name="connsiteX317" fmla="*/ 634151 w 1504473"/>
                <a:gd name="connsiteY317" fmla="*/ 418981 h 2546032"/>
                <a:gd name="connsiteX318" fmla="*/ 623435 w 1504473"/>
                <a:gd name="connsiteY318" fmla="*/ 399264 h 2546032"/>
                <a:gd name="connsiteX319" fmla="*/ 581430 w 1504473"/>
                <a:gd name="connsiteY319" fmla="*/ 399264 h 2546032"/>
                <a:gd name="connsiteX320" fmla="*/ 508135 w 1504473"/>
                <a:gd name="connsiteY320" fmla="*/ 327684 h 2546032"/>
                <a:gd name="connsiteX321" fmla="*/ 496562 w 1504473"/>
                <a:gd name="connsiteY321" fmla="*/ 339257 h 2546032"/>
                <a:gd name="connsiteX322" fmla="*/ 487561 w 1504473"/>
                <a:gd name="connsiteY322" fmla="*/ 347829 h 2546032"/>
                <a:gd name="connsiteX323" fmla="*/ 947904 w 1504473"/>
                <a:gd name="connsiteY323" fmla="*/ 807744 h 2546032"/>
                <a:gd name="connsiteX324" fmla="*/ 947904 w 1504473"/>
                <a:gd name="connsiteY324" fmla="*/ 818031 h 2546032"/>
                <a:gd name="connsiteX325" fmla="*/ 947904 w 1504473"/>
                <a:gd name="connsiteY325" fmla="*/ 1055918 h 2546032"/>
                <a:gd name="connsiteX326" fmla="*/ 989481 w 1504473"/>
                <a:gd name="connsiteY326" fmla="*/ 1097494 h 2546032"/>
                <a:gd name="connsiteX327" fmla="*/ 1207651 w 1504473"/>
                <a:gd name="connsiteY327" fmla="*/ 1097066 h 2546032"/>
                <a:gd name="connsiteX328" fmla="*/ 1281803 w 1504473"/>
                <a:gd name="connsiteY328" fmla="*/ 1022914 h 2546032"/>
                <a:gd name="connsiteX329" fmla="*/ 1290804 w 1504473"/>
                <a:gd name="connsiteY329" fmla="*/ 1040059 h 2546032"/>
                <a:gd name="connsiteX330" fmla="*/ 1309235 w 1504473"/>
                <a:gd name="connsiteY330" fmla="*/ 1064919 h 2546032"/>
                <a:gd name="connsiteX331" fmla="*/ 1228225 w 1504473"/>
                <a:gd name="connsiteY331" fmla="*/ 1145929 h 2546032"/>
                <a:gd name="connsiteX332" fmla="*/ 1218367 w 1504473"/>
                <a:gd name="connsiteY332" fmla="*/ 1145929 h 2546032"/>
                <a:gd name="connsiteX333" fmla="*/ 979194 w 1504473"/>
                <a:gd name="connsiteY333" fmla="*/ 1145929 h 2546032"/>
                <a:gd name="connsiteX334" fmla="*/ 968907 w 1504473"/>
                <a:gd name="connsiteY334" fmla="*/ 1145929 h 2546032"/>
                <a:gd name="connsiteX335" fmla="*/ 898184 w 1504473"/>
                <a:gd name="connsiteY335" fmla="*/ 1075206 h 2546032"/>
                <a:gd name="connsiteX336" fmla="*/ 898184 w 1504473"/>
                <a:gd name="connsiteY336" fmla="*/ 1064919 h 2546032"/>
                <a:gd name="connsiteX337" fmla="*/ 898612 w 1504473"/>
                <a:gd name="connsiteY337" fmla="*/ 827032 h 2546032"/>
                <a:gd name="connsiteX338" fmla="*/ 452414 w 1504473"/>
                <a:gd name="connsiteY338" fmla="*/ 381691 h 2546032"/>
                <a:gd name="connsiteX339" fmla="*/ 420696 w 1504473"/>
                <a:gd name="connsiteY339" fmla="*/ 409551 h 2546032"/>
                <a:gd name="connsiteX340" fmla="*/ 414695 w 1504473"/>
                <a:gd name="connsiteY340" fmla="*/ 412980 h 2546032"/>
                <a:gd name="connsiteX341" fmla="*/ 816316 w 1504473"/>
                <a:gd name="connsiteY341" fmla="*/ 814602 h 2546032"/>
                <a:gd name="connsiteX342" fmla="*/ 816745 w 1504473"/>
                <a:gd name="connsiteY342" fmla="*/ 822746 h 2546032"/>
                <a:gd name="connsiteX343" fmla="*/ 816745 w 1504473"/>
                <a:gd name="connsiteY343" fmla="*/ 978765 h 2546032"/>
                <a:gd name="connsiteX344" fmla="*/ 812459 w 1504473"/>
                <a:gd name="connsiteY344" fmla="*/ 1034486 h 2546032"/>
                <a:gd name="connsiteX345" fmla="*/ 752023 w 1504473"/>
                <a:gd name="connsiteY345" fmla="*/ 1034486 h 2546032"/>
                <a:gd name="connsiteX346" fmla="*/ 752023 w 1504473"/>
                <a:gd name="connsiteY346" fmla="*/ 974050 h 2546032"/>
                <a:gd name="connsiteX347" fmla="*/ 777312 w 1504473"/>
                <a:gd name="connsiteY347" fmla="*/ 962049 h 2546032"/>
                <a:gd name="connsiteX348" fmla="*/ 777312 w 1504473"/>
                <a:gd name="connsiteY348" fmla="*/ 830890 h 2546032"/>
                <a:gd name="connsiteX349" fmla="*/ 358973 w 1504473"/>
                <a:gd name="connsiteY349" fmla="*/ 412552 h 2546032"/>
                <a:gd name="connsiteX350" fmla="*/ 341400 w 1504473"/>
                <a:gd name="connsiteY350" fmla="*/ 413837 h 2546032"/>
                <a:gd name="connsiteX351" fmla="*/ 553998 w 1504473"/>
                <a:gd name="connsiteY351" fmla="*/ 626436 h 2546032"/>
                <a:gd name="connsiteX352" fmla="*/ 553998 w 1504473"/>
                <a:gd name="connsiteY352" fmla="*/ 630293 h 2546032"/>
                <a:gd name="connsiteX353" fmla="*/ 553569 w 1504473"/>
                <a:gd name="connsiteY353" fmla="*/ 719447 h 2546032"/>
                <a:gd name="connsiteX354" fmla="*/ 569857 w 1504473"/>
                <a:gd name="connsiteY354" fmla="*/ 729306 h 2546032"/>
                <a:gd name="connsiteX355" fmla="*/ 569857 w 1504473"/>
                <a:gd name="connsiteY355" fmla="*/ 790170 h 2546032"/>
                <a:gd name="connsiteX356" fmla="*/ 508992 w 1504473"/>
                <a:gd name="connsiteY356" fmla="*/ 790170 h 2546032"/>
                <a:gd name="connsiteX357" fmla="*/ 508992 w 1504473"/>
                <a:gd name="connsiteY357" fmla="*/ 729734 h 2546032"/>
                <a:gd name="connsiteX358" fmla="*/ 533853 w 1504473"/>
                <a:gd name="connsiteY358" fmla="*/ 717733 h 2546032"/>
                <a:gd name="connsiteX359" fmla="*/ 533853 w 1504473"/>
                <a:gd name="connsiteY359" fmla="*/ 634579 h 2546032"/>
                <a:gd name="connsiteX360" fmla="*/ 316111 w 1504473"/>
                <a:gd name="connsiteY360" fmla="*/ 416838 h 2546032"/>
                <a:gd name="connsiteX361" fmla="*/ 240673 w 1504473"/>
                <a:gd name="connsiteY361" fmla="*/ 442555 h 2546032"/>
                <a:gd name="connsiteX362" fmla="*/ 237244 w 1504473"/>
                <a:gd name="connsiteY362" fmla="*/ 444698 h 2546032"/>
                <a:gd name="connsiteX363" fmla="*/ 391549 w 1504473"/>
                <a:gd name="connsiteY363" fmla="*/ 599003 h 2546032"/>
                <a:gd name="connsiteX364" fmla="*/ 443841 w 1504473"/>
                <a:gd name="connsiteY364" fmla="*/ 605433 h 2546032"/>
                <a:gd name="connsiteX365" fmla="*/ 444270 w 1504473"/>
                <a:gd name="connsiteY365" fmla="*/ 666298 h 2546032"/>
                <a:gd name="connsiteX366" fmla="*/ 383405 w 1504473"/>
                <a:gd name="connsiteY366" fmla="*/ 665869 h 2546032"/>
                <a:gd name="connsiteX367" fmla="*/ 377833 w 1504473"/>
                <a:gd name="connsiteY367" fmla="*/ 612719 h 2546032"/>
                <a:gd name="connsiteX368" fmla="*/ 221385 w 1504473"/>
                <a:gd name="connsiteY368" fmla="*/ 456271 h 2546032"/>
                <a:gd name="connsiteX369" fmla="*/ 167378 w 1504473"/>
                <a:gd name="connsiteY369" fmla="*/ 496991 h 2546032"/>
                <a:gd name="connsiteX370" fmla="*/ 527852 w 1504473"/>
                <a:gd name="connsiteY370" fmla="*/ 857464 h 2546032"/>
                <a:gd name="connsiteX371" fmla="*/ 622149 w 1504473"/>
                <a:gd name="connsiteY371" fmla="*/ 857036 h 2546032"/>
                <a:gd name="connsiteX372" fmla="*/ 628150 w 1504473"/>
                <a:gd name="connsiteY372" fmla="*/ 849749 h 2546032"/>
                <a:gd name="connsiteX373" fmla="*/ 688586 w 1504473"/>
                <a:gd name="connsiteY373" fmla="*/ 849749 h 2546032"/>
                <a:gd name="connsiteX374" fmla="*/ 688586 w 1504473"/>
                <a:gd name="connsiteY374" fmla="*/ 910614 h 2546032"/>
                <a:gd name="connsiteX375" fmla="*/ 628150 w 1504473"/>
                <a:gd name="connsiteY375" fmla="*/ 910614 h 2546032"/>
                <a:gd name="connsiteX376" fmla="*/ 615720 w 1504473"/>
                <a:gd name="connsiteY376" fmla="*/ 877181 h 2546032"/>
                <a:gd name="connsiteX377" fmla="*/ 523566 w 1504473"/>
                <a:gd name="connsiteY377" fmla="*/ 877610 h 2546032"/>
                <a:gd name="connsiteX378" fmla="*/ 519708 w 1504473"/>
                <a:gd name="connsiteY378" fmla="*/ 877181 h 2546032"/>
                <a:gd name="connsiteX379" fmla="*/ 152376 w 1504473"/>
                <a:gd name="connsiteY379" fmla="*/ 509849 h 2546032"/>
                <a:gd name="connsiteX380" fmla="*/ 113800 w 1504473"/>
                <a:gd name="connsiteY380" fmla="*/ 547568 h 2546032"/>
                <a:gd name="connsiteX381" fmla="*/ 116372 w 1504473"/>
                <a:gd name="connsiteY381" fmla="*/ 547568 h 2546032"/>
                <a:gd name="connsiteX382" fmla="*/ 128802 w 1504473"/>
                <a:gd name="connsiteY382" fmla="*/ 547997 h 2546032"/>
                <a:gd name="connsiteX383" fmla="*/ 289965 w 1504473"/>
                <a:gd name="connsiteY383" fmla="*/ 709160 h 2546032"/>
                <a:gd name="connsiteX384" fmla="*/ 330684 w 1504473"/>
                <a:gd name="connsiteY384" fmla="*/ 720304 h 2546032"/>
                <a:gd name="connsiteX385" fmla="*/ 331113 w 1504473"/>
                <a:gd name="connsiteY385" fmla="*/ 781169 h 2546032"/>
                <a:gd name="connsiteX386" fmla="*/ 270248 w 1504473"/>
                <a:gd name="connsiteY386" fmla="*/ 780741 h 2546032"/>
                <a:gd name="connsiteX387" fmla="*/ 259532 w 1504473"/>
                <a:gd name="connsiteY387" fmla="*/ 761881 h 2546032"/>
                <a:gd name="connsiteX388" fmla="*/ 104799 w 1504473"/>
                <a:gd name="connsiteY388" fmla="*/ 607147 h 2546032"/>
                <a:gd name="connsiteX389" fmla="*/ 66651 w 1504473"/>
                <a:gd name="connsiteY389" fmla="*/ 607147 h 2546032"/>
                <a:gd name="connsiteX390" fmla="*/ 29361 w 1504473"/>
                <a:gd name="connsiteY390" fmla="*/ 669298 h 2546032"/>
                <a:gd name="connsiteX391" fmla="*/ 88940 w 1504473"/>
                <a:gd name="connsiteY391" fmla="*/ 669298 h 2546032"/>
                <a:gd name="connsiteX392" fmla="*/ 93226 w 1504473"/>
                <a:gd name="connsiteY392" fmla="*/ 669727 h 2546032"/>
                <a:gd name="connsiteX393" fmla="*/ 268962 w 1504473"/>
                <a:gd name="connsiteY393" fmla="*/ 845463 h 2546032"/>
                <a:gd name="connsiteX394" fmla="*/ 395835 w 1504473"/>
                <a:gd name="connsiteY394" fmla="*/ 845463 h 2546032"/>
                <a:gd name="connsiteX395" fmla="*/ 451128 w 1504473"/>
                <a:gd name="connsiteY395" fmla="*/ 849749 h 2546032"/>
                <a:gd name="connsiteX396" fmla="*/ 451128 w 1504473"/>
                <a:gd name="connsiteY396" fmla="*/ 910185 h 2546032"/>
                <a:gd name="connsiteX397" fmla="*/ 390263 w 1504473"/>
                <a:gd name="connsiteY397" fmla="*/ 910185 h 2546032"/>
                <a:gd name="connsiteX398" fmla="*/ 380405 w 1504473"/>
                <a:gd name="connsiteY398" fmla="*/ 865180 h 2546032"/>
                <a:gd name="connsiteX399" fmla="*/ 263819 w 1504473"/>
                <a:gd name="connsiteY399" fmla="*/ 865180 h 2546032"/>
                <a:gd name="connsiteX400" fmla="*/ 259961 w 1504473"/>
                <a:gd name="connsiteY400" fmla="*/ 865180 h 2546032"/>
                <a:gd name="connsiteX401" fmla="*/ 83796 w 1504473"/>
                <a:gd name="connsiteY401" fmla="*/ 689015 h 2546032"/>
                <a:gd name="connsiteX402" fmla="*/ 19502 w 1504473"/>
                <a:gd name="connsiteY402" fmla="*/ 689015 h 2546032"/>
                <a:gd name="connsiteX403" fmla="*/ 13930 w 1504473"/>
                <a:gd name="connsiteY403" fmla="*/ 741307 h 2546032"/>
                <a:gd name="connsiteX404" fmla="*/ 87225 w 1504473"/>
                <a:gd name="connsiteY404" fmla="*/ 741307 h 2546032"/>
                <a:gd name="connsiteX405" fmla="*/ 93226 w 1504473"/>
                <a:gd name="connsiteY405" fmla="*/ 741307 h 2546032"/>
                <a:gd name="connsiteX406" fmla="*/ 253103 w 1504473"/>
                <a:gd name="connsiteY406" fmla="*/ 901184 h 2546032"/>
                <a:gd name="connsiteX407" fmla="*/ 344400 w 1504473"/>
                <a:gd name="connsiteY407" fmla="*/ 901184 h 2546032"/>
                <a:gd name="connsiteX408" fmla="*/ 350401 w 1504473"/>
                <a:gd name="connsiteY408" fmla="*/ 901184 h 2546032"/>
                <a:gd name="connsiteX409" fmla="*/ 426268 w 1504473"/>
                <a:gd name="connsiteY409" fmla="*/ 977051 h 2546032"/>
                <a:gd name="connsiteX410" fmla="*/ 502134 w 1504473"/>
                <a:gd name="connsiteY410" fmla="*/ 977051 h 2546032"/>
                <a:gd name="connsiteX411" fmla="*/ 502563 w 1504473"/>
                <a:gd name="connsiteY411" fmla="*/ 977051 h 2546032"/>
                <a:gd name="connsiteX412" fmla="*/ 508564 w 1504473"/>
                <a:gd name="connsiteY412" fmla="*/ 969336 h 2546032"/>
                <a:gd name="connsiteX413" fmla="*/ 569428 w 1504473"/>
                <a:gd name="connsiteY413" fmla="*/ 968907 h 2546032"/>
                <a:gd name="connsiteX414" fmla="*/ 569428 w 1504473"/>
                <a:gd name="connsiteY414" fmla="*/ 1029772 h 2546032"/>
                <a:gd name="connsiteX415" fmla="*/ 508564 w 1504473"/>
                <a:gd name="connsiteY415" fmla="*/ 1029772 h 2546032"/>
                <a:gd name="connsiteX416" fmla="*/ 496562 w 1504473"/>
                <a:gd name="connsiteY416" fmla="*/ 1006197 h 2546032"/>
                <a:gd name="connsiteX417" fmla="*/ 420267 w 1504473"/>
                <a:gd name="connsiteY417" fmla="*/ 1006197 h 2546032"/>
                <a:gd name="connsiteX418" fmla="*/ 414266 w 1504473"/>
                <a:gd name="connsiteY418" fmla="*/ 1006197 h 2546032"/>
                <a:gd name="connsiteX419" fmla="*/ 338400 w 1504473"/>
                <a:gd name="connsiteY419" fmla="*/ 930331 h 2546032"/>
                <a:gd name="connsiteX420" fmla="*/ 247531 w 1504473"/>
                <a:gd name="connsiteY420" fmla="*/ 930759 h 2546032"/>
                <a:gd name="connsiteX421" fmla="*/ 241102 w 1504473"/>
                <a:gd name="connsiteY421" fmla="*/ 930331 h 2546032"/>
                <a:gd name="connsiteX422" fmla="*/ 81224 w 1504473"/>
                <a:gd name="connsiteY422" fmla="*/ 770453 h 2546032"/>
                <a:gd name="connsiteX423" fmla="*/ 11359 w 1504473"/>
                <a:gd name="connsiteY423" fmla="*/ 770453 h 2546032"/>
                <a:gd name="connsiteX424" fmla="*/ 7930 w 1504473"/>
                <a:gd name="connsiteY424" fmla="*/ 816745 h 2546032"/>
                <a:gd name="connsiteX425" fmla="*/ 78653 w 1504473"/>
                <a:gd name="connsiteY425" fmla="*/ 816745 h 2546032"/>
                <a:gd name="connsiteX426" fmla="*/ 353401 w 1504473"/>
                <a:gd name="connsiteY426" fmla="*/ 1091494 h 2546032"/>
                <a:gd name="connsiteX427" fmla="*/ 629865 w 1504473"/>
                <a:gd name="connsiteY427" fmla="*/ 1091494 h 2546032"/>
                <a:gd name="connsiteX428" fmla="*/ 632436 w 1504473"/>
                <a:gd name="connsiteY428" fmla="*/ 1088493 h 2546032"/>
                <a:gd name="connsiteX429" fmla="*/ 693301 w 1504473"/>
                <a:gd name="connsiteY429" fmla="*/ 1088065 h 2546032"/>
                <a:gd name="connsiteX430" fmla="*/ 692872 w 1504473"/>
                <a:gd name="connsiteY430" fmla="*/ 1148929 h 2546032"/>
                <a:gd name="connsiteX431" fmla="*/ 632008 w 1504473"/>
                <a:gd name="connsiteY431" fmla="*/ 1148929 h 2546032"/>
                <a:gd name="connsiteX432" fmla="*/ 620006 w 1504473"/>
                <a:gd name="connsiteY432" fmla="*/ 1120640 h 2546032"/>
                <a:gd name="connsiteX433" fmla="*/ 346972 w 1504473"/>
                <a:gd name="connsiteY433" fmla="*/ 1120211 h 2546032"/>
                <a:gd name="connsiteX434" fmla="*/ 340971 w 1504473"/>
                <a:gd name="connsiteY434" fmla="*/ 1120211 h 2546032"/>
                <a:gd name="connsiteX435" fmla="*/ 66223 w 1504473"/>
                <a:gd name="connsiteY435" fmla="*/ 845463 h 2546032"/>
                <a:gd name="connsiteX436" fmla="*/ 5786 w 1504473"/>
                <a:gd name="connsiteY436" fmla="*/ 845463 h 2546032"/>
                <a:gd name="connsiteX437" fmla="*/ 4072 w 1504473"/>
                <a:gd name="connsiteY437" fmla="*/ 892183 h 2546032"/>
                <a:gd name="connsiteX438" fmla="*/ 80367 w 1504473"/>
                <a:gd name="connsiteY438" fmla="*/ 892183 h 2546032"/>
                <a:gd name="connsiteX439" fmla="*/ 86368 w 1504473"/>
                <a:gd name="connsiteY439" fmla="*/ 892183 h 2546032"/>
                <a:gd name="connsiteX440" fmla="*/ 181094 w 1504473"/>
                <a:gd name="connsiteY440" fmla="*/ 986909 h 2546032"/>
                <a:gd name="connsiteX441" fmla="*/ 178951 w 1504473"/>
                <a:gd name="connsiteY441" fmla="*/ 995482 h 2546032"/>
                <a:gd name="connsiteX442" fmla="*/ 155377 w 1504473"/>
                <a:gd name="connsiteY442" fmla="*/ 1083350 h 2546032"/>
                <a:gd name="connsiteX443" fmla="*/ 156234 w 1504473"/>
                <a:gd name="connsiteY443" fmla="*/ 1084207 h 2546032"/>
                <a:gd name="connsiteX444" fmla="*/ 214955 w 1504473"/>
                <a:gd name="connsiteY444" fmla="*/ 1085493 h 2546032"/>
                <a:gd name="connsiteX445" fmla="*/ 214955 w 1504473"/>
                <a:gd name="connsiteY445" fmla="*/ 1145929 h 2546032"/>
                <a:gd name="connsiteX446" fmla="*/ 154519 w 1504473"/>
                <a:gd name="connsiteY446" fmla="*/ 1145929 h 2546032"/>
                <a:gd name="connsiteX447" fmla="*/ 142518 w 1504473"/>
                <a:gd name="connsiteY447" fmla="*/ 1111639 h 2546032"/>
                <a:gd name="connsiteX448" fmla="*/ 122801 w 1504473"/>
                <a:gd name="connsiteY448" fmla="*/ 1091922 h 2546032"/>
                <a:gd name="connsiteX449" fmla="*/ 124944 w 1504473"/>
                <a:gd name="connsiteY449" fmla="*/ 1083778 h 2546032"/>
                <a:gd name="connsiteX450" fmla="*/ 148519 w 1504473"/>
                <a:gd name="connsiteY450" fmla="*/ 995482 h 2546032"/>
                <a:gd name="connsiteX451" fmla="*/ 74795 w 1504473"/>
                <a:gd name="connsiteY451" fmla="*/ 921758 h 2546032"/>
                <a:gd name="connsiteX452" fmla="*/ 3643 w 1504473"/>
                <a:gd name="connsiteY452" fmla="*/ 921758 h 2546032"/>
                <a:gd name="connsiteX453" fmla="*/ 3215 w 1504473"/>
                <a:gd name="connsiteY453" fmla="*/ 995053 h 2546032"/>
                <a:gd name="connsiteX454" fmla="*/ 20360 w 1504473"/>
                <a:gd name="connsiteY454" fmla="*/ 995053 h 2546032"/>
                <a:gd name="connsiteX455" fmla="*/ 32790 w 1504473"/>
                <a:gd name="connsiteY455" fmla="*/ 963335 h 2546032"/>
                <a:gd name="connsiteX456" fmla="*/ 93655 w 1504473"/>
                <a:gd name="connsiteY456" fmla="*/ 963335 h 2546032"/>
                <a:gd name="connsiteX457" fmla="*/ 93655 w 1504473"/>
                <a:gd name="connsiteY457" fmla="*/ 1024199 h 2546032"/>
                <a:gd name="connsiteX458" fmla="*/ 33218 w 1504473"/>
                <a:gd name="connsiteY458" fmla="*/ 1024199 h 2546032"/>
                <a:gd name="connsiteX459" fmla="*/ 3643 w 1504473"/>
                <a:gd name="connsiteY459" fmla="*/ 1024199 h 2546032"/>
                <a:gd name="connsiteX460" fmla="*/ 38791 w 1504473"/>
                <a:gd name="connsiteY460" fmla="*/ 1388102 h 2546032"/>
                <a:gd name="connsiteX461" fmla="*/ 51221 w 1504473"/>
                <a:gd name="connsiteY461" fmla="*/ 1375672 h 2546032"/>
                <a:gd name="connsiteX462" fmla="*/ 51221 w 1504473"/>
                <a:gd name="connsiteY462" fmla="*/ 1279660 h 2546032"/>
                <a:gd name="connsiteX463" fmla="*/ 35362 w 1504473"/>
                <a:gd name="connsiteY463" fmla="*/ 1269802 h 2546032"/>
                <a:gd name="connsiteX464" fmla="*/ 35790 w 1504473"/>
                <a:gd name="connsiteY464" fmla="*/ 1208937 h 2546032"/>
                <a:gd name="connsiteX465" fmla="*/ 96226 w 1504473"/>
                <a:gd name="connsiteY465" fmla="*/ 1208937 h 2546032"/>
                <a:gd name="connsiteX466" fmla="*/ 96226 w 1504473"/>
                <a:gd name="connsiteY466" fmla="*/ 1269802 h 2546032"/>
                <a:gd name="connsiteX467" fmla="*/ 80796 w 1504473"/>
                <a:gd name="connsiteY467" fmla="*/ 1279660 h 2546032"/>
                <a:gd name="connsiteX468" fmla="*/ 80796 w 1504473"/>
                <a:gd name="connsiteY468" fmla="*/ 1382101 h 2546032"/>
                <a:gd name="connsiteX469" fmla="*/ 80796 w 1504473"/>
                <a:gd name="connsiteY469" fmla="*/ 1388102 h 2546032"/>
                <a:gd name="connsiteX470" fmla="*/ 45220 w 1504473"/>
                <a:gd name="connsiteY470" fmla="*/ 1423678 h 2546032"/>
                <a:gd name="connsiteX471" fmla="*/ 54650 w 1504473"/>
                <a:gd name="connsiteY471" fmla="*/ 1471684 h 2546032"/>
                <a:gd name="connsiteX472" fmla="*/ 145518 w 1504473"/>
                <a:gd name="connsiteY472" fmla="*/ 1380816 h 2546032"/>
                <a:gd name="connsiteX473" fmla="*/ 156234 w 1504473"/>
                <a:gd name="connsiteY473" fmla="*/ 1338382 h 2546032"/>
                <a:gd name="connsiteX474" fmla="*/ 202097 w 1504473"/>
                <a:gd name="connsiteY474" fmla="*/ 1328523 h 2546032"/>
                <a:gd name="connsiteX475" fmla="*/ 257818 w 1504473"/>
                <a:gd name="connsiteY475" fmla="*/ 1237655 h 2546032"/>
                <a:gd name="connsiteX476" fmla="*/ 285679 w 1504473"/>
                <a:gd name="connsiteY476" fmla="*/ 1179790 h 2546032"/>
                <a:gd name="connsiteX477" fmla="*/ 1349955 w 1504473"/>
                <a:gd name="connsiteY477" fmla="*/ 1571982 h 2546032"/>
                <a:gd name="connsiteX478" fmla="*/ 1349955 w 1504473"/>
                <a:gd name="connsiteY478" fmla="*/ 1571982 h 2546032"/>
                <a:gd name="connsiteX479" fmla="*/ 1410819 w 1504473"/>
                <a:gd name="connsiteY479" fmla="*/ 1571982 h 2546032"/>
                <a:gd name="connsiteX480" fmla="*/ 1410391 w 1504473"/>
                <a:gd name="connsiteY480" fmla="*/ 1632418 h 2546032"/>
                <a:gd name="connsiteX481" fmla="*/ 1349955 w 1504473"/>
                <a:gd name="connsiteY481" fmla="*/ 1632418 h 2546032"/>
                <a:gd name="connsiteX482" fmla="*/ 1349955 w 1504473"/>
                <a:gd name="connsiteY482" fmla="*/ 1571982 h 2546032"/>
                <a:gd name="connsiteX483" fmla="*/ 1169932 w 1504473"/>
                <a:gd name="connsiteY483" fmla="*/ 900327 h 2546032"/>
                <a:gd name="connsiteX484" fmla="*/ 1109496 w 1504473"/>
                <a:gd name="connsiteY484" fmla="*/ 900327 h 2546032"/>
                <a:gd name="connsiteX485" fmla="*/ 1109067 w 1504473"/>
                <a:gd name="connsiteY485" fmla="*/ 839462 h 2546032"/>
                <a:gd name="connsiteX486" fmla="*/ 1169932 w 1504473"/>
                <a:gd name="connsiteY486" fmla="*/ 839462 h 2546032"/>
                <a:gd name="connsiteX487" fmla="*/ 1169932 w 1504473"/>
                <a:gd name="connsiteY487" fmla="*/ 900327 h 2546032"/>
                <a:gd name="connsiteX488" fmla="*/ 1289090 w 1504473"/>
                <a:gd name="connsiteY488" fmla="*/ 786313 h 2546032"/>
                <a:gd name="connsiteX489" fmla="*/ 1228225 w 1504473"/>
                <a:gd name="connsiteY489" fmla="*/ 786313 h 2546032"/>
                <a:gd name="connsiteX490" fmla="*/ 1228225 w 1504473"/>
                <a:gd name="connsiteY490" fmla="*/ 725448 h 2546032"/>
                <a:gd name="connsiteX491" fmla="*/ 1289090 w 1504473"/>
                <a:gd name="connsiteY491" fmla="*/ 725448 h 2546032"/>
                <a:gd name="connsiteX492" fmla="*/ 1289090 w 1504473"/>
                <a:gd name="connsiteY492" fmla="*/ 786313 h 2546032"/>
                <a:gd name="connsiteX493" fmla="*/ 1225653 w 1504473"/>
                <a:gd name="connsiteY493" fmla="*/ 1447681 h 2546032"/>
                <a:gd name="connsiteX494" fmla="*/ 1225653 w 1504473"/>
                <a:gd name="connsiteY494" fmla="*/ 1447681 h 2546032"/>
                <a:gd name="connsiteX495" fmla="*/ 1286518 w 1504473"/>
                <a:gd name="connsiteY495" fmla="*/ 1447681 h 2546032"/>
                <a:gd name="connsiteX496" fmla="*/ 1286947 w 1504473"/>
                <a:gd name="connsiteY496" fmla="*/ 1508546 h 2546032"/>
                <a:gd name="connsiteX497" fmla="*/ 1226082 w 1504473"/>
                <a:gd name="connsiteY497" fmla="*/ 1508117 h 2546032"/>
                <a:gd name="connsiteX498" fmla="*/ 1225653 w 1504473"/>
                <a:gd name="connsiteY498" fmla="*/ 1447681 h 2546032"/>
                <a:gd name="connsiteX499" fmla="*/ 1107782 w 1504473"/>
                <a:gd name="connsiteY499" fmla="*/ 1328095 h 2546032"/>
                <a:gd name="connsiteX500" fmla="*/ 1168218 w 1504473"/>
                <a:gd name="connsiteY500" fmla="*/ 1328095 h 2546032"/>
                <a:gd name="connsiteX501" fmla="*/ 1168218 w 1504473"/>
                <a:gd name="connsiteY501" fmla="*/ 1388959 h 2546032"/>
                <a:gd name="connsiteX502" fmla="*/ 1107353 w 1504473"/>
                <a:gd name="connsiteY502" fmla="*/ 1388959 h 2546032"/>
                <a:gd name="connsiteX503" fmla="*/ 1107782 w 1504473"/>
                <a:gd name="connsiteY503" fmla="*/ 1328095 h 2546032"/>
                <a:gd name="connsiteX504" fmla="*/ 981766 w 1504473"/>
                <a:gd name="connsiteY504" fmla="*/ 1203793 h 2546032"/>
                <a:gd name="connsiteX505" fmla="*/ 1042630 w 1504473"/>
                <a:gd name="connsiteY505" fmla="*/ 1204222 h 2546032"/>
                <a:gd name="connsiteX506" fmla="*/ 1042630 w 1504473"/>
                <a:gd name="connsiteY506" fmla="*/ 1265087 h 2546032"/>
                <a:gd name="connsiteX507" fmla="*/ 982194 w 1504473"/>
                <a:gd name="connsiteY507" fmla="*/ 1265087 h 2546032"/>
                <a:gd name="connsiteX508" fmla="*/ 981766 w 1504473"/>
                <a:gd name="connsiteY508" fmla="*/ 1203793 h 2546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</a:cxnLst>
              <a:rect l="l" t="t" r="r" b="b"/>
              <a:pathLst>
                <a:path w="1504473" h="2546032">
                  <a:moveTo>
                    <a:pt x="285679" y="1179790"/>
                  </a:moveTo>
                  <a:lnTo>
                    <a:pt x="285679" y="1179790"/>
                  </a:lnTo>
                  <a:cubicBezTo>
                    <a:pt x="293822" y="1147215"/>
                    <a:pt x="292537" y="1113353"/>
                    <a:pt x="298109" y="1080349"/>
                  </a:cubicBezTo>
                  <a:cubicBezTo>
                    <a:pt x="304967" y="1093208"/>
                    <a:pt x="307967" y="1107353"/>
                    <a:pt x="312253" y="1121069"/>
                  </a:cubicBezTo>
                  <a:cubicBezTo>
                    <a:pt x="321255" y="1152787"/>
                    <a:pt x="329827" y="1184934"/>
                    <a:pt x="338400" y="1217081"/>
                  </a:cubicBezTo>
                  <a:cubicBezTo>
                    <a:pt x="347401" y="1227796"/>
                    <a:pt x="350830" y="1241512"/>
                    <a:pt x="347829" y="1254371"/>
                  </a:cubicBezTo>
                  <a:cubicBezTo>
                    <a:pt x="363260" y="1314379"/>
                    <a:pt x="378262" y="1374386"/>
                    <a:pt x="394121" y="1433965"/>
                  </a:cubicBezTo>
                  <a:lnTo>
                    <a:pt x="437412" y="1433965"/>
                  </a:lnTo>
                  <a:lnTo>
                    <a:pt x="526566" y="1344811"/>
                  </a:lnTo>
                  <a:lnTo>
                    <a:pt x="532567" y="1344811"/>
                  </a:lnTo>
                  <a:lnTo>
                    <a:pt x="871180" y="1344811"/>
                  </a:lnTo>
                  <a:cubicBezTo>
                    <a:pt x="873324" y="1339668"/>
                    <a:pt x="876753" y="1335381"/>
                    <a:pt x="880610" y="1331524"/>
                  </a:cubicBezTo>
                  <a:cubicBezTo>
                    <a:pt x="897327" y="1314807"/>
                    <a:pt x="924330" y="1314379"/>
                    <a:pt x="941046" y="1331095"/>
                  </a:cubicBezTo>
                  <a:cubicBezTo>
                    <a:pt x="957763" y="1347811"/>
                    <a:pt x="958191" y="1375243"/>
                    <a:pt x="941475" y="1391960"/>
                  </a:cubicBezTo>
                  <a:cubicBezTo>
                    <a:pt x="924759" y="1408676"/>
                    <a:pt x="897327" y="1408676"/>
                    <a:pt x="880610" y="1391531"/>
                  </a:cubicBezTo>
                  <a:cubicBezTo>
                    <a:pt x="875467" y="1386388"/>
                    <a:pt x="872466" y="1380387"/>
                    <a:pt x="870323" y="1373958"/>
                  </a:cubicBezTo>
                  <a:lnTo>
                    <a:pt x="538996" y="1374386"/>
                  </a:lnTo>
                  <a:lnTo>
                    <a:pt x="449842" y="1463540"/>
                  </a:lnTo>
                  <a:lnTo>
                    <a:pt x="443841" y="1463540"/>
                  </a:lnTo>
                  <a:lnTo>
                    <a:pt x="403122" y="1463540"/>
                  </a:lnTo>
                  <a:cubicBezTo>
                    <a:pt x="406980" y="1473827"/>
                    <a:pt x="412123" y="1483686"/>
                    <a:pt x="417267" y="1493544"/>
                  </a:cubicBezTo>
                  <a:lnTo>
                    <a:pt x="497419" y="1493544"/>
                  </a:lnTo>
                  <a:lnTo>
                    <a:pt x="514993" y="1475970"/>
                  </a:lnTo>
                  <a:cubicBezTo>
                    <a:pt x="512421" y="1462254"/>
                    <a:pt x="515850" y="1448110"/>
                    <a:pt x="526566" y="1437394"/>
                  </a:cubicBezTo>
                  <a:cubicBezTo>
                    <a:pt x="543282" y="1420678"/>
                    <a:pt x="570286" y="1420678"/>
                    <a:pt x="587002" y="1437394"/>
                  </a:cubicBezTo>
                  <a:cubicBezTo>
                    <a:pt x="603718" y="1454110"/>
                    <a:pt x="603718" y="1481114"/>
                    <a:pt x="587002" y="1497830"/>
                  </a:cubicBezTo>
                  <a:cubicBezTo>
                    <a:pt x="571572" y="1513261"/>
                    <a:pt x="547569" y="1514547"/>
                    <a:pt x="530424" y="1501259"/>
                  </a:cubicBezTo>
                  <a:lnTo>
                    <a:pt x="508992" y="1522690"/>
                  </a:lnTo>
                  <a:lnTo>
                    <a:pt x="430982" y="1522690"/>
                  </a:lnTo>
                  <a:cubicBezTo>
                    <a:pt x="433126" y="1528262"/>
                    <a:pt x="435269" y="1533835"/>
                    <a:pt x="436555" y="1539407"/>
                  </a:cubicBezTo>
                  <a:cubicBezTo>
                    <a:pt x="437412" y="1542407"/>
                    <a:pt x="437841" y="1545407"/>
                    <a:pt x="438698" y="1548408"/>
                  </a:cubicBezTo>
                  <a:cubicBezTo>
                    <a:pt x="449413" y="1548837"/>
                    <a:pt x="459700" y="1552694"/>
                    <a:pt x="467844" y="1560838"/>
                  </a:cubicBezTo>
                  <a:cubicBezTo>
                    <a:pt x="484561" y="1577554"/>
                    <a:pt x="484989" y="1604558"/>
                    <a:pt x="468273" y="1621274"/>
                  </a:cubicBezTo>
                  <a:cubicBezTo>
                    <a:pt x="461843" y="1627703"/>
                    <a:pt x="454128" y="1631561"/>
                    <a:pt x="445984" y="1633276"/>
                  </a:cubicBezTo>
                  <a:cubicBezTo>
                    <a:pt x="446413" y="1651707"/>
                    <a:pt x="445984" y="1669709"/>
                    <a:pt x="444270" y="1688140"/>
                  </a:cubicBezTo>
                  <a:lnTo>
                    <a:pt x="548426" y="1583984"/>
                  </a:lnTo>
                  <a:lnTo>
                    <a:pt x="554427" y="1584412"/>
                  </a:lnTo>
                  <a:lnTo>
                    <a:pt x="635865" y="1584412"/>
                  </a:lnTo>
                  <a:cubicBezTo>
                    <a:pt x="636723" y="1574983"/>
                    <a:pt x="640580" y="1565553"/>
                    <a:pt x="647867" y="1558266"/>
                  </a:cubicBezTo>
                  <a:cubicBezTo>
                    <a:pt x="664583" y="1541550"/>
                    <a:pt x="691587" y="1541550"/>
                    <a:pt x="708303" y="1558266"/>
                  </a:cubicBezTo>
                  <a:cubicBezTo>
                    <a:pt x="725019" y="1574983"/>
                    <a:pt x="725448" y="1602415"/>
                    <a:pt x="708732" y="1619131"/>
                  </a:cubicBezTo>
                  <a:cubicBezTo>
                    <a:pt x="692015" y="1635847"/>
                    <a:pt x="664583" y="1635847"/>
                    <a:pt x="647867" y="1618702"/>
                  </a:cubicBezTo>
                  <a:cubicBezTo>
                    <a:pt x="646152" y="1616988"/>
                    <a:pt x="644866" y="1615702"/>
                    <a:pt x="643581" y="1613559"/>
                  </a:cubicBezTo>
                  <a:lnTo>
                    <a:pt x="560427" y="1613130"/>
                  </a:lnTo>
                  <a:lnTo>
                    <a:pt x="436126" y="1737432"/>
                  </a:lnTo>
                  <a:cubicBezTo>
                    <a:pt x="436126" y="1737432"/>
                    <a:pt x="436126" y="1737860"/>
                    <a:pt x="436126" y="1737860"/>
                  </a:cubicBezTo>
                  <a:cubicBezTo>
                    <a:pt x="430125" y="1764435"/>
                    <a:pt x="421124" y="1790152"/>
                    <a:pt x="413837" y="1816727"/>
                  </a:cubicBezTo>
                  <a:cubicBezTo>
                    <a:pt x="411694" y="1829157"/>
                    <a:pt x="409123" y="1841587"/>
                    <a:pt x="406980" y="1854017"/>
                  </a:cubicBezTo>
                  <a:lnTo>
                    <a:pt x="522280" y="1738717"/>
                  </a:lnTo>
                  <a:cubicBezTo>
                    <a:pt x="522708" y="1738289"/>
                    <a:pt x="523566" y="1737860"/>
                    <a:pt x="524423" y="1737432"/>
                  </a:cubicBezTo>
                  <a:cubicBezTo>
                    <a:pt x="512421" y="1720715"/>
                    <a:pt x="514136" y="1697141"/>
                    <a:pt x="529138" y="1682139"/>
                  </a:cubicBezTo>
                  <a:cubicBezTo>
                    <a:pt x="545854" y="1665422"/>
                    <a:pt x="572429" y="1665422"/>
                    <a:pt x="589574" y="1682139"/>
                  </a:cubicBezTo>
                  <a:cubicBezTo>
                    <a:pt x="606290" y="1698855"/>
                    <a:pt x="606719" y="1726287"/>
                    <a:pt x="590002" y="1743004"/>
                  </a:cubicBezTo>
                  <a:cubicBezTo>
                    <a:pt x="578430" y="1754577"/>
                    <a:pt x="561713" y="1758006"/>
                    <a:pt x="546711" y="1753291"/>
                  </a:cubicBezTo>
                  <a:cubicBezTo>
                    <a:pt x="546283" y="1755434"/>
                    <a:pt x="544997" y="1757577"/>
                    <a:pt x="543282" y="1759720"/>
                  </a:cubicBezTo>
                  <a:lnTo>
                    <a:pt x="397978" y="1905024"/>
                  </a:lnTo>
                  <a:cubicBezTo>
                    <a:pt x="396692" y="1911882"/>
                    <a:pt x="395407" y="1918740"/>
                    <a:pt x="394121" y="1926027"/>
                  </a:cubicBezTo>
                  <a:cubicBezTo>
                    <a:pt x="389835" y="1948315"/>
                    <a:pt x="385548" y="1970603"/>
                    <a:pt x="380833" y="1992892"/>
                  </a:cubicBezTo>
                  <a:lnTo>
                    <a:pt x="782884" y="1590842"/>
                  </a:lnTo>
                  <a:lnTo>
                    <a:pt x="782884" y="1514975"/>
                  </a:lnTo>
                  <a:cubicBezTo>
                    <a:pt x="776883" y="1512832"/>
                    <a:pt x="771311" y="1509403"/>
                    <a:pt x="766596" y="1504688"/>
                  </a:cubicBezTo>
                  <a:cubicBezTo>
                    <a:pt x="749880" y="1487972"/>
                    <a:pt x="749880" y="1460968"/>
                    <a:pt x="767025" y="1444252"/>
                  </a:cubicBezTo>
                  <a:cubicBezTo>
                    <a:pt x="783741" y="1427536"/>
                    <a:pt x="810744" y="1427107"/>
                    <a:pt x="827461" y="1443823"/>
                  </a:cubicBezTo>
                  <a:cubicBezTo>
                    <a:pt x="844177" y="1460540"/>
                    <a:pt x="844606" y="1488400"/>
                    <a:pt x="827889" y="1505117"/>
                  </a:cubicBezTo>
                  <a:cubicBezTo>
                    <a:pt x="823175" y="1509832"/>
                    <a:pt x="818031" y="1512832"/>
                    <a:pt x="812459" y="1514975"/>
                  </a:cubicBezTo>
                  <a:lnTo>
                    <a:pt x="812030" y="1596842"/>
                  </a:lnTo>
                  <a:lnTo>
                    <a:pt x="812030" y="1602843"/>
                  </a:lnTo>
                  <a:lnTo>
                    <a:pt x="373547" y="2041755"/>
                  </a:lnTo>
                  <a:lnTo>
                    <a:pt x="369261" y="2041755"/>
                  </a:lnTo>
                  <a:cubicBezTo>
                    <a:pt x="363688" y="2062758"/>
                    <a:pt x="356830" y="2083761"/>
                    <a:pt x="348258" y="2103906"/>
                  </a:cubicBezTo>
                  <a:cubicBezTo>
                    <a:pt x="345686" y="2109907"/>
                    <a:pt x="343543" y="2115907"/>
                    <a:pt x="340971" y="2121480"/>
                  </a:cubicBezTo>
                  <a:lnTo>
                    <a:pt x="370546" y="2121480"/>
                  </a:lnTo>
                  <a:lnTo>
                    <a:pt x="638437" y="1853589"/>
                  </a:lnTo>
                  <a:cubicBezTo>
                    <a:pt x="634151" y="1839016"/>
                    <a:pt x="637580" y="1822728"/>
                    <a:pt x="649153" y="1811584"/>
                  </a:cubicBezTo>
                  <a:cubicBezTo>
                    <a:pt x="665869" y="1794867"/>
                    <a:pt x="693301" y="1794867"/>
                    <a:pt x="710017" y="1811584"/>
                  </a:cubicBezTo>
                  <a:cubicBezTo>
                    <a:pt x="726734" y="1828300"/>
                    <a:pt x="726734" y="1855303"/>
                    <a:pt x="710017" y="1872020"/>
                  </a:cubicBezTo>
                  <a:cubicBezTo>
                    <a:pt x="695444" y="1886593"/>
                    <a:pt x="673156" y="1888736"/>
                    <a:pt x="656439" y="1877592"/>
                  </a:cubicBezTo>
                  <a:lnTo>
                    <a:pt x="383405" y="2150626"/>
                  </a:lnTo>
                  <a:lnTo>
                    <a:pt x="377404" y="2150626"/>
                  </a:lnTo>
                  <a:lnTo>
                    <a:pt x="329827" y="2150626"/>
                  </a:lnTo>
                  <a:cubicBezTo>
                    <a:pt x="323826" y="2166485"/>
                    <a:pt x="318683" y="2182773"/>
                    <a:pt x="314396" y="2199489"/>
                  </a:cubicBezTo>
                  <a:cubicBezTo>
                    <a:pt x="317826" y="2205919"/>
                    <a:pt x="321255" y="2212348"/>
                    <a:pt x="324255" y="2218349"/>
                  </a:cubicBezTo>
                  <a:lnTo>
                    <a:pt x="408694" y="2218349"/>
                  </a:lnTo>
                  <a:lnTo>
                    <a:pt x="752880" y="1874163"/>
                  </a:lnTo>
                  <a:lnTo>
                    <a:pt x="752880" y="1718572"/>
                  </a:lnTo>
                  <a:cubicBezTo>
                    <a:pt x="752880" y="1715143"/>
                    <a:pt x="754166" y="1711285"/>
                    <a:pt x="756738" y="1708714"/>
                  </a:cubicBezTo>
                  <a:cubicBezTo>
                    <a:pt x="758452" y="1700570"/>
                    <a:pt x="762310" y="1692426"/>
                    <a:pt x="768310" y="1686425"/>
                  </a:cubicBezTo>
                  <a:cubicBezTo>
                    <a:pt x="785027" y="1669709"/>
                    <a:pt x="812030" y="1669709"/>
                    <a:pt x="828747" y="1686425"/>
                  </a:cubicBezTo>
                  <a:cubicBezTo>
                    <a:pt x="845463" y="1703142"/>
                    <a:pt x="845463" y="1730145"/>
                    <a:pt x="828747" y="1746861"/>
                  </a:cubicBezTo>
                  <a:cubicBezTo>
                    <a:pt x="816316" y="1759291"/>
                    <a:pt x="797457" y="1763149"/>
                    <a:pt x="782026" y="1756720"/>
                  </a:cubicBezTo>
                  <a:lnTo>
                    <a:pt x="782026" y="1887879"/>
                  </a:lnTo>
                  <a:lnTo>
                    <a:pt x="421553" y="2248781"/>
                  </a:lnTo>
                  <a:lnTo>
                    <a:pt x="340543" y="2248781"/>
                  </a:lnTo>
                  <a:cubicBezTo>
                    <a:pt x="347829" y="2262068"/>
                    <a:pt x="355116" y="2275356"/>
                    <a:pt x="362402" y="2288643"/>
                  </a:cubicBezTo>
                  <a:cubicBezTo>
                    <a:pt x="372261" y="2295930"/>
                    <a:pt x="382119" y="2302788"/>
                    <a:pt x="391978" y="2310075"/>
                  </a:cubicBezTo>
                  <a:lnTo>
                    <a:pt x="393692" y="2310075"/>
                  </a:lnTo>
                  <a:lnTo>
                    <a:pt x="812887" y="1890879"/>
                  </a:lnTo>
                  <a:lnTo>
                    <a:pt x="813316" y="1812869"/>
                  </a:lnTo>
                  <a:lnTo>
                    <a:pt x="813316" y="1806869"/>
                  </a:lnTo>
                  <a:lnTo>
                    <a:pt x="911900" y="1708285"/>
                  </a:lnTo>
                  <a:lnTo>
                    <a:pt x="893469" y="1639276"/>
                  </a:lnTo>
                  <a:cubicBezTo>
                    <a:pt x="891326" y="1637562"/>
                    <a:pt x="889183" y="1636276"/>
                    <a:pt x="887468" y="1634133"/>
                  </a:cubicBezTo>
                  <a:cubicBezTo>
                    <a:pt x="870752" y="1617417"/>
                    <a:pt x="870752" y="1590413"/>
                    <a:pt x="887468" y="1573268"/>
                  </a:cubicBezTo>
                  <a:cubicBezTo>
                    <a:pt x="904185" y="1556552"/>
                    <a:pt x="931617" y="1556552"/>
                    <a:pt x="948333" y="1573268"/>
                  </a:cubicBezTo>
                  <a:cubicBezTo>
                    <a:pt x="965049" y="1589984"/>
                    <a:pt x="965049" y="1616988"/>
                    <a:pt x="948333" y="1633704"/>
                  </a:cubicBezTo>
                  <a:cubicBezTo>
                    <a:pt x="941904" y="1640134"/>
                    <a:pt x="934188" y="1644420"/>
                    <a:pt x="926045" y="1645706"/>
                  </a:cubicBezTo>
                  <a:lnTo>
                    <a:pt x="942761" y="1708714"/>
                  </a:lnTo>
                  <a:lnTo>
                    <a:pt x="944904" y="1716857"/>
                  </a:lnTo>
                  <a:lnTo>
                    <a:pt x="842891" y="1819299"/>
                  </a:lnTo>
                  <a:lnTo>
                    <a:pt x="842891" y="1896451"/>
                  </a:lnTo>
                  <a:lnTo>
                    <a:pt x="842891" y="1902452"/>
                  </a:lnTo>
                  <a:lnTo>
                    <a:pt x="417267" y="2328077"/>
                  </a:lnTo>
                  <a:cubicBezTo>
                    <a:pt x="427125" y="2335364"/>
                    <a:pt x="436983" y="2343079"/>
                    <a:pt x="446842" y="2350794"/>
                  </a:cubicBezTo>
                  <a:lnTo>
                    <a:pt x="862608" y="1935028"/>
                  </a:lnTo>
                  <a:lnTo>
                    <a:pt x="884896" y="1852303"/>
                  </a:lnTo>
                  <a:lnTo>
                    <a:pt x="885754" y="1848874"/>
                  </a:lnTo>
                  <a:lnTo>
                    <a:pt x="1008340" y="1726287"/>
                  </a:lnTo>
                  <a:lnTo>
                    <a:pt x="1008340" y="1515832"/>
                  </a:lnTo>
                  <a:cubicBezTo>
                    <a:pt x="1007912" y="1515404"/>
                    <a:pt x="1007483" y="1515404"/>
                    <a:pt x="1007055" y="1514975"/>
                  </a:cubicBezTo>
                  <a:cubicBezTo>
                    <a:pt x="990338" y="1498259"/>
                    <a:pt x="990338" y="1470827"/>
                    <a:pt x="1007055" y="1454110"/>
                  </a:cubicBezTo>
                  <a:cubicBezTo>
                    <a:pt x="1023771" y="1437394"/>
                    <a:pt x="1050774" y="1437394"/>
                    <a:pt x="1067491" y="1454539"/>
                  </a:cubicBezTo>
                  <a:cubicBezTo>
                    <a:pt x="1084207" y="1471255"/>
                    <a:pt x="1084207" y="1498259"/>
                    <a:pt x="1067491" y="1514975"/>
                  </a:cubicBezTo>
                  <a:cubicBezTo>
                    <a:pt x="1059347" y="1523119"/>
                    <a:pt x="1048203" y="1527834"/>
                    <a:pt x="1037487" y="1527834"/>
                  </a:cubicBezTo>
                  <a:lnTo>
                    <a:pt x="1037487" y="1732717"/>
                  </a:lnTo>
                  <a:lnTo>
                    <a:pt x="1037487" y="1738717"/>
                  </a:lnTo>
                  <a:lnTo>
                    <a:pt x="911471" y="1864733"/>
                  </a:lnTo>
                  <a:lnTo>
                    <a:pt x="889611" y="1946601"/>
                  </a:lnTo>
                  <a:lnTo>
                    <a:pt x="888754" y="1950458"/>
                  </a:lnTo>
                  <a:lnTo>
                    <a:pt x="469559" y="2369654"/>
                  </a:lnTo>
                  <a:cubicBezTo>
                    <a:pt x="472988" y="2372225"/>
                    <a:pt x="476417" y="2375226"/>
                    <a:pt x="479417" y="2377797"/>
                  </a:cubicBezTo>
                  <a:lnTo>
                    <a:pt x="1033201" y="1824014"/>
                  </a:lnTo>
                  <a:lnTo>
                    <a:pt x="1039202" y="1824014"/>
                  </a:lnTo>
                  <a:lnTo>
                    <a:pt x="1113354" y="1823585"/>
                  </a:lnTo>
                  <a:cubicBezTo>
                    <a:pt x="1115497" y="1818442"/>
                    <a:pt x="1118926" y="1813298"/>
                    <a:pt x="1123212" y="1809012"/>
                  </a:cubicBezTo>
                  <a:cubicBezTo>
                    <a:pt x="1139928" y="1792296"/>
                    <a:pt x="1166932" y="1792296"/>
                    <a:pt x="1184077" y="1809012"/>
                  </a:cubicBezTo>
                  <a:cubicBezTo>
                    <a:pt x="1200793" y="1825728"/>
                    <a:pt x="1200793" y="1852732"/>
                    <a:pt x="1184077" y="1869448"/>
                  </a:cubicBezTo>
                  <a:cubicBezTo>
                    <a:pt x="1167360" y="1886164"/>
                    <a:pt x="1140357" y="1886164"/>
                    <a:pt x="1123641" y="1869448"/>
                  </a:cubicBezTo>
                  <a:cubicBezTo>
                    <a:pt x="1118926" y="1864733"/>
                    <a:pt x="1115497" y="1858732"/>
                    <a:pt x="1113354" y="1852732"/>
                  </a:cubicBezTo>
                  <a:lnTo>
                    <a:pt x="1046488" y="1852732"/>
                  </a:lnTo>
                  <a:lnTo>
                    <a:pt x="502563" y="2396657"/>
                  </a:lnTo>
                  <a:cubicBezTo>
                    <a:pt x="511564" y="2404372"/>
                    <a:pt x="520565" y="2411659"/>
                    <a:pt x="529566" y="2419374"/>
                  </a:cubicBezTo>
                  <a:lnTo>
                    <a:pt x="869466" y="2079474"/>
                  </a:lnTo>
                  <a:cubicBezTo>
                    <a:pt x="870323" y="2078617"/>
                    <a:pt x="871609" y="2077331"/>
                    <a:pt x="872895" y="2076474"/>
                  </a:cubicBezTo>
                  <a:cubicBezTo>
                    <a:pt x="873324" y="2065758"/>
                    <a:pt x="877181" y="2055471"/>
                    <a:pt x="885325" y="2047327"/>
                  </a:cubicBezTo>
                  <a:cubicBezTo>
                    <a:pt x="902041" y="2030611"/>
                    <a:pt x="929045" y="2030611"/>
                    <a:pt x="946190" y="2047327"/>
                  </a:cubicBezTo>
                  <a:cubicBezTo>
                    <a:pt x="962906" y="2064044"/>
                    <a:pt x="962906" y="2091047"/>
                    <a:pt x="946190" y="2107763"/>
                  </a:cubicBezTo>
                  <a:cubicBezTo>
                    <a:pt x="936760" y="2117193"/>
                    <a:pt x="924330" y="2121051"/>
                    <a:pt x="912328" y="2119765"/>
                  </a:cubicBezTo>
                  <a:cubicBezTo>
                    <a:pt x="911900" y="2120194"/>
                    <a:pt x="911900" y="2120194"/>
                    <a:pt x="911471" y="2120622"/>
                  </a:cubicBezTo>
                  <a:lnTo>
                    <a:pt x="574143" y="2457950"/>
                  </a:lnTo>
                  <a:cubicBezTo>
                    <a:pt x="584430" y="2467380"/>
                    <a:pt x="595146" y="2476810"/>
                    <a:pt x="605433" y="2486668"/>
                  </a:cubicBezTo>
                  <a:lnTo>
                    <a:pt x="1013913" y="2078188"/>
                  </a:lnTo>
                  <a:lnTo>
                    <a:pt x="1013913" y="1989892"/>
                  </a:lnTo>
                  <a:cubicBezTo>
                    <a:pt x="1010912" y="1988177"/>
                    <a:pt x="1007483" y="1986034"/>
                    <a:pt x="1004912" y="1983462"/>
                  </a:cubicBezTo>
                  <a:cubicBezTo>
                    <a:pt x="988195" y="1966746"/>
                    <a:pt x="988624" y="1939314"/>
                    <a:pt x="1005340" y="1922597"/>
                  </a:cubicBezTo>
                  <a:cubicBezTo>
                    <a:pt x="1022057" y="1905881"/>
                    <a:pt x="1049060" y="1905881"/>
                    <a:pt x="1065776" y="1922597"/>
                  </a:cubicBezTo>
                  <a:cubicBezTo>
                    <a:pt x="1082493" y="1939314"/>
                    <a:pt x="1082493" y="1966317"/>
                    <a:pt x="1065776" y="1983034"/>
                  </a:cubicBezTo>
                  <a:cubicBezTo>
                    <a:pt x="1061919" y="1986891"/>
                    <a:pt x="1057632" y="1989892"/>
                    <a:pt x="1052917" y="1992035"/>
                  </a:cubicBezTo>
                  <a:lnTo>
                    <a:pt x="1052917" y="2086332"/>
                  </a:lnTo>
                  <a:lnTo>
                    <a:pt x="1052917" y="2094476"/>
                  </a:lnTo>
                  <a:lnTo>
                    <a:pt x="634151" y="2513243"/>
                  </a:lnTo>
                  <a:cubicBezTo>
                    <a:pt x="644438" y="2523530"/>
                    <a:pt x="655153" y="2533388"/>
                    <a:pt x="665440" y="2544104"/>
                  </a:cubicBezTo>
                  <a:lnTo>
                    <a:pt x="1260801" y="1948744"/>
                  </a:lnTo>
                  <a:lnTo>
                    <a:pt x="1260801" y="1797010"/>
                  </a:lnTo>
                  <a:lnTo>
                    <a:pt x="1260801" y="1785009"/>
                  </a:lnTo>
                  <a:lnTo>
                    <a:pt x="1349097" y="1696712"/>
                  </a:lnTo>
                  <a:lnTo>
                    <a:pt x="1361099" y="1696712"/>
                  </a:lnTo>
                  <a:lnTo>
                    <a:pt x="1497830" y="1697141"/>
                  </a:lnTo>
                  <a:lnTo>
                    <a:pt x="1502117" y="1692854"/>
                  </a:lnTo>
                  <a:cubicBezTo>
                    <a:pt x="1349955" y="1277088"/>
                    <a:pt x="1301091" y="844177"/>
                    <a:pt x="1353812" y="435269"/>
                  </a:cubicBezTo>
                  <a:cubicBezTo>
                    <a:pt x="1336239" y="431411"/>
                    <a:pt x="1319951" y="423267"/>
                    <a:pt x="1304520" y="413837"/>
                  </a:cubicBezTo>
                  <a:cubicBezTo>
                    <a:pt x="1299377" y="410837"/>
                    <a:pt x="1294662" y="407837"/>
                    <a:pt x="1289947" y="404408"/>
                  </a:cubicBezTo>
                  <a:lnTo>
                    <a:pt x="1289947" y="467416"/>
                  </a:lnTo>
                  <a:cubicBezTo>
                    <a:pt x="1291662" y="468701"/>
                    <a:pt x="1293805" y="470416"/>
                    <a:pt x="1295519" y="472130"/>
                  </a:cubicBezTo>
                  <a:cubicBezTo>
                    <a:pt x="1312236" y="488847"/>
                    <a:pt x="1312236" y="516279"/>
                    <a:pt x="1295519" y="532995"/>
                  </a:cubicBezTo>
                  <a:cubicBezTo>
                    <a:pt x="1278803" y="549712"/>
                    <a:pt x="1251800" y="549712"/>
                    <a:pt x="1234655" y="532995"/>
                  </a:cubicBezTo>
                  <a:cubicBezTo>
                    <a:pt x="1217938" y="516279"/>
                    <a:pt x="1217938" y="489275"/>
                    <a:pt x="1234655" y="472559"/>
                  </a:cubicBezTo>
                  <a:cubicBezTo>
                    <a:pt x="1241941" y="465272"/>
                    <a:pt x="1250942" y="461415"/>
                    <a:pt x="1260801" y="460558"/>
                  </a:cubicBezTo>
                  <a:lnTo>
                    <a:pt x="1260801" y="388120"/>
                  </a:lnTo>
                  <a:lnTo>
                    <a:pt x="1260801" y="384262"/>
                  </a:lnTo>
                  <a:cubicBezTo>
                    <a:pt x="1246227" y="373547"/>
                    <a:pt x="1232083" y="362402"/>
                    <a:pt x="1217938" y="351258"/>
                  </a:cubicBezTo>
                  <a:cubicBezTo>
                    <a:pt x="1199507" y="336256"/>
                    <a:pt x="1180648" y="321254"/>
                    <a:pt x="1166503" y="301966"/>
                  </a:cubicBezTo>
                  <a:cubicBezTo>
                    <a:pt x="1162217" y="296394"/>
                    <a:pt x="1158788" y="289965"/>
                    <a:pt x="1157073" y="283107"/>
                  </a:cubicBezTo>
                  <a:lnTo>
                    <a:pt x="1132642" y="307538"/>
                  </a:lnTo>
                  <a:lnTo>
                    <a:pt x="1132642" y="342686"/>
                  </a:lnTo>
                  <a:cubicBezTo>
                    <a:pt x="1147644" y="337542"/>
                    <a:pt x="1165217" y="340971"/>
                    <a:pt x="1177647" y="352973"/>
                  </a:cubicBezTo>
                  <a:cubicBezTo>
                    <a:pt x="1194364" y="369689"/>
                    <a:pt x="1194364" y="396692"/>
                    <a:pt x="1177647" y="413409"/>
                  </a:cubicBezTo>
                  <a:cubicBezTo>
                    <a:pt x="1160931" y="430125"/>
                    <a:pt x="1133499" y="430125"/>
                    <a:pt x="1116783" y="413409"/>
                  </a:cubicBezTo>
                  <a:cubicBezTo>
                    <a:pt x="1101352" y="397978"/>
                    <a:pt x="1100495" y="373547"/>
                    <a:pt x="1113354" y="356830"/>
                  </a:cubicBezTo>
                  <a:lnTo>
                    <a:pt x="1113354" y="303681"/>
                  </a:lnTo>
                  <a:lnTo>
                    <a:pt x="1113782" y="299395"/>
                  </a:lnTo>
                  <a:lnTo>
                    <a:pt x="1156216" y="256961"/>
                  </a:lnTo>
                  <a:cubicBezTo>
                    <a:pt x="1157502" y="228671"/>
                    <a:pt x="1161788" y="200811"/>
                    <a:pt x="1168646" y="173379"/>
                  </a:cubicBezTo>
                  <a:cubicBezTo>
                    <a:pt x="1168646" y="172950"/>
                    <a:pt x="1169075" y="172522"/>
                    <a:pt x="1169075" y="171664"/>
                  </a:cubicBezTo>
                  <a:cubicBezTo>
                    <a:pt x="1152359" y="186666"/>
                    <a:pt x="1126641" y="186238"/>
                    <a:pt x="1110782" y="169950"/>
                  </a:cubicBezTo>
                  <a:cubicBezTo>
                    <a:pt x="1109067" y="168235"/>
                    <a:pt x="1107782" y="166092"/>
                    <a:pt x="1106067" y="164378"/>
                  </a:cubicBezTo>
                  <a:lnTo>
                    <a:pt x="1051203" y="163949"/>
                  </a:lnTo>
                  <a:lnTo>
                    <a:pt x="1043059" y="163949"/>
                  </a:lnTo>
                  <a:lnTo>
                    <a:pt x="880182" y="3215"/>
                  </a:lnTo>
                  <a:lnTo>
                    <a:pt x="776454" y="3215"/>
                  </a:lnTo>
                  <a:cubicBezTo>
                    <a:pt x="776026" y="7072"/>
                    <a:pt x="775168" y="10930"/>
                    <a:pt x="774740" y="14359"/>
                  </a:cubicBezTo>
                  <a:cubicBezTo>
                    <a:pt x="773883" y="19074"/>
                    <a:pt x="772597" y="23789"/>
                    <a:pt x="771740" y="28504"/>
                  </a:cubicBezTo>
                  <a:lnTo>
                    <a:pt x="861751" y="28504"/>
                  </a:lnTo>
                  <a:lnTo>
                    <a:pt x="869895" y="28504"/>
                  </a:lnTo>
                  <a:lnTo>
                    <a:pt x="1057204" y="215384"/>
                  </a:lnTo>
                  <a:cubicBezTo>
                    <a:pt x="1061490" y="219670"/>
                    <a:pt x="1063633" y="225671"/>
                    <a:pt x="1062776" y="231672"/>
                  </a:cubicBezTo>
                  <a:cubicBezTo>
                    <a:pt x="1071777" y="247960"/>
                    <a:pt x="1069205" y="268962"/>
                    <a:pt x="1055489" y="283107"/>
                  </a:cubicBezTo>
                  <a:cubicBezTo>
                    <a:pt x="1038773" y="299823"/>
                    <a:pt x="1011770" y="299823"/>
                    <a:pt x="995053" y="283107"/>
                  </a:cubicBezTo>
                  <a:cubicBezTo>
                    <a:pt x="978337" y="266390"/>
                    <a:pt x="977908" y="239387"/>
                    <a:pt x="994625" y="222242"/>
                  </a:cubicBezTo>
                  <a:cubicBezTo>
                    <a:pt x="997196" y="219670"/>
                    <a:pt x="999768" y="217527"/>
                    <a:pt x="1002340" y="215813"/>
                  </a:cubicBezTo>
                  <a:lnTo>
                    <a:pt x="853607" y="67080"/>
                  </a:lnTo>
                  <a:lnTo>
                    <a:pt x="758881" y="67080"/>
                  </a:lnTo>
                  <a:cubicBezTo>
                    <a:pt x="755452" y="74795"/>
                    <a:pt x="751594" y="82510"/>
                    <a:pt x="746879" y="89797"/>
                  </a:cubicBezTo>
                  <a:cubicBezTo>
                    <a:pt x="745593" y="91940"/>
                    <a:pt x="744307" y="93655"/>
                    <a:pt x="742593" y="95798"/>
                  </a:cubicBezTo>
                  <a:lnTo>
                    <a:pt x="844177" y="95798"/>
                  </a:lnTo>
                  <a:lnTo>
                    <a:pt x="848035" y="95798"/>
                  </a:lnTo>
                  <a:lnTo>
                    <a:pt x="958191" y="205954"/>
                  </a:lnTo>
                  <a:lnTo>
                    <a:pt x="958191" y="209812"/>
                  </a:lnTo>
                  <a:lnTo>
                    <a:pt x="958191" y="369260"/>
                  </a:lnTo>
                  <a:lnTo>
                    <a:pt x="1120212" y="531281"/>
                  </a:lnTo>
                  <a:lnTo>
                    <a:pt x="1167360" y="530852"/>
                  </a:lnTo>
                  <a:lnTo>
                    <a:pt x="1171647" y="530852"/>
                  </a:lnTo>
                  <a:lnTo>
                    <a:pt x="1250514" y="609719"/>
                  </a:lnTo>
                  <a:lnTo>
                    <a:pt x="1250514" y="613577"/>
                  </a:lnTo>
                  <a:lnTo>
                    <a:pt x="1250514" y="659868"/>
                  </a:lnTo>
                  <a:lnTo>
                    <a:pt x="1250514" y="664154"/>
                  </a:lnTo>
                  <a:lnTo>
                    <a:pt x="1160931" y="753737"/>
                  </a:lnTo>
                  <a:lnTo>
                    <a:pt x="1156645" y="753737"/>
                  </a:lnTo>
                  <a:lnTo>
                    <a:pt x="1068348" y="753737"/>
                  </a:lnTo>
                  <a:cubicBezTo>
                    <a:pt x="1068777" y="764881"/>
                    <a:pt x="1064490" y="776454"/>
                    <a:pt x="1055918" y="785027"/>
                  </a:cubicBezTo>
                  <a:cubicBezTo>
                    <a:pt x="1039202" y="801743"/>
                    <a:pt x="1012198" y="801743"/>
                    <a:pt x="995053" y="784598"/>
                  </a:cubicBezTo>
                  <a:cubicBezTo>
                    <a:pt x="978337" y="767882"/>
                    <a:pt x="978337" y="740878"/>
                    <a:pt x="995053" y="724162"/>
                  </a:cubicBezTo>
                  <a:cubicBezTo>
                    <a:pt x="1011770" y="707446"/>
                    <a:pt x="1038773" y="707017"/>
                    <a:pt x="1055489" y="723733"/>
                  </a:cubicBezTo>
                  <a:cubicBezTo>
                    <a:pt x="1058490" y="726734"/>
                    <a:pt x="1060633" y="730163"/>
                    <a:pt x="1062776" y="733592"/>
                  </a:cubicBezTo>
                  <a:lnTo>
                    <a:pt x="1152359" y="733592"/>
                  </a:lnTo>
                  <a:lnTo>
                    <a:pt x="1230368" y="655582"/>
                  </a:lnTo>
                  <a:lnTo>
                    <a:pt x="1230797" y="617434"/>
                  </a:lnTo>
                  <a:lnTo>
                    <a:pt x="1163074" y="551426"/>
                  </a:lnTo>
                  <a:lnTo>
                    <a:pt x="1115497" y="551426"/>
                  </a:lnTo>
                  <a:lnTo>
                    <a:pt x="1111211" y="550997"/>
                  </a:lnTo>
                  <a:lnTo>
                    <a:pt x="938475" y="378262"/>
                  </a:lnTo>
                  <a:lnTo>
                    <a:pt x="938475" y="374404"/>
                  </a:lnTo>
                  <a:lnTo>
                    <a:pt x="938475" y="214955"/>
                  </a:lnTo>
                  <a:lnTo>
                    <a:pt x="839891" y="116372"/>
                  </a:lnTo>
                  <a:lnTo>
                    <a:pt x="722876" y="116372"/>
                  </a:lnTo>
                  <a:cubicBezTo>
                    <a:pt x="712589" y="124944"/>
                    <a:pt x="701874" y="132659"/>
                    <a:pt x="692444" y="142089"/>
                  </a:cubicBezTo>
                  <a:lnTo>
                    <a:pt x="831318" y="142089"/>
                  </a:lnTo>
                  <a:lnTo>
                    <a:pt x="835605" y="142518"/>
                  </a:lnTo>
                  <a:lnTo>
                    <a:pt x="914900" y="221813"/>
                  </a:lnTo>
                  <a:lnTo>
                    <a:pt x="914900" y="393263"/>
                  </a:lnTo>
                  <a:lnTo>
                    <a:pt x="1126212" y="604576"/>
                  </a:lnTo>
                  <a:cubicBezTo>
                    <a:pt x="1142072" y="596432"/>
                    <a:pt x="1162217" y="599003"/>
                    <a:pt x="1175504" y="612291"/>
                  </a:cubicBezTo>
                  <a:cubicBezTo>
                    <a:pt x="1192221" y="629007"/>
                    <a:pt x="1192221" y="656011"/>
                    <a:pt x="1175504" y="673156"/>
                  </a:cubicBezTo>
                  <a:cubicBezTo>
                    <a:pt x="1158788" y="689872"/>
                    <a:pt x="1131785" y="689872"/>
                    <a:pt x="1114640" y="673156"/>
                  </a:cubicBezTo>
                  <a:cubicBezTo>
                    <a:pt x="1099209" y="657725"/>
                    <a:pt x="1098352" y="634151"/>
                    <a:pt x="1110782" y="617434"/>
                  </a:cubicBezTo>
                  <a:lnTo>
                    <a:pt x="894755" y="401407"/>
                  </a:lnTo>
                  <a:lnTo>
                    <a:pt x="894755" y="397550"/>
                  </a:lnTo>
                  <a:lnTo>
                    <a:pt x="895183" y="229957"/>
                  </a:lnTo>
                  <a:lnTo>
                    <a:pt x="827461" y="162235"/>
                  </a:lnTo>
                  <a:lnTo>
                    <a:pt x="674013" y="162235"/>
                  </a:lnTo>
                  <a:cubicBezTo>
                    <a:pt x="668441" y="167807"/>
                    <a:pt x="662869" y="173379"/>
                    <a:pt x="657297" y="179380"/>
                  </a:cubicBezTo>
                  <a:lnTo>
                    <a:pt x="820603" y="179380"/>
                  </a:lnTo>
                  <a:lnTo>
                    <a:pt x="824889" y="178951"/>
                  </a:lnTo>
                  <a:lnTo>
                    <a:pt x="878467" y="232529"/>
                  </a:lnTo>
                  <a:lnTo>
                    <a:pt x="878038" y="236387"/>
                  </a:lnTo>
                  <a:lnTo>
                    <a:pt x="878038" y="310110"/>
                  </a:lnTo>
                  <a:lnTo>
                    <a:pt x="878467" y="314396"/>
                  </a:lnTo>
                  <a:lnTo>
                    <a:pt x="819745" y="373118"/>
                  </a:lnTo>
                  <a:lnTo>
                    <a:pt x="819745" y="421124"/>
                  </a:lnTo>
                  <a:lnTo>
                    <a:pt x="908471" y="509849"/>
                  </a:lnTo>
                  <a:lnTo>
                    <a:pt x="908042" y="513707"/>
                  </a:lnTo>
                  <a:lnTo>
                    <a:pt x="908042" y="595574"/>
                  </a:lnTo>
                  <a:cubicBezTo>
                    <a:pt x="917043" y="596860"/>
                    <a:pt x="925616" y="600289"/>
                    <a:pt x="932474" y="607147"/>
                  </a:cubicBezTo>
                  <a:cubicBezTo>
                    <a:pt x="949190" y="623864"/>
                    <a:pt x="949190" y="650867"/>
                    <a:pt x="932474" y="668012"/>
                  </a:cubicBezTo>
                  <a:cubicBezTo>
                    <a:pt x="915757" y="684728"/>
                    <a:pt x="888325" y="684728"/>
                    <a:pt x="871609" y="668012"/>
                  </a:cubicBezTo>
                  <a:cubicBezTo>
                    <a:pt x="854893" y="651296"/>
                    <a:pt x="854893" y="624292"/>
                    <a:pt x="872038" y="607147"/>
                  </a:cubicBezTo>
                  <a:cubicBezTo>
                    <a:pt x="876753" y="602432"/>
                    <a:pt x="882325" y="599432"/>
                    <a:pt x="888325" y="597289"/>
                  </a:cubicBezTo>
                  <a:lnTo>
                    <a:pt x="888325" y="517565"/>
                  </a:lnTo>
                  <a:lnTo>
                    <a:pt x="800029" y="429268"/>
                  </a:lnTo>
                  <a:lnTo>
                    <a:pt x="799600" y="424982"/>
                  </a:lnTo>
                  <a:lnTo>
                    <a:pt x="800029" y="368403"/>
                  </a:lnTo>
                  <a:lnTo>
                    <a:pt x="800029" y="364117"/>
                  </a:lnTo>
                  <a:lnTo>
                    <a:pt x="858750" y="305395"/>
                  </a:lnTo>
                  <a:lnTo>
                    <a:pt x="858750" y="239816"/>
                  </a:lnTo>
                  <a:lnTo>
                    <a:pt x="816745" y="197810"/>
                  </a:lnTo>
                  <a:lnTo>
                    <a:pt x="638008" y="197810"/>
                  </a:lnTo>
                  <a:cubicBezTo>
                    <a:pt x="619149" y="217099"/>
                    <a:pt x="599861" y="236387"/>
                    <a:pt x="581001" y="255675"/>
                  </a:cubicBezTo>
                  <a:lnTo>
                    <a:pt x="738735" y="255246"/>
                  </a:lnTo>
                  <a:cubicBezTo>
                    <a:pt x="740878" y="250960"/>
                    <a:pt x="743450" y="247102"/>
                    <a:pt x="746879" y="243673"/>
                  </a:cubicBezTo>
                  <a:cubicBezTo>
                    <a:pt x="763596" y="226957"/>
                    <a:pt x="790599" y="226957"/>
                    <a:pt x="807315" y="243673"/>
                  </a:cubicBezTo>
                  <a:cubicBezTo>
                    <a:pt x="824032" y="260390"/>
                    <a:pt x="824460" y="287822"/>
                    <a:pt x="807744" y="304538"/>
                  </a:cubicBezTo>
                  <a:cubicBezTo>
                    <a:pt x="791028" y="321254"/>
                    <a:pt x="763596" y="321254"/>
                    <a:pt x="746879" y="304109"/>
                  </a:cubicBezTo>
                  <a:cubicBezTo>
                    <a:pt x="738735" y="295966"/>
                    <a:pt x="734878" y="285679"/>
                    <a:pt x="734449" y="274963"/>
                  </a:cubicBezTo>
                  <a:lnTo>
                    <a:pt x="561713" y="274963"/>
                  </a:lnTo>
                  <a:cubicBezTo>
                    <a:pt x="557427" y="279249"/>
                    <a:pt x="553569" y="283535"/>
                    <a:pt x="549283" y="287393"/>
                  </a:cubicBezTo>
                  <a:lnTo>
                    <a:pt x="686443" y="287393"/>
                  </a:lnTo>
                  <a:lnTo>
                    <a:pt x="690729" y="287822"/>
                  </a:lnTo>
                  <a:lnTo>
                    <a:pt x="754594" y="351687"/>
                  </a:lnTo>
                  <a:lnTo>
                    <a:pt x="755023" y="355973"/>
                  </a:lnTo>
                  <a:lnTo>
                    <a:pt x="755023" y="475559"/>
                  </a:lnTo>
                  <a:lnTo>
                    <a:pt x="761452" y="481989"/>
                  </a:lnTo>
                  <a:cubicBezTo>
                    <a:pt x="778169" y="470845"/>
                    <a:pt x="800457" y="472559"/>
                    <a:pt x="815459" y="487132"/>
                  </a:cubicBezTo>
                  <a:cubicBezTo>
                    <a:pt x="832176" y="503849"/>
                    <a:pt x="832176" y="530852"/>
                    <a:pt x="815459" y="547997"/>
                  </a:cubicBezTo>
                  <a:cubicBezTo>
                    <a:pt x="798743" y="564713"/>
                    <a:pt x="771740" y="564713"/>
                    <a:pt x="755023" y="547997"/>
                  </a:cubicBezTo>
                  <a:cubicBezTo>
                    <a:pt x="740878" y="533852"/>
                    <a:pt x="738735" y="512850"/>
                    <a:pt x="748165" y="496562"/>
                  </a:cubicBezTo>
                  <a:lnTo>
                    <a:pt x="735735" y="484132"/>
                  </a:lnTo>
                  <a:lnTo>
                    <a:pt x="735735" y="479846"/>
                  </a:lnTo>
                  <a:lnTo>
                    <a:pt x="735735" y="361117"/>
                  </a:lnTo>
                  <a:lnTo>
                    <a:pt x="683014" y="308396"/>
                  </a:lnTo>
                  <a:lnTo>
                    <a:pt x="538139" y="308396"/>
                  </a:lnTo>
                  <a:lnTo>
                    <a:pt x="533853" y="307967"/>
                  </a:lnTo>
                  <a:lnTo>
                    <a:pt x="532138" y="306253"/>
                  </a:lnTo>
                  <a:cubicBezTo>
                    <a:pt x="529566" y="308824"/>
                    <a:pt x="526566" y="311825"/>
                    <a:pt x="523994" y="314396"/>
                  </a:cubicBezTo>
                  <a:lnTo>
                    <a:pt x="589145" y="379547"/>
                  </a:lnTo>
                  <a:lnTo>
                    <a:pt x="623007" y="379547"/>
                  </a:lnTo>
                  <a:cubicBezTo>
                    <a:pt x="624721" y="371832"/>
                    <a:pt x="628150" y="364117"/>
                    <a:pt x="634151" y="358116"/>
                  </a:cubicBezTo>
                  <a:cubicBezTo>
                    <a:pt x="650867" y="341400"/>
                    <a:pt x="677871" y="341400"/>
                    <a:pt x="694587" y="358116"/>
                  </a:cubicBezTo>
                  <a:cubicBezTo>
                    <a:pt x="711303" y="374833"/>
                    <a:pt x="711732" y="401836"/>
                    <a:pt x="695016" y="418981"/>
                  </a:cubicBezTo>
                  <a:cubicBezTo>
                    <a:pt x="678299" y="435697"/>
                    <a:pt x="650867" y="435697"/>
                    <a:pt x="634151" y="418981"/>
                  </a:cubicBezTo>
                  <a:cubicBezTo>
                    <a:pt x="628579" y="413409"/>
                    <a:pt x="625150" y="406551"/>
                    <a:pt x="623435" y="399264"/>
                  </a:cubicBezTo>
                  <a:lnTo>
                    <a:pt x="581430" y="399264"/>
                  </a:lnTo>
                  <a:lnTo>
                    <a:pt x="508135" y="327684"/>
                  </a:lnTo>
                  <a:cubicBezTo>
                    <a:pt x="504277" y="331541"/>
                    <a:pt x="500420" y="335399"/>
                    <a:pt x="496562" y="339257"/>
                  </a:cubicBezTo>
                  <a:cubicBezTo>
                    <a:pt x="493562" y="342257"/>
                    <a:pt x="490561" y="345257"/>
                    <a:pt x="487561" y="347829"/>
                  </a:cubicBezTo>
                  <a:lnTo>
                    <a:pt x="947904" y="807744"/>
                  </a:lnTo>
                  <a:lnTo>
                    <a:pt x="947904" y="818031"/>
                  </a:lnTo>
                  <a:lnTo>
                    <a:pt x="947904" y="1055918"/>
                  </a:lnTo>
                  <a:lnTo>
                    <a:pt x="989481" y="1097494"/>
                  </a:lnTo>
                  <a:lnTo>
                    <a:pt x="1207651" y="1097066"/>
                  </a:lnTo>
                  <a:lnTo>
                    <a:pt x="1281803" y="1022914"/>
                  </a:lnTo>
                  <a:cubicBezTo>
                    <a:pt x="1284375" y="1028914"/>
                    <a:pt x="1287375" y="1034486"/>
                    <a:pt x="1290804" y="1040059"/>
                  </a:cubicBezTo>
                  <a:cubicBezTo>
                    <a:pt x="1296377" y="1048631"/>
                    <a:pt x="1302377" y="1057204"/>
                    <a:pt x="1309235" y="1064919"/>
                  </a:cubicBezTo>
                  <a:lnTo>
                    <a:pt x="1228225" y="1145929"/>
                  </a:lnTo>
                  <a:lnTo>
                    <a:pt x="1218367" y="1145929"/>
                  </a:lnTo>
                  <a:lnTo>
                    <a:pt x="979194" y="1145929"/>
                  </a:lnTo>
                  <a:lnTo>
                    <a:pt x="968907" y="1145929"/>
                  </a:lnTo>
                  <a:lnTo>
                    <a:pt x="898184" y="1075206"/>
                  </a:lnTo>
                  <a:lnTo>
                    <a:pt x="898184" y="1064919"/>
                  </a:lnTo>
                  <a:lnTo>
                    <a:pt x="898612" y="827032"/>
                  </a:lnTo>
                  <a:lnTo>
                    <a:pt x="452414" y="381691"/>
                  </a:lnTo>
                  <a:cubicBezTo>
                    <a:pt x="442127" y="391120"/>
                    <a:pt x="431840" y="400550"/>
                    <a:pt x="420696" y="409551"/>
                  </a:cubicBezTo>
                  <a:cubicBezTo>
                    <a:pt x="418981" y="410837"/>
                    <a:pt x="416838" y="412123"/>
                    <a:pt x="414695" y="412980"/>
                  </a:cubicBezTo>
                  <a:lnTo>
                    <a:pt x="816316" y="814602"/>
                  </a:lnTo>
                  <a:lnTo>
                    <a:pt x="816745" y="822746"/>
                  </a:lnTo>
                  <a:lnTo>
                    <a:pt x="816745" y="978765"/>
                  </a:lnTo>
                  <a:cubicBezTo>
                    <a:pt x="829175" y="995482"/>
                    <a:pt x="827889" y="1019485"/>
                    <a:pt x="812459" y="1034486"/>
                  </a:cubicBezTo>
                  <a:cubicBezTo>
                    <a:pt x="795742" y="1051203"/>
                    <a:pt x="768739" y="1051203"/>
                    <a:pt x="752023" y="1034486"/>
                  </a:cubicBezTo>
                  <a:cubicBezTo>
                    <a:pt x="735306" y="1017770"/>
                    <a:pt x="735306" y="990767"/>
                    <a:pt x="752023" y="974050"/>
                  </a:cubicBezTo>
                  <a:cubicBezTo>
                    <a:pt x="759309" y="966764"/>
                    <a:pt x="768310" y="963335"/>
                    <a:pt x="777312" y="962049"/>
                  </a:cubicBezTo>
                  <a:lnTo>
                    <a:pt x="777312" y="830890"/>
                  </a:lnTo>
                  <a:lnTo>
                    <a:pt x="358973" y="412552"/>
                  </a:lnTo>
                  <a:cubicBezTo>
                    <a:pt x="352973" y="412980"/>
                    <a:pt x="347401" y="413409"/>
                    <a:pt x="341400" y="413837"/>
                  </a:cubicBezTo>
                  <a:lnTo>
                    <a:pt x="553998" y="626436"/>
                  </a:lnTo>
                  <a:lnTo>
                    <a:pt x="553998" y="630293"/>
                  </a:lnTo>
                  <a:lnTo>
                    <a:pt x="553569" y="719447"/>
                  </a:lnTo>
                  <a:cubicBezTo>
                    <a:pt x="559570" y="721590"/>
                    <a:pt x="565142" y="724591"/>
                    <a:pt x="569857" y="729306"/>
                  </a:cubicBezTo>
                  <a:cubicBezTo>
                    <a:pt x="586573" y="746022"/>
                    <a:pt x="586573" y="773025"/>
                    <a:pt x="569857" y="790170"/>
                  </a:cubicBezTo>
                  <a:cubicBezTo>
                    <a:pt x="553141" y="806887"/>
                    <a:pt x="526137" y="806887"/>
                    <a:pt x="508992" y="790170"/>
                  </a:cubicBezTo>
                  <a:cubicBezTo>
                    <a:pt x="492276" y="773454"/>
                    <a:pt x="492276" y="746451"/>
                    <a:pt x="508992" y="729734"/>
                  </a:cubicBezTo>
                  <a:cubicBezTo>
                    <a:pt x="515850" y="722876"/>
                    <a:pt x="524851" y="719018"/>
                    <a:pt x="533853" y="717733"/>
                  </a:cubicBezTo>
                  <a:lnTo>
                    <a:pt x="533853" y="634579"/>
                  </a:lnTo>
                  <a:lnTo>
                    <a:pt x="316111" y="416838"/>
                  </a:lnTo>
                  <a:cubicBezTo>
                    <a:pt x="289536" y="420695"/>
                    <a:pt x="263390" y="427982"/>
                    <a:pt x="240673" y="442555"/>
                  </a:cubicBezTo>
                  <a:cubicBezTo>
                    <a:pt x="239387" y="443413"/>
                    <a:pt x="238530" y="443841"/>
                    <a:pt x="237244" y="444698"/>
                  </a:cubicBezTo>
                  <a:lnTo>
                    <a:pt x="391549" y="599003"/>
                  </a:lnTo>
                  <a:cubicBezTo>
                    <a:pt x="407837" y="589145"/>
                    <a:pt x="429268" y="591288"/>
                    <a:pt x="443841" y="605433"/>
                  </a:cubicBezTo>
                  <a:cubicBezTo>
                    <a:pt x="460558" y="622149"/>
                    <a:pt x="460986" y="649581"/>
                    <a:pt x="444270" y="666298"/>
                  </a:cubicBezTo>
                  <a:cubicBezTo>
                    <a:pt x="427553" y="683014"/>
                    <a:pt x="400122" y="682585"/>
                    <a:pt x="383405" y="665869"/>
                  </a:cubicBezTo>
                  <a:cubicBezTo>
                    <a:pt x="368832" y="651296"/>
                    <a:pt x="367117" y="629436"/>
                    <a:pt x="377833" y="612719"/>
                  </a:cubicBezTo>
                  <a:lnTo>
                    <a:pt x="221385" y="456271"/>
                  </a:lnTo>
                  <a:cubicBezTo>
                    <a:pt x="202525" y="468701"/>
                    <a:pt x="184523" y="482417"/>
                    <a:pt x="167378" y="496991"/>
                  </a:cubicBezTo>
                  <a:lnTo>
                    <a:pt x="527852" y="857464"/>
                  </a:lnTo>
                  <a:lnTo>
                    <a:pt x="622149" y="857036"/>
                  </a:lnTo>
                  <a:cubicBezTo>
                    <a:pt x="623864" y="854464"/>
                    <a:pt x="625578" y="851892"/>
                    <a:pt x="628150" y="849749"/>
                  </a:cubicBezTo>
                  <a:cubicBezTo>
                    <a:pt x="644866" y="833033"/>
                    <a:pt x="671870" y="833033"/>
                    <a:pt x="688586" y="849749"/>
                  </a:cubicBezTo>
                  <a:cubicBezTo>
                    <a:pt x="705303" y="866466"/>
                    <a:pt x="705303" y="893469"/>
                    <a:pt x="688586" y="910614"/>
                  </a:cubicBezTo>
                  <a:cubicBezTo>
                    <a:pt x="671870" y="927330"/>
                    <a:pt x="644866" y="927330"/>
                    <a:pt x="628150" y="910614"/>
                  </a:cubicBezTo>
                  <a:cubicBezTo>
                    <a:pt x="619149" y="901613"/>
                    <a:pt x="614863" y="889183"/>
                    <a:pt x="615720" y="877181"/>
                  </a:cubicBezTo>
                  <a:lnTo>
                    <a:pt x="523566" y="877610"/>
                  </a:lnTo>
                  <a:lnTo>
                    <a:pt x="519708" y="877181"/>
                  </a:lnTo>
                  <a:lnTo>
                    <a:pt x="152376" y="509849"/>
                  </a:lnTo>
                  <a:cubicBezTo>
                    <a:pt x="139089" y="521851"/>
                    <a:pt x="126230" y="534281"/>
                    <a:pt x="113800" y="547568"/>
                  </a:cubicBezTo>
                  <a:lnTo>
                    <a:pt x="116372" y="547568"/>
                  </a:lnTo>
                  <a:lnTo>
                    <a:pt x="128802" y="547997"/>
                  </a:lnTo>
                  <a:lnTo>
                    <a:pt x="289965" y="709160"/>
                  </a:lnTo>
                  <a:cubicBezTo>
                    <a:pt x="304110" y="705731"/>
                    <a:pt x="319540" y="709160"/>
                    <a:pt x="330684" y="720304"/>
                  </a:cubicBezTo>
                  <a:cubicBezTo>
                    <a:pt x="347401" y="737021"/>
                    <a:pt x="347829" y="764453"/>
                    <a:pt x="331113" y="781169"/>
                  </a:cubicBezTo>
                  <a:cubicBezTo>
                    <a:pt x="314396" y="797886"/>
                    <a:pt x="286965" y="797886"/>
                    <a:pt x="270248" y="780741"/>
                  </a:cubicBezTo>
                  <a:cubicBezTo>
                    <a:pt x="264676" y="775168"/>
                    <a:pt x="261676" y="768739"/>
                    <a:pt x="259532" y="761881"/>
                  </a:cubicBezTo>
                  <a:lnTo>
                    <a:pt x="104799" y="607147"/>
                  </a:lnTo>
                  <a:lnTo>
                    <a:pt x="66651" y="607147"/>
                  </a:lnTo>
                  <a:cubicBezTo>
                    <a:pt x="52935" y="626864"/>
                    <a:pt x="40076" y="647867"/>
                    <a:pt x="29361" y="669298"/>
                  </a:cubicBezTo>
                  <a:lnTo>
                    <a:pt x="88940" y="669298"/>
                  </a:lnTo>
                  <a:lnTo>
                    <a:pt x="93226" y="669727"/>
                  </a:lnTo>
                  <a:lnTo>
                    <a:pt x="268962" y="845463"/>
                  </a:lnTo>
                  <a:lnTo>
                    <a:pt x="395835" y="845463"/>
                  </a:lnTo>
                  <a:cubicBezTo>
                    <a:pt x="412552" y="833033"/>
                    <a:pt x="436126" y="834319"/>
                    <a:pt x="451128" y="849749"/>
                  </a:cubicBezTo>
                  <a:cubicBezTo>
                    <a:pt x="467844" y="866466"/>
                    <a:pt x="467844" y="893469"/>
                    <a:pt x="451128" y="910185"/>
                  </a:cubicBezTo>
                  <a:cubicBezTo>
                    <a:pt x="434412" y="926902"/>
                    <a:pt x="407408" y="926902"/>
                    <a:pt x="390263" y="910185"/>
                  </a:cubicBezTo>
                  <a:cubicBezTo>
                    <a:pt x="377833" y="897755"/>
                    <a:pt x="374833" y="880181"/>
                    <a:pt x="380405" y="865180"/>
                  </a:cubicBezTo>
                  <a:lnTo>
                    <a:pt x="263819" y="865180"/>
                  </a:lnTo>
                  <a:lnTo>
                    <a:pt x="259961" y="865180"/>
                  </a:lnTo>
                  <a:lnTo>
                    <a:pt x="83796" y="689015"/>
                  </a:lnTo>
                  <a:lnTo>
                    <a:pt x="19502" y="689015"/>
                  </a:lnTo>
                  <a:cubicBezTo>
                    <a:pt x="17359" y="706160"/>
                    <a:pt x="15645" y="723733"/>
                    <a:pt x="13930" y="741307"/>
                  </a:cubicBezTo>
                  <a:lnTo>
                    <a:pt x="87225" y="741307"/>
                  </a:lnTo>
                  <a:lnTo>
                    <a:pt x="93226" y="741307"/>
                  </a:lnTo>
                  <a:lnTo>
                    <a:pt x="253103" y="901184"/>
                  </a:lnTo>
                  <a:lnTo>
                    <a:pt x="344400" y="901184"/>
                  </a:lnTo>
                  <a:lnTo>
                    <a:pt x="350401" y="901184"/>
                  </a:lnTo>
                  <a:lnTo>
                    <a:pt x="426268" y="977051"/>
                  </a:lnTo>
                  <a:lnTo>
                    <a:pt x="502134" y="977051"/>
                  </a:lnTo>
                  <a:cubicBezTo>
                    <a:pt x="502134" y="977051"/>
                    <a:pt x="502563" y="977051"/>
                    <a:pt x="502563" y="977051"/>
                  </a:cubicBezTo>
                  <a:cubicBezTo>
                    <a:pt x="504277" y="974479"/>
                    <a:pt x="506421" y="971479"/>
                    <a:pt x="508564" y="969336"/>
                  </a:cubicBezTo>
                  <a:cubicBezTo>
                    <a:pt x="525280" y="952619"/>
                    <a:pt x="552712" y="952191"/>
                    <a:pt x="569428" y="968907"/>
                  </a:cubicBezTo>
                  <a:cubicBezTo>
                    <a:pt x="586145" y="985623"/>
                    <a:pt x="586145" y="1013055"/>
                    <a:pt x="569428" y="1029772"/>
                  </a:cubicBezTo>
                  <a:cubicBezTo>
                    <a:pt x="552712" y="1046488"/>
                    <a:pt x="525709" y="1046488"/>
                    <a:pt x="508564" y="1029772"/>
                  </a:cubicBezTo>
                  <a:cubicBezTo>
                    <a:pt x="501706" y="1022914"/>
                    <a:pt x="497848" y="1014770"/>
                    <a:pt x="496562" y="1006197"/>
                  </a:cubicBezTo>
                  <a:lnTo>
                    <a:pt x="420267" y="1006197"/>
                  </a:lnTo>
                  <a:lnTo>
                    <a:pt x="414266" y="1006197"/>
                  </a:lnTo>
                  <a:lnTo>
                    <a:pt x="338400" y="930331"/>
                  </a:lnTo>
                  <a:lnTo>
                    <a:pt x="247531" y="930759"/>
                  </a:lnTo>
                  <a:lnTo>
                    <a:pt x="241102" y="930331"/>
                  </a:lnTo>
                  <a:lnTo>
                    <a:pt x="81224" y="770453"/>
                  </a:lnTo>
                  <a:lnTo>
                    <a:pt x="11359" y="770453"/>
                  </a:lnTo>
                  <a:cubicBezTo>
                    <a:pt x="10073" y="785884"/>
                    <a:pt x="9215" y="801314"/>
                    <a:pt x="7930" y="816745"/>
                  </a:cubicBezTo>
                  <a:lnTo>
                    <a:pt x="78653" y="816745"/>
                  </a:lnTo>
                  <a:lnTo>
                    <a:pt x="353401" y="1091494"/>
                  </a:lnTo>
                  <a:lnTo>
                    <a:pt x="629865" y="1091494"/>
                  </a:lnTo>
                  <a:cubicBezTo>
                    <a:pt x="630722" y="1090636"/>
                    <a:pt x="631579" y="1089351"/>
                    <a:pt x="632436" y="1088493"/>
                  </a:cubicBezTo>
                  <a:cubicBezTo>
                    <a:pt x="649153" y="1071777"/>
                    <a:pt x="676585" y="1071348"/>
                    <a:pt x="693301" y="1088065"/>
                  </a:cubicBezTo>
                  <a:cubicBezTo>
                    <a:pt x="710017" y="1104781"/>
                    <a:pt x="710017" y="1132213"/>
                    <a:pt x="692872" y="1148929"/>
                  </a:cubicBezTo>
                  <a:cubicBezTo>
                    <a:pt x="676156" y="1165646"/>
                    <a:pt x="649153" y="1165646"/>
                    <a:pt x="632008" y="1148929"/>
                  </a:cubicBezTo>
                  <a:cubicBezTo>
                    <a:pt x="624292" y="1141214"/>
                    <a:pt x="620435" y="1130927"/>
                    <a:pt x="620006" y="1120640"/>
                  </a:cubicBezTo>
                  <a:lnTo>
                    <a:pt x="346972" y="1120211"/>
                  </a:lnTo>
                  <a:lnTo>
                    <a:pt x="340971" y="1120211"/>
                  </a:lnTo>
                  <a:lnTo>
                    <a:pt x="66223" y="845463"/>
                  </a:lnTo>
                  <a:lnTo>
                    <a:pt x="5786" y="845463"/>
                  </a:lnTo>
                  <a:cubicBezTo>
                    <a:pt x="4929" y="860893"/>
                    <a:pt x="4501" y="876752"/>
                    <a:pt x="4072" y="892183"/>
                  </a:cubicBezTo>
                  <a:lnTo>
                    <a:pt x="80367" y="892183"/>
                  </a:lnTo>
                  <a:lnTo>
                    <a:pt x="86368" y="892183"/>
                  </a:lnTo>
                  <a:lnTo>
                    <a:pt x="181094" y="986909"/>
                  </a:lnTo>
                  <a:lnTo>
                    <a:pt x="178951" y="995482"/>
                  </a:lnTo>
                  <a:lnTo>
                    <a:pt x="155377" y="1083350"/>
                  </a:lnTo>
                  <a:lnTo>
                    <a:pt x="156234" y="1084207"/>
                  </a:lnTo>
                  <a:cubicBezTo>
                    <a:pt x="172950" y="1068776"/>
                    <a:pt x="198668" y="1069634"/>
                    <a:pt x="214955" y="1085493"/>
                  </a:cubicBezTo>
                  <a:cubicBezTo>
                    <a:pt x="231672" y="1102209"/>
                    <a:pt x="231672" y="1129213"/>
                    <a:pt x="214955" y="1145929"/>
                  </a:cubicBezTo>
                  <a:cubicBezTo>
                    <a:pt x="198239" y="1162645"/>
                    <a:pt x="171236" y="1162645"/>
                    <a:pt x="154519" y="1145929"/>
                  </a:cubicBezTo>
                  <a:cubicBezTo>
                    <a:pt x="145090" y="1136499"/>
                    <a:pt x="141232" y="1123641"/>
                    <a:pt x="142518" y="1111639"/>
                  </a:cubicBezTo>
                  <a:lnTo>
                    <a:pt x="122801" y="1091922"/>
                  </a:lnTo>
                  <a:lnTo>
                    <a:pt x="124944" y="1083778"/>
                  </a:lnTo>
                  <a:lnTo>
                    <a:pt x="148519" y="995482"/>
                  </a:lnTo>
                  <a:lnTo>
                    <a:pt x="74795" y="921758"/>
                  </a:lnTo>
                  <a:lnTo>
                    <a:pt x="3643" y="921758"/>
                  </a:lnTo>
                  <a:cubicBezTo>
                    <a:pt x="3215" y="946190"/>
                    <a:pt x="3215" y="970621"/>
                    <a:pt x="3215" y="995053"/>
                  </a:cubicBezTo>
                  <a:lnTo>
                    <a:pt x="20360" y="995053"/>
                  </a:lnTo>
                  <a:cubicBezTo>
                    <a:pt x="19931" y="983480"/>
                    <a:pt x="23789" y="972336"/>
                    <a:pt x="32790" y="963335"/>
                  </a:cubicBezTo>
                  <a:cubicBezTo>
                    <a:pt x="49506" y="946618"/>
                    <a:pt x="76938" y="946618"/>
                    <a:pt x="93655" y="963335"/>
                  </a:cubicBezTo>
                  <a:cubicBezTo>
                    <a:pt x="110371" y="980051"/>
                    <a:pt x="110371" y="1007054"/>
                    <a:pt x="93655" y="1024199"/>
                  </a:cubicBezTo>
                  <a:cubicBezTo>
                    <a:pt x="76938" y="1040916"/>
                    <a:pt x="49935" y="1040487"/>
                    <a:pt x="33218" y="1024199"/>
                  </a:cubicBezTo>
                  <a:lnTo>
                    <a:pt x="3643" y="1024199"/>
                  </a:lnTo>
                  <a:cubicBezTo>
                    <a:pt x="6644" y="1145072"/>
                    <a:pt x="18217" y="1266801"/>
                    <a:pt x="38791" y="1388102"/>
                  </a:cubicBezTo>
                  <a:lnTo>
                    <a:pt x="51221" y="1375672"/>
                  </a:lnTo>
                  <a:lnTo>
                    <a:pt x="51221" y="1279660"/>
                  </a:lnTo>
                  <a:cubicBezTo>
                    <a:pt x="45649" y="1277517"/>
                    <a:pt x="39648" y="1274516"/>
                    <a:pt x="35362" y="1269802"/>
                  </a:cubicBezTo>
                  <a:cubicBezTo>
                    <a:pt x="18645" y="1253085"/>
                    <a:pt x="18645" y="1226082"/>
                    <a:pt x="35790" y="1208937"/>
                  </a:cubicBezTo>
                  <a:cubicBezTo>
                    <a:pt x="52507" y="1192221"/>
                    <a:pt x="79510" y="1192221"/>
                    <a:pt x="96226" y="1208937"/>
                  </a:cubicBezTo>
                  <a:cubicBezTo>
                    <a:pt x="112943" y="1225653"/>
                    <a:pt x="112943" y="1253085"/>
                    <a:pt x="96226" y="1269802"/>
                  </a:cubicBezTo>
                  <a:cubicBezTo>
                    <a:pt x="91940" y="1274088"/>
                    <a:pt x="86368" y="1277517"/>
                    <a:pt x="80796" y="1279660"/>
                  </a:cubicBezTo>
                  <a:lnTo>
                    <a:pt x="80796" y="1382101"/>
                  </a:lnTo>
                  <a:lnTo>
                    <a:pt x="80796" y="1388102"/>
                  </a:lnTo>
                  <a:lnTo>
                    <a:pt x="45220" y="1423678"/>
                  </a:lnTo>
                  <a:cubicBezTo>
                    <a:pt x="48220" y="1439537"/>
                    <a:pt x="51221" y="1455825"/>
                    <a:pt x="54650" y="1471684"/>
                  </a:cubicBezTo>
                  <a:lnTo>
                    <a:pt x="145518" y="1380816"/>
                  </a:lnTo>
                  <a:cubicBezTo>
                    <a:pt x="141232" y="1366242"/>
                    <a:pt x="144661" y="1349954"/>
                    <a:pt x="156234" y="1338382"/>
                  </a:cubicBezTo>
                  <a:cubicBezTo>
                    <a:pt x="168664" y="1325951"/>
                    <a:pt x="186666" y="1322951"/>
                    <a:pt x="202097" y="1328523"/>
                  </a:cubicBezTo>
                  <a:cubicBezTo>
                    <a:pt x="220956" y="1298519"/>
                    <a:pt x="239816" y="1268087"/>
                    <a:pt x="257818" y="1237655"/>
                  </a:cubicBezTo>
                  <a:cubicBezTo>
                    <a:pt x="268534" y="1219224"/>
                    <a:pt x="280535" y="1200793"/>
                    <a:pt x="285679" y="1179790"/>
                  </a:cubicBezTo>
                  <a:close/>
                  <a:moveTo>
                    <a:pt x="1349955" y="1571982"/>
                  </a:moveTo>
                  <a:lnTo>
                    <a:pt x="1349955" y="1571982"/>
                  </a:lnTo>
                  <a:cubicBezTo>
                    <a:pt x="1366671" y="1555266"/>
                    <a:pt x="1394103" y="1555266"/>
                    <a:pt x="1410819" y="1571982"/>
                  </a:cubicBezTo>
                  <a:cubicBezTo>
                    <a:pt x="1427536" y="1588699"/>
                    <a:pt x="1427536" y="1615702"/>
                    <a:pt x="1410391" y="1632418"/>
                  </a:cubicBezTo>
                  <a:cubicBezTo>
                    <a:pt x="1393674" y="1649135"/>
                    <a:pt x="1366671" y="1649135"/>
                    <a:pt x="1349955" y="1632418"/>
                  </a:cubicBezTo>
                  <a:cubicBezTo>
                    <a:pt x="1333238" y="1615702"/>
                    <a:pt x="1332810" y="1588699"/>
                    <a:pt x="1349955" y="1571982"/>
                  </a:cubicBezTo>
                  <a:close/>
                  <a:moveTo>
                    <a:pt x="1169932" y="900327"/>
                  </a:moveTo>
                  <a:cubicBezTo>
                    <a:pt x="1153216" y="917043"/>
                    <a:pt x="1126212" y="917043"/>
                    <a:pt x="1109496" y="900327"/>
                  </a:cubicBezTo>
                  <a:cubicBezTo>
                    <a:pt x="1092780" y="883611"/>
                    <a:pt x="1092351" y="856607"/>
                    <a:pt x="1109067" y="839462"/>
                  </a:cubicBezTo>
                  <a:cubicBezTo>
                    <a:pt x="1125784" y="822746"/>
                    <a:pt x="1153216" y="822746"/>
                    <a:pt x="1169932" y="839462"/>
                  </a:cubicBezTo>
                  <a:cubicBezTo>
                    <a:pt x="1186649" y="856607"/>
                    <a:pt x="1186649" y="883611"/>
                    <a:pt x="1169932" y="900327"/>
                  </a:cubicBezTo>
                  <a:close/>
                  <a:moveTo>
                    <a:pt x="1289090" y="786313"/>
                  </a:moveTo>
                  <a:cubicBezTo>
                    <a:pt x="1272374" y="803029"/>
                    <a:pt x="1245370" y="803029"/>
                    <a:pt x="1228225" y="786313"/>
                  </a:cubicBezTo>
                  <a:cubicBezTo>
                    <a:pt x="1211509" y="769596"/>
                    <a:pt x="1211509" y="742593"/>
                    <a:pt x="1228225" y="725448"/>
                  </a:cubicBezTo>
                  <a:cubicBezTo>
                    <a:pt x="1244942" y="708731"/>
                    <a:pt x="1272374" y="708731"/>
                    <a:pt x="1289090" y="725448"/>
                  </a:cubicBezTo>
                  <a:cubicBezTo>
                    <a:pt x="1305806" y="742593"/>
                    <a:pt x="1305806" y="769596"/>
                    <a:pt x="1289090" y="786313"/>
                  </a:cubicBezTo>
                  <a:close/>
                  <a:moveTo>
                    <a:pt x="1225653" y="1447681"/>
                  </a:moveTo>
                  <a:lnTo>
                    <a:pt x="1225653" y="1447681"/>
                  </a:lnTo>
                  <a:cubicBezTo>
                    <a:pt x="1242370" y="1430965"/>
                    <a:pt x="1269373" y="1430965"/>
                    <a:pt x="1286518" y="1447681"/>
                  </a:cubicBezTo>
                  <a:cubicBezTo>
                    <a:pt x="1303235" y="1464397"/>
                    <a:pt x="1303663" y="1491829"/>
                    <a:pt x="1286947" y="1508546"/>
                  </a:cubicBezTo>
                  <a:cubicBezTo>
                    <a:pt x="1270230" y="1525262"/>
                    <a:pt x="1242798" y="1524833"/>
                    <a:pt x="1226082" y="1508117"/>
                  </a:cubicBezTo>
                  <a:cubicBezTo>
                    <a:pt x="1208937" y="1491401"/>
                    <a:pt x="1208937" y="1464397"/>
                    <a:pt x="1225653" y="1447681"/>
                  </a:cubicBezTo>
                  <a:close/>
                  <a:moveTo>
                    <a:pt x="1107782" y="1328095"/>
                  </a:moveTo>
                  <a:cubicBezTo>
                    <a:pt x="1124498" y="1311378"/>
                    <a:pt x="1151501" y="1311378"/>
                    <a:pt x="1168218" y="1328095"/>
                  </a:cubicBezTo>
                  <a:cubicBezTo>
                    <a:pt x="1184934" y="1344811"/>
                    <a:pt x="1184934" y="1371814"/>
                    <a:pt x="1168218" y="1388959"/>
                  </a:cubicBezTo>
                  <a:cubicBezTo>
                    <a:pt x="1151501" y="1405676"/>
                    <a:pt x="1124498" y="1405676"/>
                    <a:pt x="1107353" y="1388959"/>
                  </a:cubicBezTo>
                  <a:cubicBezTo>
                    <a:pt x="1090637" y="1371814"/>
                    <a:pt x="1091065" y="1344811"/>
                    <a:pt x="1107782" y="1328095"/>
                  </a:cubicBezTo>
                  <a:close/>
                  <a:moveTo>
                    <a:pt x="981766" y="1203793"/>
                  </a:moveTo>
                  <a:cubicBezTo>
                    <a:pt x="998482" y="1187077"/>
                    <a:pt x="1025914" y="1187077"/>
                    <a:pt x="1042630" y="1204222"/>
                  </a:cubicBezTo>
                  <a:cubicBezTo>
                    <a:pt x="1059347" y="1220938"/>
                    <a:pt x="1059347" y="1247942"/>
                    <a:pt x="1042630" y="1265087"/>
                  </a:cubicBezTo>
                  <a:cubicBezTo>
                    <a:pt x="1025914" y="1281803"/>
                    <a:pt x="998911" y="1281803"/>
                    <a:pt x="982194" y="1265087"/>
                  </a:cubicBezTo>
                  <a:cubicBezTo>
                    <a:pt x="965478" y="1247942"/>
                    <a:pt x="965049" y="1220510"/>
                    <a:pt x="981766" y="12037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5669BAB2-401B-4545-9411-20FC1F910DA9}"/>
                </a:ext>
              </a:extLst>
            </p:cNvPr>
            <p:cNvSpPr/>
            <p:nvPr/>
          </p:nvSpPr>
          <p:spPr>
            <a:xfrm>
              <a:off x="4940213" y="2140339"/>
              <a:ext cx="81439" cy="124301"/>
            </a:xfrm>
            <a:custGeom>
              <a:avLst/>
              <a:gdLst>
                <a:gd name="connsiteX0" fmla="*/ 13502 w 81438"/>
                <a:gd name="connsiteY0" fmla="*/ 124944 h 124301"/>
                <a:gd name="connsiteX1" fmla="*/ 13502 w 81438"/>
                <a:gd name="connsiteY1" fmla="*/ 124944 h 124301"/>
                <a:gd name="connsiteX2" fmla="*/ 20360 w 81438"/>
                <a:gd name="connsiteY2" fmla="*/ 108228 h 124301"/>
                <a:gd name="connsiteX3" fmla="*/ 64937 w 81438"/>
                <a:gd name="connsiteY3" fmla="*/ 29361 h 124301"/>
                <a:gd name="connsiteX4" fmla="*/ 80796 w 81438"/>
                <a:gd name="connsiteY4" fmla="*/ 3215 h 124301"/>
                <a:gd name="connsiteX5" fmla="*/ 3215 w 81438"/>
                <a:gd name="connsiteY5" fmla="*/ 80796 h 124301"/>
                <a:gd name="connsiteX6" fmla="*/ 13502 w 81438"/>
                <a:gd name="connsiteY6" fmla="*/ 124944 h 124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438" h="124301">
                  <a:moveTo>
                    <a:pt x="13502" y="124944"/>
                  </a:moveTo>
                  <a:lnTo>
                    <a:pt x="13502" y="124944"/>
                  </a:lnTo>
                  <a:cubicBezTo>
                    <a:pt x="15645" y="119372"/>
                    <a:pt x="17788" y="113800"/>
                    <a:pt x="20360" y="108228"/>
                  </a:cubicBezTo>
                  <a:cubicBezTo>
                    <a:pt x="33218" y="80796"/>
                    <a:pt x="49506" y="55078"/>
                    <a:pt x="64937" y="29361"/>
                  </a:cubicBezTo>
                  <a:cubicBezTo>
                    <a:pt x="70080" y="20788"/>
                    <a:pt x="75652" y="11787"/>
                    <a:pt x="80796" y="3215"/>
                  </a:cubicBezTo>
                  <a:lnTo>
                    <a:pt x="3215" y="80796"/>
                  </a:lnTo>
                  <a:cubicBezTo>
                    <a:pt x="6644" y="94940"/>
                    <a:pt x="10073" y="109942"/>
                    <a:pt x="13502" y="1249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7657443C-47A6-4074-B400-4267F2E6A19D}"/>
              </a:ext>
            </a:extLst>
          </p:cNvPr>
          <p:cNvCxnSpPr>
            <a:cxnSpLocks/>
          </p:cNvCxnSpPr>
          <p:nvPr/>
        </p:nvCxnSpPr>
        <p:spPr>
          <a:xfrm>
            <a:off x="903654" y="3429000"/>
            <a:ext cx="2859454" cy="0"/>
          </a:xfrm>
          <a:prstGeom prst="line">
            <a:avLst/>
          </a:prstGeom>
          <a:ln w="15875">
            <a:solidFill>
              <a:schemeClr val="bg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>
            <a:extLst>
              <a:ext uri="{FF2B5EF4-FFF2-40B4-BE49-F238E27FC236}">
                <a16:creationId xmlns:a16="http://schemas.microsoft.com/office/drawing/2014/main" id="{076EAA6B-59F8-4EFA-8068-F7C63C6750BD}"/>
              </a:ext>
            </a:extLst>
          </p:cNvPr>
          <p:cNvCxnSpPr>
            <a:cxnSpLocks/>
            <a:endCxn id="202" idx="2"/>
          </p:cNvCxnSpPr>
          <p:nvPr/>
        </p:nvCxnSpPr>
        <p:spPr>
          <a:xfrm flipV="1">
            <a:off x="3763108" y="2173125"/>
            <a:ext cx="1993832" cy="1255875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FD6BC5D5-FEE2-4DC8-AA6E-232BA1A92F0B}"/>
              </a:ext>
            </a:extLst>
          </p:cNvPr>
          <p:cNvCxnSpPr>
            <a:cxnSpLocks/>
          </p:cNvCxnSpPr>
          <p:nvPr/>
        </p:nvCxnSpPr>
        <p:spPr>
          <a:xfrm>
            <a:off x="8025320" y="1831477"/>
            <a:ext cx="3263026" cy="0"/>
          </a:xfrm>
          <a:prstGeom prst="line">
            <a:avLst/>
          </a:prstGeom>
          <a:ln w="15875"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09A3D173-22D8-45BE-8E80-B2F289A42BF8}"/>
              </a:ext>
            </a:extLst>
          </p:cNvPr>
          <p:cNvCxnSpPr>
            <a:cxnSpLocks/>
          </p:cNvCxnSpPr>
          <p:nvPr/>
        </p:nvCxnSpPr>
        <p:spPr>
          <a:xfrm flipH="1">
            <a:off x="927428" y="1831477"/>
            <a:ext cx="3371371" cy="0"/>
          </a:xfrm>
          <a:prstGeom prst="line">
            <a:avLst/>
          </a:prstGeom>
          <a:ln w="15875"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id="{1CD87A01-229B-478E-B72C-F31260A34D81}"/>
              </a:ext>
            </a:extLst>
          </p:cNvPr>
          <p:cNvCxnSpPr>
            <a:cxnSpLocks/>
          </p:cNvCxnSpPr>
          <p:nvPr/>
        </p:nvCxnSpPr>
        <p:spPr>
          <a:xfrm>
            <a:off x="8180963" y="4255803"/>
            <a:ext cx="3107383" cy="0"/>
          </a:xfrm>
          <a:prstGeom prst="line">
            <a:avLst/>
          </a:prstGeom>
          <a:ln w="15875"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Connector 176">
            <a:extLst>
              <a:ext uri="{FF2B5EF4-FFF2-40B4-BE49-F238E27FC236}">
                <a16:creationId xmlns:a16="http://schemas.microsoft.com/office/drawing/2014/main" id="{A8162E3B-B540-4FDB-9561-E16D6AC0DE73}"/>
              </a:ext>
            </a:extLst>
          </p:cNvPr>
          <p:cNvCxnSpPr>
            <a:cxnSpLocks/>
            <a:endCxn id="202" idx="1"/>
          </p:cNvCxnSpPr>
          <p:nvPr/>
        </p:nvCxnSpPr>
        <p:spPr>
          <a:xfrm>
            <a:off x="4298798" y="1831478"/>
            <a:ext cx="1523993" cy="182668"/>
          </a:xfrm>
          <a:prstGeom prst="line">
            <a:avLst/>
          </a:prstGeom>
          <a:ln w="15875"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Connector 177">
            <a:extLst>
              <a:ext uri="{FF2B5EF4-FFF2-40B4-BE49-F238E27FC236}">
                <a16:creationId xmlns:a16="http://schemas.microsoft.com/office/drawing/2014/main" id="{79605C62-61C9-4AD4-BD3F-9DD130824E65}"/>
              </a:ext>
            </a:extLst>
          </p:cNvPr>
          <p:cNvCxnSpPr>
            <a:cxnSpLocks/>
            <a:endCxn id="202" idx="6"/>
          </p:cNvCxnSpPr>
          <p:nvPr/>
        </p:nvCxnSpPr>
        <p:spPr>
          <a:xfrm flipH="1">
            <a:off x="6206599" y="1831477"/>
            <a:ext cx="1827054" cy="341648"/>
          </a:xfrm>
          <a:prstGeom prst="line">
            <a:avLst/>
          </a:prstGeom>
          <a:ln w="15875"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9" name="Group 178">
            <a:extLst>
              <a:ext uri="{FF2B5EF4-FFF2-40B4-BE49-F238E27FC236}">
                <a16:creationId xmlns:a16="http://schemas.microsoft.com/office/drawing/2014/main" id="{9113CB6E-C0A4-4C5B-B640-3BE8157C1FCE}"/>
              </a:ext>
            </a:extLst>
          </p:cNvPr>
          <p:cNvGrpSpPr/>
          <p:nvPr/>
        </p:nvGrpSpPr>
        <p:grpSpPr>
          <a:xfrm>
            <a:off x="903654" y="1496496"/>
            <a:ext cx="3371370" cy="3451804"/>
            <a:chOff x="2139333" y="1344075"/>
            <a:chExt cx="1723377" cy="3451804"/>
          </a:xfrm>
        </p:grpSpPr>
        <p:sp>
          <p:nvSpPr>
            <p:cNvPr id="180" name="TextBox 179">
              <a:extLst>
                <a:ext uri="{FF2B5EF4-FFF2-40B4-BE49-F238E27FC236}">
                  <a16:creationId xmlns:a16="http://schemas.microsoft.com/office/drawing/2014/main" id="{ACCC8284-550D-431A-AF38-AFF6F903AD18}"/>
                </a:ext>
              </a:extLst>
            </p:cNvPr>
            <p:cNvSpPr txBox="1"/>
            <p:nvPr/>
          </p:nvSpPr>
          <p:spPr>
            <a:xfrm>
              <a:off x="2151486" y="3410884"/>
              <a:ext cx="935718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D" sz="1200" dirty="0">
                  <a:solidFill>
                    <a:schemeClr val="bg1"/>
                  </a:solidFill>
                </a:rPr>
                <a:t>ANDA MAU MENANG TOGEL 100% </a:t>
              </a:r>
              <a:r>
                <a:rPr lang="en-ID" sz="1200" dirty="0" err="1">
                  <a:solidFill>
                    <a:schemeClr val="bg1"/>
                  </a:solidFill>
                </a:rPr>
                <a:t>Tembus</a:t>
              </a:r>
              <a:r>
                <a:rPr lang="en-ID" sz="1200" dirty="0">
                  <a:solidFill>
                    <a:schemeClr val="bg1"/>
                  </a:solidFill>
                </a:rPr>
                <a:t> </a:t>
              </a:r>
              <a:r>
                <a:rPr lang="en-ID" sz="1200" dirty="0" err="1">
                  <a:solidFill>
                    <a:schemeClr val="bg1"/>
                  </a:solidFill>
                </a:rPr>
                <a:t>pasang</a:t>
              </a:r>
              <a:r>
                <a:rPr lang="en-ID" sz="1200" dirty="0">
                  <a:solidFill>
                    <a:schemeClr val="bg1"/>
                  </a:solidFill>
                </a:rPr>
                <a:t> </a:t>
              </a:r>
              <a:r>
                <a:rPr lang="en-ID" sz="1200" dirty="0" err="1">
                  <a:solidFill>
                    <a:schemeClr val="bg1"/>
                  </a:solidFill>
                </a:rPr>
                <a:t>shio</a:t>
              </a:r>
              <a:r>
                <a:rPr lang="en-ID" sz="1200" dirty="0">
                  <a:solidFill>
                    <a:schemeClr val="bg1"/>
                  </a:solidFill>
                </a:rPr>
                <a:t> 7 </a:t>
              </a:r>
              <a:r>
                <a:rPr lang="en-ID" sz="1200" dirty="0" err="1">
                  <a:solidFill>
                    <a:schemeClr val="bg1"/>
                  </a:solidFill>
                </a:rPr>
                <a:t>tunggal</a:t>
              </a:r>
              <a:r>
                <a:rPr lang="en-ID" sz="1200" dirty="0">
                  <a:solidFill>
                    <a:schemeClr val="bg1"/>
                  </a:solidFill>
                </a:rPr>
                <a:t> </a:t>
              </a:r>
              <a:r>
                <a:rPr lang="en-ID" sz="1200" dirty="0" err="1">
                  <a:solidFill>
                    <a:schemeClr val="bg1"/>
                  </a:solidFill>
                </a:rPr>
                <a:t>angka</a:t>
              </a:r>
              <a:r>
                <a:rPr lang="en-ID" sz="1200" dirty="0">
                  <a:solidFill>
                    <a:schemeClr val="bg1"/>
                  </a:solidFill>
                </a:rPr>
                <a:t> 07.31.19.43....</a:t>
              </a:r>
              <a:r>
                <a:rPr lang="en-ID" sz="1200" dirty="0" err="1">
                  <a:solidFill>
                    <a:schemeClr val="bg1"/>
                  </a:solidFill>
                </a:rPr>
                <a:t>ingat</a:t>
              </a:r>
              <a:r>
                <a:rPr lang="en-ID" sz="1200" dirty="0">
                  <a:solidFill>
                    <a:schemeClr val="bg1"/>
                  </a:solidFill>
                </a:rPr>
                <a:t> </a:t>
              </a:r>
              <a:r>
                <a:rPr lang="en-ID" sz="1200" dirty="0" err="1">
                  <a:solidFill>
                    <a:schemeClr val="bg1"/>
                  </a:solidFill>
                </a:rPr>
                <a:t>maharnya</a:t>
              </a:r>
              <a:r>
                <a:rPr lang="en-ID" sz="1200" dirty="0">
                  <a:solidFill>
                    <a:schemeClr val="bg1"/>
                  </a:solidFill>
                </a:rPr>
                <a:t> </a:t>
              </a:r>
              <a:r>
                <a:rPr lang="en-ID" sz="1200" dirty="0" err="1">
                  <a:solidFill>
                    <a:schemeClr val="bg1"/>
                  </a:solidFill>
                </a:rPr>
                <a:t>pulsa</a:t>
              </a:r>
              <a:r>
                <a:rPr lang="en-ID" sz="1200" dirty="0">
                  <a:solidFill>
                    <a:schemeClr val="bg1"/>
                  </a:solidFill>
                </a:rPr>
                <a:t> 100rb </a:t>
              </a:r>
              <a:r>
                <a:rPr lang="en-ID" sz="1200" dirty="0" err="1">
                  <a:solidFill>
                    <a:schemeClr val="bg1"/>
                  </a:solidFill>
                </a:rPr>
                <a:t>dikirim</a:t>
              </a:r>
              <a:r>
                <a:rPr lang="en-ID" sz="1200" dirty="0">
                  <a:solidFill>
                    <a:schemeClr val="bg1"/>
                  </a:solidFill>
                </a:rPr>
                <a:t> </a:t>
              </a:r>
              <a:r>
                <a:rPr lang="en-ID" sz="1200" dirty="0" err="1">
                  <a:solidFill>
                    <a:schemeClr val="bg1"/>
                  </a:solidFill>
                </a:rPr>
                <a:t>ke</a:t>
              </a:r>
              <a:r>
                <a:rPr lang="en-ID" sz="1200" dirty="0">
                  <a:solidFill>
                    <a:schemeClr val="bg1"/>
                  </a:solidFill>
                </a:rPr>
                <a:t> no 0823...xxx</a:t>
              </a:r>
              <a:endParaRPr lang="ko-KR" altLang="en-US" sz="12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19268363-7970-4FFE-BFD4-27DA0BFE96DF}"/>
                </a:ext>
              </a:extLst>
            </p:cNvPr>
            <p:cNvSpPr txBox="1"/>
            <p:nvPr/>
          </p:nvSpPr>
          <p:spPr>
            <a:xfrm>
              <a:off x="2139333" y="1344075"/>
              <a:ext cx="172337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SPAM </a:t>
              </a:r>
              <a:r>
                <a:rPr lang="en-US" altLang="ko-KR" sz="1400" b="1" dirty="0" err="1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atau</a:t>
              </a:r>
              <a:r>
                <a:rPr lang="en-US" altLang="ko-KR" sz="14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en-US" altLang="ko-KR" sz="1400" b="1" dirty="0" err="1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Penipuan</a:t>
              </a:r>
              <a:r>
                <a:rPr lang="en-US" altLang="ko-KR" sz="14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en-US" altLang="ko-KR" sz="1400" b="1" dirty="0" err="1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atau</a:t>
              </a:r>
              <a:r>
                <a:rPr lang="en-US" altLang="ko-KR" sz="14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 Normal ?</a:t>
              </a:r>
              <a:endParaRPr lang="ko-KR" altLang="en-US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182" name="Group 181">
            <a:extLst>
              <a:ext uri="{FF2B5EF4-FFF2-40B4-BE49-F238E27FC236}">
                <a16:creationId xmlns:a16="http://schemas.microsoft.com/office/drawing/2014/main" id="{98C3EB01-AE00-4800-A974-31AA2B672858}"/>
              </a:ext>
            </a:extLst>
          </p:cNvPr>
          <p:cNvGrpSpPr/>
          <p:nvPr/>
        </p:nvGrpSpPr>
        <p:grpSpPr>
          <a:xfrm>
            <a:off x="927429" y="1433594"/>
            <a:ext cx="10622169" cy="1933665"/>
            <a:chOff x="2151487" y="3697385"/>
            <a:chExt cx="5429843" cy="1933665"/>
          </a:xfrm>
        </p:grpSpPr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id="{CD4B597B-4EA2-402D-901A-96FD59F3CA8A}"/>
                </a:ext>
              </a:extLst>
            </p:cNvPr>
            <p:cNvSpPr txBox="1"/>
            <p:nvPr/>
          </p:nvSpPr>
          <p:spPr>
            <a:xfrm>
              <a:off x="2151487" y="4246055"/>
              <a:ext cx="935717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D" sz="1200" dirty="0" err="1">
                  <a:solidFill>
                    <a:schemeClr val="bg1"/>
                  </a:solidFill>
                </a:rPr>
                <a:t>Plg</a:t>
              </a:r>
              <a:r>
                <a:rPr lang="en-ID" sz="1200" dirty="0">
                  <a:solidFill>
                    <a:schemeClr val="bg1"/>
                  </a:solidFill>
                </a:rPr>
                <a:t> </a:t>
              </a:r>
              <a:r>
                <a:rPr lang="en-ID" sz="1200" dirty="0" err="1">
                  <a:solidFill>
                    <a:schemeClr val="bg1"/>
                  </a:solidFill>
                </a:rPr>
                <a:t>Yth</a:t>
              </a:r>
              <a:r>
                <a:rPr lang="en-ID" sz="1200" dirty="0">
                  <a:solidFill>
                    <a:schemeClr val="bg1"/>
                  </a:solidFill>
                </a:rPr>
                <a:t>, </a:t>
              </a:r>
              <a:r>
                <a:rPr lang="en-ID" sz="1200" dirty="0" err="1">
                  <a:solidFill>
                    <a:schemeClr val="bg1"/>
                  </a:solidFill>
                </a:rPr>
                <a:t>sisa</a:t>
              </a:r>
              <a:r>
                <a:rPr lang="en-ID" sz="1200" dirty="0">
                  <a:solidFill>
                    <a:schemeClr val="bg1"/>
                  </a:solidFill>
                </a:rPr>
                <a:t> </a:t>
              </a:r>
              <a:r>
                <a:rPr lang="en-ID" sz="1200" dirty="0" err="1">
                  <a:solidFill>
                    <a:schemeClr val="bg1"/>
                  </a:solidFill>
                </a:rPr>
                <a:t>kuota</a:t>
              </a:r>
              <a:r>
                <a:rPr lang="en-ID" sz="1200" dirty="0">
                  <a:solidFill>
                    <a:schemeClr val="bg1"/>
                  </a:solidFill>
                </a:rPr>
                <a:t> Flash Anda 478KB. Download </a:t>
              </a:r>
              <a:r>
                <a:rPr lang="en-ID" sz="1200" dirty="0" err="1">
                  <a:solidFill>
                    <a:schemeClr val="bg1"/>
                  </a:solidFill>
                </a:rPr>
                <a:t>MyTelkomsel</a:t>
              </a:r>
              <a:r>
                <a:rPr lang="en-ID" sz="1200" dirty="0">
                  <a:solidFill>
                    <a:schemeClr val="bg1"/>
                  </a:solidFill>
                </a:rPr>
                <a:t> apps di http://</a:t>
              </a:r>
              <a:r>
                <a:rPr lang="en-ID" sz="1200" dirty="0" err="1">
                  <a:solidFill>
                    <a:schemeClr val="bg1"/>
                  </a:solidFill>
                </a:rPr>
                <a:t>tsel.me</a:t>
              </a:r>
              <a:r>
                <a:rPr lang="en-ID" sz="1200" dirty="0">
                  <a:solidFill>
                    <a:schemeClr val="bg1"/>
                  </a:solidFill>
                </a:rPr>
                <a:t>/</a:t>
              </a:r>
              <a:r>
                <a:rPr lang="en-ID" sz="1200" dirty="0" err="1">
                  <a:solidFill>
                    <a:schemeClr val="bg1"/>
                  </a:solidFill>
                </a:rPr>
                <a:t>tsel</a:t>
              </a:r>
              <a:r>
                <a:rPr lang="en-ID" sz="1200" dirty="0">
                  <a:solidFill>
                    <a:schemeClr val="bg1"/>
                  </a:solidFill>
                </a:rPr>
                <a:t> </a:t>
              </a:r>
              <a:r>
                <a:rPr lang="en-ID" sz="1200" dirty="0" err="1">
                  <a:solidFill>
                    <a:schemeClr val="bg1"/>
                  </a:solidFill>
                </a:rPr>
                <a:t>utk</a:t>
              </a:r>
              <a:r>
                <a:rPr lang="en-ID" sz="1200" dirty="0">
                  <a:solidFill>
                    <a:schemeClr val="bg1"/>
                  </a:solidFill>
                </a:rPr>
                <a:t> </a:t>
              </a:r>
              <a:r>
                <a:rPr lang="en-ID" sz="1200" dirty="0" err="1">
                  <a:solidFill>
                    <a:schemeClr val="bg1"/>
                  </a:solidFill>
                </a:rPr>
                <a:t>cek</a:t>
              </a:r>
              <a:r>
                <a:rPr lang="en-ID" sz="1200" dirty="0">
                  <a:solidFill>
                    <a:schemeClr val="bg1"/>
                  </a:solidFill>
                </a:rPr>
                <a:t> </a:t>
              </a:r>
              <a:r>
                <a:rPr lang="en-ID" sz="1200" dirty="0" err="1">
                  <a:solidFill>
                    <a:schemeClr val="bg1"/>
                  </a:solidFill>
                </a:rPr>
                <a:t>kuota&amp;beli</a:t>
              </a:r>
              <a:r>
                <a:rPr lang="en-ID" sz="1200" dirty="0">
                  <a:solidFill>
                    <a:schemeClr val="bg1"/>
                  </a:solidFill>
                </a:rPr>
                <a:t> </a:t>
              </a:r>
              <a:r>
                <a:rPr lang="en-ID" sz="1200" dirty="0" err="1">
                  <a:solidFill>
                    <a:schemeClr val="bg1"/>
                  </a:solidFill>
                </a:rPr>
                <a:t>paket</a:t>
              </a:r>
              <a:r>
                <a:rPr lang="en-ID" sz="1200" dirty="0">
                  <a:solidFill>
                    <a:schemeClr val="bg1"/>
                  </a:solidFill>
                </a:rPr>
                <a:t> Flash </a:t>
              </a:r>
              <a:r>
                <a:rPr lang="en-ID" sz="1200" dirty="0" err="1">
                  <a:solidFill>
                    <a:schemeClr val="bg1"/>
                  </a:solidFill>
                </a:rPr>
                <a:t>atau</a:t>
              </a:r>
              <a:r>
                <a:rPr lang="en-ID" sz="1200" dirty="0">
                  <a:solidFill>
                    <a:schemeClr val="bg1"/>
                  </a:solidFill>
                </a:rPr>
                <a:t> hub *363#</a:t>
              </a:r>
              <a:endParaRPr lang="ko-KR" altLang="en-US" sz="12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FB1E78D8-C334-4750-8D08-B01A15B9CE96}"/>
                </a:ext>
              </a:extLst>
            </p:cNvPr>
            <p:cNvSpPr txBox="1"/>
            <p:nvPr/>
          </p:nvSpPr>
          <p:spPr>
            <a:xfrm>
              <a:off x="6530760" y="3697385"/>
              <a:ext cx="105057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err="1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Kelinci</a:t>
              </a:r>
              <a:r>
                <a:rPr lang="en-US" altLang="ko-KR" sz="14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en-US" altLang="ko-KR" sz="1400" b="1" dirty="0" err="1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atau</a:t>
              </a:r>
              <a:r>
                <a:rPr lang="en-US" altLang="ko-KR" sz="14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en-US" altLang="ko-KR" sz="1400" b="1" dirty="0" err="1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kucing</a:t>
              </a:r>
              <a:r>
                <a:rPr lang="en-US" altLang="ko-KR" sz="14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 ?</a:t>
              </a:r>
              <a:endParaRPr lang="ko-KR" altLang="en-US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cxnSp>
        <p:nvCxnSpPr>
          <p:cNvPr id="185" name="Straight Connector 184">
            <a:extLst>
              <a:ext uri="{FF2B5EF4-FFF2-40B4-BE49-F238E27FC236}">
                <a16:creationId xmlns:a16="http://schemas.microsoft.com/office/drawing/2014/main" id="{A84824C4-0175-4016-8F25-0A66FD64C052}"/>
              </a:ext>
            </a:extLst>
          </p:cNvPr>
          <p:cNvCxnSpPr>
            <a:cxnSpLocks/>
            <a:stCxn id="202" idx="5"/>
          </p:cNvCxnSpPr>
          <p:nvPr/>
        </p:nvCxnSpPr>
        <p:spPr>
          <a:xfrm>
            <a:off x="6140748" y="2332103"/>
            <a:ext cx="2040214" cy="1923700"/>
          </a:xfrm>
          <a:prstGeom prst="line">
            <a:avLst/>
          </a:prstGeom>
          <a:ln w="15875">
            <a:solidFill>
              <a:schemeClr val="bg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2" name="Oval 201">
            <a:extLst>
              <a:ext uri="{FF2B5EF4-FFF2-40B4-BE49-F238E27FC236}">
                <a16:creationId xmlns:a16="http://schemas.microsoft.com/office/drawing/2014/main" id="{9D0E3DA7-1A72-4F2D-A464-ACEE8BC9AFBB}"/>
              </a:ext>
            </a:extLst>
          </p:cNvPr>
          <p:cNvSpPr/>
          <p:nvPr/>
        </p:nvSpPr>
        <p:spPr>
          <a:xfrm>
            <a:off x="5756940" y="1948295"/>
            <a:ext cx="449659" cy="449659"/>
          </a:xfrm>
          <a:prstGeom prst="ellipse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CA08EF-40F6-E145-A2E0-F4AD27A308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173" t="4107" r="30785"/>
          <a:stretch/>
        </p:blipFill>
        <p:spPr>
          <a:xfrm>
            <a:off x="9461292" y="2137598"/>
            <a:ext cx="1827054" cy="16069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922BB2C-1B48-AE4D-87ED-7E6BDD3DF7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4412" y="4436015"/>
            <a:ext cx="1793934" cy="1793934"/>
          </a:xfrm>
          <a:prstGeom prst="rect">
            <a:avLst/>
          </a:prstGeom>
        </p:spPr>
      </p:pic>
      <p:cxnSp>
        <p:nvCxnSpPr>
          <p:cNvPr id="196" name="Straight Connector 195">
            <a:extLst>
              <a:ext uri="{FF2B5EF4-FFF2-40B4-BE49-F238E27FC236}">
                <a16:creationId xmlns:a16="http://schemas.microsoft.com/office/drawing/2014/main" id="{3F9031AA-2CE8-574D-BBC4-34474F71D8C3}"/>
              </a:ext>
            </a:extLst>
          </p:cNvPr>
          <p:cNvCxnSpPr>
            <a:cxnSpLocks/>
          </p:cNvCxnSpPr>
          <p:nvPr/>
        </p:nvCxnSpPr>
        <p:spPr>
          <a:xfrm>
            <a:off x="694104" y="5063953"/>
            <a:ext cx="2859454" cy="0"/>
          </a:xfrm>
          <a:prstGeom prst="line">
            <a:avLst/>
          </a:prstGeom>
          <a:ln w="15875">
            <a:solidFill>
              <a:schemeClr val="bg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>
            <a:extLst>
              <a:ext uri="{FF2B5EF4-FFF2-40B4-BE49-F238E27FC236}">
                <a16:creationId xmlns:a16="http://schemas.microsoft.com/office/drawing/2014/main" id="{4E451842-A06D-7645-A9BE-829B76A39590}"/>
              </a:ext>
            </a:extLst>
          </p:cNvPr>
          <p:cNvCxnSpPr>
            <a:cxnSpLocks/>
            <a:endCxn id="202" idx="2"/>
          </p:cNvCxnSpPr>
          <p:nvPr/>
        </p:nvCxnSpPr>
        <p:spPr>
          <a:xfrm flipV="1">
            <a:off x="3553558" y="2173125"/>
            <a:ext cx="2203382" cy="2890828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TextBox 200">
            <a:extLst>
              <a:ext uri="{FF2B5EF4-FFF2-40B4-BE49-F238E27FC236}">
                <a16:creationId xmlns:a16="http://schemas.microsoft.com/office/drawing/2014/main" id="{E8299CD3-DDEF-A84E-8FFF-71981A508024}"/>
              </a:ext>
            </a:extLst>
          </p:cNvPr>
          <p:cNvSpPr txBox="1"/>
          <p:nvPr/>
        </p:nvSpPr>
        <p:spPr>
          <a:xfrm>
            <a:off x="903654" y="5192080"/>
            <a:ext cx="18305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1200" dirty="0" err="1">
                <a:solidFill>
                  <a:schemeClr val="bg1"/>
                </a:solidFill>
              </a:rPr>
              <a:t>Aku</a:t>
            </a:r>
            <a:r>
              <a:rPr lang="en-ID" sz="1200" dirty="0">
                <a:solidFill>
                  <a:schemeClr val="bg1"/>
                </a:solidFill>
              </a:rPr>
              <a:t> </a:t>
            </a:r>
            <a:r>
              <a:rPr lang="en-ID" sz="1200" dirty="0" err="1">
                <a:solidFill>
                  <a:schemeClr val="bg1"/>
                </a:solidFill>
              </a:rPr>
              <a:t>mah</a:t>
            </a:r>
            <a:r>
              <a:rPr lang="en-ID" sz="1200" dirty="0">
                <a:solidFill>
                  <a:schemeClr val="bg1"/>
                </a:solidFill>
              </a:rPr>
              <a:t> </a:t>
            </a:r>
            <a:r>
              <a:rPr lang="en-ID" sz="1200" dirty="0" err="1">
                <a:solidFill>
                  <a:schemeClr val="bg1"/>
                </a:solidFill>
              </a:rPr>
              <a:t>sering</a:t>
            </a:r>
            <a:r>
              <a:rPr lang="en-ID" sz="1200" dirty="0">
                <a:solidFill>
                  <a:schemeClr val="bg1"/>
                </a:solidFill>
              </a:rPr>
              <a:t> </a:t>
            </a:r>
            <a:r>
              <a:rPr lang="en-ID" sz="1200" dirty="0" err="1">
                <a:solidFill>
                  <a:schemeClr val="bg1"/>
                </a:solidFill>
              </a:rPr>
              <a:t>ditinggal</a:t>
            </a:r>
            <a:r>
              <a:rPr lang="en-ID" sz="1200" dirty="0">
                <a:solidFill>
                  <a:schemeClr val="bg1"/>
                </a:solidFill>
              </a:rPr>
              <a:t> </a:t>
            </a:r>
            <a:r>
              <a:rPr lang="en-ID" sz="1200" dirty="0" err="1">
                <a:solidFill>
                  <a:schemeClr val="bg1"/>
                </a:solidFill>
              </a:rPr>
              <a:t>jualan</a:t>
            </a:r>
            <a:r>
              <a:rPr lang="en-ID" sz="1200" dirty="0">
                <a:solidFill>
                  <a:schemeClr val="bg1"/>
                </a:solidFill>
              </a:rPr>
              <a:t>, </a:t>
            </a:r>
            <a:r>
              <a:rPr lang="en-ID" sz="1200" dirty="0" err="1">
                <a:solidFill>
                  <a:schemeClr val="bg1"/>
                </a:solidFill>
              </a:rPr>
              <a:t>jd</a:t>
            </a:r>
            <a:r>
              <a:rPr lang="en-ID" sz="1200" dirty="0">
                <a:solidFill>
                  <a:schemeClr val="bg1"/>
                </a:solidFill>
              </a:rPr>
              <a:t> </a:t>
            </a:r>
            <a:r>
              <a:rPr lang="en-ID" sz="1200" dirty="0" err="1">
                <a:solidFill>
                  <a:schemeClr val="bg1"/>
                </a:solidFill>
              </a:rPr>
              <a:t>mau</a:t>
            </a:r>
            <a:r>
              <a:rPr lang="en-ID" sz="1200" dirty="0">
                <a:solidFill>
                  <a:schemeClr val="bg1"/>
                </a:solidFill>
              </a:rPr>
              <a:t> </a:t>
            </a:r>
            <a:r>
              <a:rPr lang="en-ID" sz="1200" dirty="0" err="1">
                <a:solidFill>
                  <a:schemeClr val="bg1"/>
                </a:solidFill>
              </a:rPr>
              <a:t>marah</a:t>
            </a:r>
            <a:r>
              <a:rPr lang="en-ID" sz="1200" dirty="0">
                <a:solidFill>
                  <a:schemeClr val="bg1"/>
                </a:solidFill>
              </a:rPr>
              <a:t> juga </a:t>
            </a:r>
            <a:r>
              <a:rPr lang="en-ID" sz="1200" dirty="0" err="1">
                <a:solidFill>
                  <a:schemeClr val="bg1"/>
                </a:solidFill>
              </a:rPr>
              <a:t>ntar</a:t>
            </a:r>
            <a:r>
              <a:rPr lang="en-ID" sz="1200" dirty="0">
                <a:solidFill>
                  <a:schemeClr val="bg1"/>
                </a:solidFill>
              </a:rPr>
              <a:t> </a:t>
            </a:r>
            <a:r>
              <a:rPr lang="en-ID" sz="1200" dirty="0" err="1">
                <a:solidFill>
                  <a:schemeClr val="bg1"/>
                </a:solidFill>
              </a:rPr>
              <a:t>alesannya</a:t>
            </a:r>
            <a:r>
              <a:rPr lang="en-ID" sz="1200" dirty="0">
                <a:solidFill>
                  <a:schemeClr val="bg1"/>
                </a:solidFill>
              </a:rPr>
              <a:t> "</a:t>
            </a:r>
            <a:r>
              <a:rPr lang="en-ID" sz="1200" dirty="0" err="1">
                <a:solidFill>
                  <a:schemeClr val="bg1"/>
                </a:solidFill>
              </a:rPr>
              <a:t>duit</a:t>
            </a:r>
            <a:r>
              <a:rPr lang="en-ID" sz="1200" dirty="0">
                <a:solidFill>
                  <a:schemeClr val="bg1"/>
                </a:solidFill>
              </a:rPr>
              <a:t> </a:t>
            </a:r>
            <a:r>
              <a:rPr lang="en-ID" sz="1200" dirty="0" err="1">
                <a:solidFill>
                  <a:schemeClr val="bg1"/>
                </a:solidFill>
              </a:rPr>
              <a:t>kan</a:t>
            </a:r>
            <a:r>
              <a:rPr lang="en-ID" sz="1200" dirty="0">
                <a:solidFill>
                  <a:schemeClr val="bg1"/>
                </a:solidFill>
              </a:rPr>
              <a:t> buat km juga", diem </a:t>
            </a:r>
            <a:r>
              <a:rPr lang="en-ID" sz="1200" dirty="0" err="1">
                <a:solidFill>
                  <a:schemeClr val="bg1"/>
                </a:solidFill>
              </a:rPr>
              <a:t>lgsg</a:t>
            </a:r>
            <a:r>
              <a:rPr lang="en-ID" sz="1200" dirty="0">
                <a:solidFill>
                  <a:schemeClr val="bg1"/>
                </a:solidFill>
              </a:rPr>
              <a:t> </a:t>
            </a:r>
            <a:r>
              <a:rPr lang="en-ID" sz="1200" dirty="0" err="1">
                <a:solidFill>
                  <a:schemeClr val="bg1"/>
                </a:solidFill>
              </a:rPr>
              <a:t>haha</a:t>
            </a:r>
            <a:endParaRPr lang="ko-KR" altLang="en-US" sz="12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23578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3406489-5597-43A4-B42F-CCC9FE8B833A}"/>
              </a:ext>
            </a:extLst>
          </p:cNvPr>
          <p:cNvSpPr txBox="1"/>
          <p:nvPr/>
        </p:nvSpPr>
        <p:spPr>
          <a:xfrm>
            <a:off x="3191608" y="822622"/>
            <a:ext cx="5808784" cy="430887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txBody>
          <a:bodyPr wrap="square" lIns="36000" tIns="0" rIns="36000" bIns="0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Classification</a:t>
            </a:r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19268363-7970-4FFE-BFD4-27DA0BFE96DF}"/>
              </a:ext>
            </a:extLst>
          </p:cNvPr>
          <p:cNvSpPr txBox="1"/>
          <p:nvPr/>
        </p:nvSpPr>
        <p:spPr>
          <a:xfrm>
            <a:off x="522654" y="1769758"/>
            <a:ext cx="6665546" cy="19913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ko-KR" sz="14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Klasifikasi</a:t>
            </a:r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adalah</a:t>
            </a:r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proses </a:t>
            </a:r>
            <a:r>
              <a:rPr lang="en-US" altLang="ko-KR" sz="14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menemukan</a:t>
            </a:r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model yang </a:t>
            </a:r>
            <a:r>
              <a:rPr lang="en-US" altLang="ko-KR" sz="14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mendeskripsikan</a:t>
            </a:r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dan </a:t>
            </a:r>
            <a:r>
              <a:rPr lang="en-US" altLang="ko-KR" sz="14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membedakan</a:t>
            </a:r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kelas</a:t>
            </a:r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atau</a:t>
            </a:r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konsep</a:t>
            </a:r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data.</a:t>
            </a:r>
          </a:p>
          <a:p>
            <a:pPr marL="285750" indent="-285750"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ko-KR" sz="14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Tujuan</a:t>
            </a:r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=&gt; </a:t>
            </a:r>
            <a:r>
              <a:rPr lang="en-US" altLang="ko-KR" sz="14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dapat</a:t>
            </a:r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menggunakan</a:t>
            </a:r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model </a:t>
            </a:r>
            <a:r>
              <a:rPr lang="en-US" altLang="ko-KR" sz="14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untuk</a:t>
            </a:r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memprediksi</a:t>
            </a:r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kelas</a:t>
            </a:r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objek</a:t>
            </a:r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yang label </a:t>
            </a:r>
            <a:r>
              <a:rPr lang="en-US" altLang="ko-KR" sz="14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kelasnya</a:t>
            </a:r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tidak</a:t>
            </a:r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diketahui</a:t>
            </a:r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.</a:t>
            </a:r>
          </a:p>
          <a:p>
            <a:pPr marL="285750" indent="-285750"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ko-KR" sz="14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Variabel</a:t>
            </a:r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target =&gt; </a:t>
            </a:r>
            <a:r>
              <a:rPr lang="en-US" altLang="ko-KR" sz="14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kategorikal</a:t>
            </a:r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(ex : </a:t>
            </a:r>
            <a:r>
              <a:rPr lang="en-US" altLang="ko-KR" sz="14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sms</a:t>
            </a:r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)</a:t>
            </a:r>
          </a:p>
          <a:p>
            <a:pPr marL="285750" indent="-285750"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ko-KR" sz="14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Variabel</a:t>
            </a:r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predictor</a:t>
            </a:r>
          </a:p>
        </p:txBody>
      </p:sp>
      <p:pic>
        <p:nvPicPr>
          <p:cNvPr id="170" name="Picture 169">
            <a:extLst>
              <a:ext uri="{FF2B5EF4-FFF2-40B4-BE49-F238E27FC236}">
                <a16:creationId xmlns:a16="http://schemas.microsoft.com/office/drawing/2014/main" id="{54AD0DC9-9898-194B-BBB6-C1AEA5B4EB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28" t="10572" r="50000" b="3429"/>
          <a:stretch/>
        </p:blipFill>
        <p:spPr>
          <a:xfrm>
            <a:off x="7126165" y="2949559"/>
            <a:ext cx="3748454" cy="3318484"/>
          </a:xfrm>
          <a:prstGeom prst="rect">
            <a:avLst/>
          </a:prstGeom>
        </p:spPr>
      </p:pic>
      <p:sp>
        <p:nvSpPr>
          <p:cNvPr id="174" name="TextBox 173">
            <a:extLst>
              <a:ext uri="{FF2B5EF4-FFF2-40B4-BE49-F238E27FC236}">
                <a16:creationId xmlns:a16="http://schemas.microsoft.com/office/drawing/2014/main" id="{2EA20FF9-AF38-0342-9077-8F941B34AD41}"/>
              </a:ext>
            </a:extLst>
          </p:cNvPr>
          <p:cNvSpPr txBox="1"/>
          <p:nvPr/>
        </p:nvSpPr>
        <p:spPr>
          <a:xfrm>
            <a:off x="2763227" y="4608801"/>
            <a:ext cx="6665546" cy="19913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4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Algoritma</a:t>
            </a:r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:</a:t>
            </a:r>
          </a:p>
          <a:p>
            <a:pPr marL="285750" indent="-285750" algn="just">
              <a:lnSpc>
                <a:spcPct val="150000"/>
              </a:lnSpc>
              <a:buFontTx/>
              <a:buChar char="-"/>
            </a:pPr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Naïve Bayes</a:t>
            </a:r>
          </a:p>
          <a:p>
            <a:pPr marL="285750" indent="-285750" algn="just">
              <a:lnSpc>
                <a:spcPct val="150000"/>
              </a:lnSpc>
              <a:buFontTx/>
              <a:buChar char="-"/>
            </a:pPr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Support Vector Machine (SVM)</a:t>
            </a:r>
          </a:p>
          <a:p>
            <a:pPr marL="285750" indent="-285750" algn="just">
              <a:lnSpc>
                <a:spcPct val="150000"/>
              </a:lnSpc>
              <a:buFontTx/>
              <a:buChar char="-"/>
            </a:pPr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K – Nearest Neighbor</a:t>
            </a:r>
          </a:p>
          <a:p>
            <a:pPr marL="285750" indent="-285750" algn="just">
              <a:lnSpc>
                <a:spcPct val="150000"/>
              </a:lnSpc>
              <a:buFontTx/>
              <a:buChar char="-"/>
            </a:pPr>
            <a:r>
              <a:rPr lang="en-US" altLang="ko-KR" sz="14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Deccission</a:t>
            </a:r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tree</a:t>
            </a:r>
          </a:p>
          <a:p>
            <a:pPr marL="285750" indent="-285750" algn="just">
              <a:lnSpc>
                <a:spcPct val="150000"/>
              </a:lnSpc>
              <a:buFontTx/>
              <a:buChar char="-"/>
            </a:pPr>
            <a:endParaRPr lang="en-US" altLang="ko-KR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41878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3406489-5597-43A4-B42F-CCC9FE8B833A}"/>
              </a:ext>
            </a:extLst>
          </p:cNvPr>
          <p:cNvSpPr txBox="1"/>
          <p:nvPr/>
        </p:nvSpPr>
        <p:spPr>
          <a:xfrm>
            <a:off x="3191608" y="822622"/>
            <a:ext cx="5808784" cy="430887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txBody>
          <a:bodyPr wrap="square" lIns="36000" tIns="0" rIns="36000" bIns="0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Classification</a:t>
            </a:r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19268363-7970-4FFE-BFD4-27DA0BFE96DF}"/>
              </a:ext>
            </a:extLst>
          </p:cNvPr>
          <p:cNvSpPr txBox="1"/>
          <p:nvPr/>
        </p:nvSpPr>
        <p:spPr>
          <a:xfrm>
            <a:off x="5170854" y="1706258"/>
            <a:ext cx="6665546" cy="375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Goals =&gt; </a:t>
            </a:r>
            <a:r>
              <a:rPr lang="en-US" altLang="ko-KR" sz="14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mengukur</a:t>
            </a:r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kinerja</a:t>
            </a:r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model yang </a:t>
            </a:r>
            <a:r>
              <a:rPr lang="en-US" altLang="ko-KR" sz="14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telah</a:t>
            </a:r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dibuat</a:t>
            </a:r>
            <a:endParaRPr lang="en-US" altLang="ko-KR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8D9007-31A3-AE43-932F-C73A7CB403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0" y="1706258"/>
            <a:ext cx="4343451" cy="29808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E47337D-74E6-BE48-9876-330153F3E04E}"/>
              </a:ext>
            </a:extLst>
          </p:cNvPr>
          <p:cNvSpPr txBox="1"/>
          <p:nvPr/>
        </p:nvSpPr>
        <p:spPr>
          <a:xfrm>
            <a:off x="5170854" y="2147044"/>
            <a:ext cx="6792546" cy="39303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Accuracy</a:t>
            </a:r>
          </a:p>
          <a:p>
            <a:pPr algn="just">
              <a:lnSpc>
                <a:spcPct val="150000"/>
              </a:lnSpc>
            </a:pPr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     </a:t>
            </a:r>
            <a:r>
              <a:rPr lang="en-US" altLang="ko-KR" sz="14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Rasio</a:t>
            </a:r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prediksi</a:t>
            </a:r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benar</a:t>
            </a:r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(</a:t>
            </a:r>
            <a:r>
              <a:rPr lang="en-US" altLang="ko-KR" sz="14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positif</a:t>
            </a:r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&amp; negative) </a:t>
            </a:r>
            <a:r>
              <a:rPr lang="en-US" altLang="ko-KR" sz="14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terhadap</a:t>
            </a:r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keseluruhan</a:t>
            </a:r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data</a:t>
            </a:r>
          </a:p>
          <a:p>
            <a:pPr algn="just">
              <a:lnSpc>
                <a:spcPct val="150000"/>
              </a:lnSpc>
            </a:pPr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     </a:t>
            </a:r>
          </a:p>
          <a:p>
            <a:pPr algn="just">
              <a:lnSpc>
                <a:spcPct val="150000"/>
              </a:lnSpc>
            </a:pPr>
            <a:endParaRPr lang="en-US" altLang="ko-KR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 algn="just">
              <a:lnSpc>
                <a:spcPct val="150000"/>
              </a:lnSpc>
            </a:pPr>
            <a:endParaRPr lang="en-US" altLang="ko-KR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 marL="285750" indent="-285750"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ko-KR" sz="14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Preccission</a:t>
            </a:r>
            <a:endParaRPr lang="en-US" altLang="ko-KR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     </a:t>
            </a:r>
            <a:r>
              <a:rPr lang="en-US" altLang="ko-KR" sz="14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Rasio</a:t>
            </a:r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prediksi</a:t>
            </a:r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benar</a:t>
            </a:r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positif</a:t>
            </a:r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terhadap</a:t>
            </a:r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keseluruhan</a:t>
            </a:r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hasil</a:t>
            </a:r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yang </a:t>
            </a:r>
            <a:r>
              <a:rPr lang="en-US" altLang="ko-KR" sz="14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diprediksi</a:t>
            </a:r>
            <a:endParaRPr lang="en-US" altLang="ko-KR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      </a:t>
            </a:r>
            <a:r>
              <a:rPr lang="en-US" altLang="ko-KR" sz="14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positif</a:t>
            </a:r>
            <a:endParaRPr lang="en-US" altLang="ko-KR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 </a:t>
            </a:r>
          </a:p>
          <a:p>
            <a:pPr marL="285750" indent="-285750"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Recall</a:t>
            </a:r>
          </a:p>
          <a:p>
            <a:pPr algn="just">
              <a:lnSpc>
                <a:spcPct val="150000"/>
              </a:lnSpc>
            </a:pPr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     </a:t>
            </a:r>
            <a:r>
              <a:rPr lang="en-US" altLang="ko-KR" sz="14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Rasio</a:t>
            </a:r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prediksi</a:t>
            </a:r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benar</a:t>
            </a:r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positif</a:t>
            </a:r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terhadap</a:t>
            </a:r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keseluruhan</a:t>
            </a:r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data yang </a:t>
            </a:r>
            <a:r>
              <a:rPr lang="en-US" altLang="ko-KR" sz="14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benar</a:t>
            </a:r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positif</a:t>
            </a:r>
            <a:endParaRPr lang="en-US" altLang="ko-KR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 marL="285750" indent="-285750" algn="just">
              <a:lnSpc>
                <a:spcPct val="150000"/>
              </a:lnSpc>
              <a:buFont typeface="Wingdings" pitchFamily="2" charset="2"/>
              <a:buChar char="Ø"/>
            </a:pPr>
            <a:endParaRPr lang="en-US" altLang="ko-KR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434B16-C4DC-3649-B130-7B62605B25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0851" y="2961708"/>
            <a:ext cx="3973453" cy="723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8B54A7F-FBD0-9949-9E84-0144EE2748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2792" y="4542633"/>
            <a:ext cx="2387600" cy="584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9B5A60B-1D0B-EE47-8C33-3299ED4E90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30851" y="5831499"/>
            <a:ext cx="2108200" cy="622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3EA43DC-C72A-0D42-BF6E-2CC13A6220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2600" y="5831499"/>
            <a:ext cx="4442323" cy="519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8643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3406489-5597-43A4-B42F-CCC9FE8B833A}"/>
              </a:ext>
            </a:extLst>
          </p:cNvPr>
          <p:cNvSpPr txBox="1"/>
          <p:nvPr/>
        </p:nvSpPr>
        <p:spPr>
          <a:xfrm>
            <a:off x="3191608" y="822622"/>
            <a:ext cx="5808784" cy="430887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txBody>
          <a:bodyPr wrap="square" lIns="36000" tIns="0" rIns="36000" bIns="0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Regression</a:t>
            </a:r>
          </a:p>
        </p:txBody>
      </p:sp>
      <p:grpSp>
        <p:nvGrpSpPr>
          <p:cNvPr id="21" name="Graphic 421">
            <a:extLst>
              <a:ext uri="{FF2B5EF4-FFF2-40B4-BE49-F238E27FC236}">
                <a16:creationId xmlns:a16="http://schemas.microsoft.com/office/drawing/2014/main" id="{930C0FE5-EBA7-4085-9348-7D37245CF211}"/>
              </a:ext>
            </a:extLst>
          </p:cNvPr>
          <p:cNvGrpSpPr/>
          <p:nvPr/>
        </p:nvGrpSpPr>
        <p:grpSpPr>
          <a:xfrm>
            <a:off x="4959284" y="1938742"/>
            <a:ext cx="2273432" cy="4468661"/>
            <a:chOff x="4351496" y="0"/>
            <a:chExt cx="3489008" cy="6858000"/>
          </a:xfrm>
          <a:solidFill>
            <a:schemeClr val="bg1"/>
          </a:solidFill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78678AA3-F244-4022-8E22-53FDC585211A}"/>
                </a:ext>
              </a:extLst>
            </p:cNvPr>
            <p:cNvSpPr/>
            <p:nvPr/>
          </p:nvSpPr>
          <p:spPr>
            <a:xfrm>
              <a:off x="7175064" y="2830854"/>
              <a:ext cx="227171" cy="124301"/>
            </a:xfrm>
            <a:custGeom>
              <a:avLst/>
              <a:gdLst>
                <a:gd name="connsiteX0" fmla="*/ 127516 w 227171"/>
                <a:gd name="connsiteY0" fmla="*/ 32790 h 124301"/>
                <a:gd name="connsiteX1" fmla="*/ 124087 w 227171"/>
                <a:gd name="connsiteY1" fmla="*/ 37505 h 124301"/>
                <a:gd name="connsiteX2" fmla="*/ 118515 w 227171"/>
                <a:gd name="connsiteY2" fmla="*/ 36647 h 124301"/>
                <a:gd name="connsiteX3" fmla="*/ 79081 w 227171"/>
                <a:gd name="connsiteY3" fmla="*/ 32361 h 124301"/>
                <a:gd name="connsiteX4" fmla="*/ 3215 w 227171"/>
                <a:gd name="connsiteY4" fmla="*/ 93226 h 124301"/>
                <a:gd name="connsiteX5" fmla="*/ 27218 w 227171"/>
                <a:gd name="connsiteY5" fmla="*/ 121944 h 124301"/>
                <a:gd name="connsiteX6" fmla="*/ 114657 w 227171"/>
                <a:gd name="connsiteY6" fmla="*/ 51221 h 124301"/>
                <a:gd name="connsiteX7" fmla="*/ 120229 w 227171"/>
                <a:gd name="connsiteY7" fmla="*/ 52935 h 124301"/>
                <a:gd name="connsiteX8" fmla="*/ 120229 w 227171"/>
                <a:gd name="connsiteY8" fmla="*/ 52935 h 124301"/>
                <a:gd name="connsiteX9" fmla="*/ 179379 w 227171"/>
                <a:gd name="connsiteY9" fmla="*/ 76081 h 124301"/>
                <a:gd name="connsiteX10" fmla="*/ 223957 w 227171"/>
                <a:gd name="connsiteY10" fmla="*/ 40934 h 124301"/>
                <a:gd name="connsiteX11" fmla="*/ 207240 w 227171"/>
                <a:gd name="connsiteY11" fmla="*/ 5358 h 124301"/>
                <a:gd name="connsiteX12" fmla="*/ 206383 w 227171"/>
                <a:gd name="connsiteY12" fmla="*/ 6215 h 124301"/>
                <a:gd name="connsiteX13" fmla="*/ 149376 w 227171"/>
                <a:gd name="connsiteY13" fmla="*/ 3215 h 124301"/>
                <a:gd name="connsiteX14" fmla="*/ 127516 w 227171"/>
                <a:gd name="connsiteY14" fmla="*/ 32790 h 124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7171" h="124301">
                  <a:moveTo>
                    <a:pt x="127516" y="32790"/>
                  </a:moveTo>
                  <a:lnTo>
                    <a:pt x="124087" y="37505"/>
                  </a:lnTo>
                  <a:lnTo>
                    <a:pt x="118515" y="36647"/>
                  </a:lnTo>
                  <a:lnTo>
                    <a:pt x="79081" y="32361"/>
                  </a:lnTo>
                  <a:lnTo>
                    <a:pt x="3215" y="93226"/>
                  </a:lnTo>
                  <a:cubicBezTo>
                    <a:pt x="11359" y="102656"/>
                    <a:pt x="19502" y="112514"/>
                    <a:pt x="27218" y="121944"/>
                  </a:cubicBezTo>
                  <a:lnTo>
                    <a:pt x="114657" y="51221"/>
                  </a:lnTo>
                  <a:lnTo>
                    <a:pt x="120229" y="52935"/>
                  </a:lnTo>
                  <a:lnTo>
                    <a:pt x="120229" y="52935"/>
                  </a:lnTo>
                  <a:lnTo>
                    <a:pt x="179379" y="76081"/>
                  </a:lnTo>
                  <a:lnTo>
                    <a:pt x="223957" y="40934"/>
                  </a:lnTo>
                  <a:cubicBezTo>
                    <a:pt x="218385" y="28932"/>
                    <a:pt x="212812" y="17359"/>
                    <a:pt x="207240" y="5358"/>
                  </a:cubicBezTo>
                  <a:cubicBezTo>
                    <a:pt x="206812" y="5786"/>
                    <a:pt x="206812" y="5786"/>
                    <a:pt x="206383" y="6215"/>
                  </a:cubicBezTo>
                  <a:cubicBezTo>
                    <a:pt x="189238" y="19931"/>
                    <a:pt x="164806" y="18645"/>
                    <a:pt x="149376" y="3215"/>
                  </a:cubicBezTo>
                  <a:lnTo>
                    <a:pt x="127516" y="3279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A800AA0A-34F0-47B9-9D0E-9254B35D2600}"/>
                </a:ext>
              </a:extLst>
            </p:cNvPr>
            <p:cNvSpPr/>
            <p:nvPr/>
          </p:nvSpPr>
          <p:spPr>
            <a:xfrm>
              <a:off x="7212354" y="2887004"/>
              <a:ext cx="210026" cy="128588"/>
            </a:xfrm>
            <a:custGeom>
              <a:avLst/>
              <a:gdLst>
                <a:gd name="connsiteX0" fmla="*/ 140803 w 210026"/>
                <a:gd name="connsiteY0" fmla="*/ 40934 h 128587"/>
                <a:gd name="connsiteX1" fmla="*/ 81653 w 210026"/>
                <a:gd name="connsiteY1" fmla="*/ 17788 h 128587"/>
                <a:gd name="connsiteX2" fmla="*/ 3215 w 210026"/>
                <a:gd name="connsiteY2" fmla="*/ 81224 h 128587"/>
                <a:gd name="connsiteX3" fmla="*/ 39219 w 210026"/>
                <a:gd name="connsiteY3" fmla="*/ 126230 h 128587"/>
                <a:gd name="connsiteX4" fmla="*/ 88940 w 210026"/>
                <a:gd name="connsiteY4" fmla="*/ 86368 h 128587"/>
                <a:gd name="connsiteX5" fmla="*/ 93226 w 210026"/>
                <a:gd name="connsiteY5" fmla="*/ 86368 h 128587"/>
                <a:gd name="connsiteX6" fmla="*/ 141661 w 210026"/>
                <a:gd name="connsiteY6" fmla="*/ 91940 h 128587"/>
                <a:gd name="connsiteX7" fmla="*/ 210669 w 210026"/>
                <a:gd name="connsiteY7" fmla="*/ 36219 h 128587"/>
                <a:gd name="connsiteX8" fmla="*/ 195667 w 210026"/>
                <a:gd name="connsiteY8" fmla="*/ 3215 h 128587"/>
                <a:gd name="connsiteX9" fmla="*/ 146804 w 210026"/>
                <a:gd name="connsiteY9" fmla="*/ 42648 h 128587"/>
                <a:gd name="connsiteX10" fmla="*/ 140803 w 210026"/>
                <a:gd name="connsiteY10" fmla="*/ 40934 h 128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0026" h="128587">
                  <a:moveTo>
                    <a:pt x="140803" y="40934"/>
                  </a:moveTo>
                  <a:lnTo>
                    <a:pt x="81653" y="17788"/>
                  </a:lnTo>
                  <a:lnTo>
                    <a:pt x="3215" y="81224"/>
                  </a:lnTo>
                  <a:cubicBezTo>
                    <a:pt x="15216" y="95798"/>
                    <a:pt x="28075" y="110371"/>
                    <a:pt x="39219" y="126230"/>
                  </a:cubicBezTo>
                  <a:lnTo>
                    <a:pt x="88940" y="86368"/>
                  </a:lnTo>
                  <a:lnTo>
                    <a:pt x="93226" y="86368"/>
                  </a:lnTo>
                  <a:lnTo>
                    <a:pt x="141661" y="91940"/>
                  </a:lnTo>
                  <a:lnTo>
                    <a:pt x="210669" y="36219"/>
                  </a:lnTo>
                  <a:cubicBezTo>
                    <a:pt x="205526" y="25075"/>
                    <a:pt x="200382" y="14359"/>
                    <a:pt x="195667" y="3215"/>
                  </a:cubicBezTo>
                  <a:lnTo>
                    <a:pt x="146804" y="42648"/>
                  </a:lnTo>
                  <a:lnTo>
                    <a:pt x="140803" y="4093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906CE2B7-ED4E-48BA-92D9-D64730B741C9}"/>
                </a:ext>
              </a:extLst>
            </p:cNvPr>
            <p:cNvSpPr/>
            <p:nvPr/>
          </p:nvSpPr>
          <p:spPr>
            <a:xfrm>
              <a:off x="6676144" y="3952137"/>
              <a:ext cx="98584" cy="334328"/>
            </a:xfrm>
            <a:custGeom>
              <a:avLst/>
              <a:gdLst>
                <a:gd name="connsiteX0" fmla="*/ 34076 w 98583"/>
                <a:gd name="connsiteY0" fmla="*/ 331970 h 334327"/>
                <a:gd name="connsiteX1" fmla="*/ 34076 w 98583"/>
                <a:gd name="connsiteY1" fmla="*/ 107371 h 334327"/>
                <a:gd name="connsiteX2" fmla="*/ 34076 w 98583"/>
                <a:gd name="connsiteY2" fmla="*/ 103084 h 334327"/>
                <a:gd name="connsiteX3" fmla="*/ 98798 w 98583"/>
                <a:gd name="connsiteY3" fmla="*/ 38362 h 334327"/>
                <a:gd name="connsiteX4" fmla="*/ 89368 w 98583"/>
                <a:gd name="connsiteY4" fmla="*/ 3215 h 334327"/>
                <a:gd name="connsiteX5" fmla="*/ 3215 w 98583"/>
                <a:gd name="connsiteY5" fmla="*/ 89368 h 334327"/>
                <a:gd name="connsiteX6" fmla="*/ 3215 w 98583"/>
                <a:gd name="connsiteY6" fmla="*/ 319969 h 334327"/>
                <a:gd name="connsiteX7" fmla="*/ 34076 w 98583"/>
                <a:gd name="connsiteY7" fmla="*/ 331970 h 334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8583" h="334327">
                  <a:moveTo>
                    <a:pt x="34076" y="331970"/>
                  </a:moveTo>
                  <a:lnTo>
                    <a:pt x="34076" y="107371"/>
                  </a:lnTo>
                  <a:lnTo>
                    <a:pt x="34076" y="103084"/>
                  </a:lnTo>
                  <a:lnTo>
                    <a:pt x="98798" y="38362"/>
                  </a:lnTo>
                  <a:cubicBezTo>
                    <a:pt x="95798" y="26789"/>
                    <a:pt x="92369" y="14788"/>
                    <a:pt x="89368" y="3215"/>
                  </a:cubicBezTo>
                  <a:lnTo>
                    <a:pt x="3215" y="89368"/>
                  </a:lnTo>
                  <a:lnTo>
                    <a:pt x="3215" y="319969"/>
                  </a:lnTo>
                  <a:cubicBezTo>
                    <a:pt x="13502" y="323826"/>
                    <a:pt x="23789" y="328112"/>
                    <a:pt x="34076" y="3319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F8CA4EAA-E423-4D83-B56B-2F763DD032DF}"/>
                </a:ext>
              </a:extLst>
            </p:cNvPr>
            <p:cNvSpPr/>
            <p:nvPr/>
          </p:nvSpPr>
          <p:spPr>
            <a:xfrm>
              <a:off x="7238500" y="5847945"/>
              <a:ext cx="55721" cy="197168"/>
            </a:xfrm>
            <a:custGeom>
              <a:avLst/>
              <a:gdLst>
                <a:gd name="connsiteX0" fmla="*/ 3215 w 55721"/>
                <a:gd name="connsiteY0" fmla="*/ 3215 h 197167"/>
                <a:gd name="connsiteX1" fmla="*/ 34933 w 55721"/>
                <a:gd name="connsiteY1" fmla="*/ 184952 h 197167"/>
                <a:gd name="connsiteX2" fmla="*/ 34933 w 55721"/>
                <a:gd name="connsiteY2" fmla="*/ 184952 h 197167"/>
                <a:gd name="connsiteX3" fmla="*/ 53364 w 55721"/>
                <a:gd name="connsiteY3" fmla="*/ 197811 h 197167"/>
                <a:gd name="connsiteX4" fmla="*/ 17359 w 55721"/>
                <a:gd name="connsiteY4" fmla="*/ 64080 h 197167"/>
                <a:gd name="connsiteX5" fmla="*/ 3215 w 55721"/>
                <a:gd name="connsiteY5" fmla="*/ 3215 h 197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721" h="197167">
                  <a:moveTo>
                    <a:pt x="3215" y="3215"/>
                  </a:moveTo>
                  <a:lnTo>
                    <a:pt x="34933" y="184952"/>
                  </a:lnTo>
                  <a:lnTo>
                    <a:pt x="34933" y="184952"/>
                  </a:lnTo>
                  <a:lnTo>
                    <a:pt x="53364" y="197811"/>
                  </a:lnTo>
                  <a:cubicBezTo>
                    <a:pt x="40934" y="153233"/>
                    <a:pt x="27646" y="109085"/>
                    <a:pt x="17359" y="64080"/>
                  </a:cubicBezTo>
                  <a:cubicBezTo>
                    <a:pt x="12216" y="43934"/>
                    <a:pt x="7930" y="23789"/>
                    <a:pt x="3215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E6EA5E29-9CBC-4AA4-BC3C-D28380FC2FBD}"/>
                </a:ext>
              </a:extLst>
            </p:cNvPr>
            <p:cNvSpPr/>
            <p:nvPr/>
          </p:nvSpPr>
          <p:spPr>
            <a:xfrm>
              <a:off x="7258645" y="2938439"/>
              <a:ext cx="180023" cy="115729"/>
            </a:xfrm>
            <a:custGeom>
              <a:avLst/>
              <a:gdLst>
                <a:gd name="connsiteX0" fmla="*/ 97512 w 180022"/>
                <a:gd name="connsiteY0" fmla="*/ 60222 h 115728"/>
                <a:gd name="connsiteX1" fmla="*/ 48649 w 180022"/>
                <a:gd name="connsiteY1" fmla="*/ 55078 h 115728"/>
                <a:gd name="connsiteX2" fmla="*/ 3215 w 180022"/>
                <a:gd name="connsiteY2" fmla="*/ 91512 h 115728"/>
                <a:gd name="connsiteX3" fmla="*/ 9644 w 180022"/>
                <a:gd name="connsiteY3" fmla="*/ 104799 h 115728"/>
                <a:gd name="connsiteX4" fmla="*/ 12216 w 180022"/>
                <a:gd name="connsiteY4" fmla="*/ 115514 h 115728"/>
                <a:gd name="connsiteX5" fmla="*/ 21217 w 180022"/>
                <a:gd name="connsiteY5" fmla="*/ 108228 h 115728"/>
                <a:gd name="connsiteX6" fmla="*/ 25074 w 180022"/>
                <a:gd name="connsiteY6" fmla="*/ 108657 h 115728"/>
                <a:gd name="connsiteX7" fmla="*/ 25074 w 180022"/>
                <a:gd name="connsiteY7" fmla="*/ 108657 h 115728"/>
                <a:gd name="connsiteX8" fmla="*/ 63222 w 180022"/>
                <a:gd name="connsiteY8" fmla="*/ 112943 h 115728"/>
                <a:gd name="connsiteX9" fmla="*/ 179808 w 180022"/>
                <a:gd name="connsiteY9" fmla="*/ 19074 h 115728"/>
                <a:gd name="connsiteX10" fmla="*/ 172522 w 180022"/>
                <a:gd name="connsiteY10" fmla="*/ 3215 h 115728"/>
                <a:gd name="connsiteX11" fmla="*/ 100941 w 180022"/>
                <a:gd name="connsiteY11" fmla="*/ 61079 h 115728"/>
                <a:gd name="connsiteX12" fmla="*/ 97512 w 180022"/>
                <a:gd name="connsiteY12" fmla="*/ 60222 h 115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0022" h="115728">
                  <a:moveTo>
                    <a:pt x="97512" y="60222"/>
                  </a:moveTo>
                  <a:lnTo>
                    <a:pt x="48649" y="55078"/>
                  </a:lnTo>
                  <a:lnTo>
                    <a:pt x="3215" y="91512"/>
                  </a:lnTo>
                  <a:cubicBezTo>
                    <a:pt x="5786" y="95798"/>
                    <a:pt x="7929" y="100084"/>
                    <a:pt x="9644" y="104799"/>
                  </a:cubicBezTo>
                  <a:cubicBezTo>
                    <a:pt x="11359" y="108228"/>
                    <a:pt x="12216" y="112086"/>
                    <a:pt x="12216" y="115514"/>
                  </a:cubicBezTo>
                  <a:lnTo>
                    <a:pt x="21217" y="108228"/>
                  </a:lnTo>
                  <a:lnTo>
                    <a:pt x="25074" y="108657"/>
                  </a:lnTo>
                  <a:lnTo>
                    <a:pt x="25074" y="108657"/>
                  </a:lnTo>
                  <a:lnTo>
                    <a:pt x="63222" y="112943"/>
                  </a:lnTo>
                  <a:lnTo>
                    <a:pt x="179808" y="19074"/>
                  </a:lnTo>
                  <a:cubicBezTo>
                    <a:pt x="177236" y="13930"/>
                    <a:pt x="174665" y="8358"/>
                    <a:pt x="172522" y="3215"/>
                  </a:cubicBezTo>
                  <a:lnTo>
                    <a:pt x="100941" y="61079"/>
                  </a:lnTo>
                  <a:lnTo>
                    <a:pt x="97512" y="6022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269821D1-67FB-4CC7-808A-4DD7A1C84E08}"/>
                </a:ext>
              </a:extLst>
            </p:cNvPr>
            <p:cNvSpPr/>
            <p:nvPr/>
          </p:nvSpPr>
          <p:spPr>
            <a:xfrm>
              <a:off x="7200699" y="3407783"/>
              <a:ext cx="21431" cy="42863"/>
            </a:xfrm>
            <a:custGeom>
              <a:avLst/>
              <a:gdLst>
                <a:gd name="connsiteX0" fmla="*/ 3297 w 21431"/>
                <a:gd name="connsiteY0" fmla="*/ 11359 h 42862"/>
                <a:gd name="connsiteX1" fmla="*/ 6297 w 21431"/>
                <a:gd name="connsiteY1" fmla="*/ 40505 h 42862"/>
                <a:gd name="connsiteX2" fmla="*/ 19584 w 21431"/>
                <a:gd name="connsiteY2" fmla="*/ 27218 h 42862"/>
                <a:gd name="connsiteX3" fmla="*/ 13155 w 21431"/>
                <a:gd name="connsiteY3" fmla="*/ 3215 h 42862"/>
                <a:gd name="connsiteX4" fmla="*/ 3297 w 21431"/>
                <a:gd name="connsiteY4" fmla="*/ 11359 h 42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431" h="42862">
                  <a:moveTo>
                    <a:pt x="3297" y="11359"/>
                  </a:moveTo>
                  <a:cubicBezTo>
                    <a:pt x="2868" y="21217"/>
                    <a:pt x="4154" y="31075"/>
                    <a:pt x="6297" y="40505"/>
                  </a:cubicBezTo>
                  <a:lnTo>
                    <a:pt x="19584" y="27218"/>
                  </a:lnTo>
                  <a:lnTo>
                    <a:pt x="13155" y="3215"/>
                  </a:lnTo>
                  <a:lnTo>
                    <a:pt x="3297" y="113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D0262897-0685-43D9-A2B4-3672D3812EB3}"/>
                </a:ext>
              </a:extLst>
            </p:cNvPr>
            <p:cNvSpPr/>
            <p:nvPr/>
          </p:nvSpPr>
          <p:spPr>
            <a:xfrm>
              <a:off x="7208068" y="3045595"/>
              <a:ext cx="300038" cy="458629"/>
            </a:xfrm>
            <a:custGeom>
              <a:avLst/>
              <a:gdLst>
                <a:gd name="connsiteX0" fmla="*/ 127944 w 300037"/>
                <a:gd name="connsiteY0" fmla="*/ 163092 h 458628"/>
                <a:gd name="connsiteX1" fmla="*/ 127087 w 300037"/>
                <a:gd name="connsiteY1" fmla="*/ 165235 h 458628"/>
                <a:gd name="connsiteX2" fmla="*/ 22931 w 300037"/>
                <a:gd name="connsiteY2" fmla="*/ 249246 h 458628"/>
                <a:gd name="connsiteX3" fmla="*/ 8787 w 300037"/>
                <a:gd name="connsiteY3" fmla="*/ 308396 h 458628"/>
                <a:gd name="connsiteX4" fmla="*/ 10930 w 300037"/>
                <a:gd name="connsiteY4" fmla="*/ 310539 h 458628"/>
                <a:gd name="connsiteX5" fmla="*/ 11358 w 300037"/>
                <a:gd name="connsiteY5" fmla="*/ 313111 h 458628"/>
                <a:gd name="connsiteX6" fmla="*/ 16073 w 300037"/>
                <a:gd name="connsiteY6" fmla="*/ 331542 h 458628"/>
                <a:gd name="connsiteX7" fmla="*/ 202525 w 300037"/>
                <a:gd name="connsiteY7" fmla="*/ 181523 h 458628"/>
                <a:gd name="connsiteX8" fmla="*/ 185380 w 300037"/>
                <a:gd name="connsiteY8" fmla="*/ 169093 h 458628"/>
                <a:gd name="connsiteX9" fmla="*/ 192238 w 300037"/>
                <a:gd name="connsiteY9" fmla="*/ 108657 h 458628"/>
                <a:gd name="connsiteX10" fmla="*/ 252675 w 300037"/>
                <a:gd name="connsiteY10" fmla="*/ 115086 h 458628"/>
                <a:gd name="connsiteX11" fmla="*/ 246245 w 300037"/>
                <a:gd name="connsiteY11" fmla="*/ 175522 h 458628"/>
                <a:gd name="connsiteX12" fmla="*/ 231243 w 300037"/>
                <a:gd name="connsiteY12" fmla="*/ 183237 h 458628"/>
                <a:gd name="connsiteX13" fmla="*/ 229100 w 300037"/>
                <a:gd name="connsiteY13" fmla="*/ 185380 h 458628"/>
                <a:gd name="connsiteX14" fmla="*/ 21646 w 300037"/>
                <a:gd name="connsiteY14" fmla="*/ 352544 h 458628"/>
                <a:gd name="connsiteX15" fmla="*/ 31933 w 300037"/>
                <a:gd name="connsiteY15" fmla="*/ 390263 h 458628"/>
                <a:gd name="connsiteX16" fmla="*/ 33218 w 300037"/>
                <a:gd name="connsiteY16" fmla="*/ 395407 h 458628"/>
                <a:gd name="connsiteX17" fmla="*/ 3215 w 300037"/>
                <a:gd name="connsiteY17" fmla="*/ 425410 h 458628"/>
                <a:gd name="connsiteX18" fmla="*/ 7072 w 300037"/>
                <a:gd name="connsiteY18" fmla="*/ 439984 h 458628"/>
                <a:gd name="connsiteX19" fmla="*/ 36647 w 300037"/>
                <a:gd name="connsiteY19" fmla="*/ 458415 h 458628"/>
                <a:gd name="connsiteX20" fmla="*/ 67508 w 300037"/>
                <a:gd name="connsiteY20" fmla="*/ 445127 h 458628"/>
                <a:gd name="connsiteX21" fmla="*/ 124087 w 300037"/>
                <a:gd name="connsiteY21" fmla="*/ 291679 h 458628"/>
                <a:gd name="connsiteX22" fmla="*/ 140375 w 300037"/>
                <a:gd name="connsiteY22" fmla="*/ 273677 h 458628"/>
                <a:gd name="connsiteX23" fmla="*/ 209812 w 300037"/>
                <a:gd name="connsiteY23" fmla="*/ 279678 h 458628"/>
                <a:gd name="connsiteX24" fmla="*/ 220956 w 300037"/>
                <a:gd name="connsiteY24" fmla="*/ 286965 h 458628"/>
                <a:gd name="connsiteX25" fmla="*/ 234243 w 300037"/>
                <a:gd name="connsiteY25" fmla="*/ 357688 h 458628"/>
                <a:gd name="connsiteX26" fmla="*/ 234243 w 300037"/>
                <a:gd name="connsiteY26" fmla="*/ 360688 h 458628"/>
                <a:gd name="connsiteX27" fmla="*/ 271105 w 300037"/>
                <a:gd name="connsiteY27" fmla="*/ 330684 h 458628"/>
                <a:gd name="connsiteX28" fmla="*/ 299823 w 300037"/>
                <a:gd name="connsiteY28" fmla="*/ 63222 h 458628"/>
                <a:gd name="connsiteX29" fmla="*/ 299823 w 300037"/>
                <a:gd name="connsiteY29" fmla="*/ 63222 h 458628"/>
                <a:gd name="connsiteX30" fmla="*/ 271963 w 300037"/>
                <a:gd name="connsiteY30" fmla="*/ 3215 h 458628"/>
                <a:gd name="connsiteX31" fmla="*/ 152376 w 300037"/>
                <a:gd name="connsiteY31" fmla="*/ 100513 h 458628"/>
                <a:gd name="connsiteX32" fmla="*/ 127944 w 300037"/>
                <a:gd name="connsiteY32" fmla="*/ 163092 h 458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00037" h="458628">
                  <a:moveTo>
                    <a:pt x="127944" y="163092"/>
                  </a:moveTo>
                  <a:lnTo>
                    <a:pt x="127087" y="165235"/>
                  </a:lnTo>
                  <a:lnTo>
                    <a:pt x="22931" y="249246"/>
                  </a:lnTo>
                  <a:cubicBezTo>
                    <a:pt x="18645" y="268962"/>
                    <a:pt x="13930" y="288679"/>
                    <a:pt x="8787" y="308396"/>
                  </a:cubicBezTo>
                  <a:lnTo>
                    <a:pt x="10930" y="310539"/>
                  </a:lnTo>
                  <a:lnTo>
                    <a:pt x="11358" y="313111"/>
                  </a:lnTo>
                  <a:lnTo>
                    <a:pt x="16073" y="331542"/>
                  </a:lnTo>
                  <a:lnTo>
                    <a:pt x="202525" y="181523"/>
                  </a:lnTo>
                  <a:cubicBezTo>
                    <a:pt x="196096" y="178951"/>
                    <a:pt x="190095" y="174665"/>
                    <a:pt x="185380" y="169093"/>
                  </a:cubicBezTo>
                  <a:cubicBezTo>
                    <a:pt x="170378" y="150662"/>
                    <a:pt x="173807" y="123658"/>
                    <a:pt x="192238" y="108657"/>
                  </a:cubicBezTo>
                  <a:cubicBezTo>
                    <a:pt x="210669" y="93655"/>
                    <a:pt x="237673" y="96655"/>
                    <a:pt x="252675" y="115086"/>
                  </a:cubicBezTo>
                  <a:cubicBezTo>
                    <a:pt x="267676" y="133517"/>
                    <a:pt x="264676" y="160520"/>
                    <a:pt x="246245" y="175522"/>
                  </a:cubicBezTo>
                  <a:cubicBezTo>
                    <a:pt x="241530" y="179380"/>
                    <a:pt x="236387" y="181523"/>
                    <a:pt x="231243" y="183237"/>
                  </a:cubicBezTo>
                  <a:cubicBezTo>
                    <a:pt x="230814" y="184094"/>
                    <a:pt x="229957" y="184523"/>
                    <a:pt x="229100" y="185380"/>
                  </a:cubicBezTo>
                  <a:lnTo>
                    <a:pt x="21646" y="352544"/>
                  </a:lnTo>
                  <a:lnTo>
                    <a:pt x="31933" y="390263"/>
                  </a:lnTo>
                  <a:lnTo>
                    <a:pt x="33218" y="395407"/>
                  </a:lnTo>
                  <a:lnTo>
                    <a:pt x="3215" y="425410"/>
                  </a:lnTo>
                  <a:cubicBezTo>
                    <a:pt x="4501" y="430125"/>
                    <a:pt x="5786" y="435269"/>
                    <a:pt x="7072" y="439984"/>
                  </a:cubicBezTo>
                  <a:cubicBezTo>
                    <a:pt x="9644" y="453700"/>
                    <a:pt x="25074" y="456700"/>
                    <a:pt x="36647" y="458415"/>
                  </a:cubicBezTo>
                  <a:cubicBezTo>
                    <a:pt x="48220" y="460129"/>
                    <a:pt x="63651" y="457986"/>
                    <a:pt x="67508" y="445127"/>
                  </a:cubicBezTo>
                  <a:cubicBezTo>
                    <a:pt x="88940" y="394978"/>
                    <a:pt x="101798" y="341828"/>
                    <a:pt x="124087" y="291679"/>
                  </a:cubicBezTo>
                  <a:cubicBezTo>
                    <a:pt x="127516" y="284393"/>
                    <a:pt x="131373" y="274963"/>
                    <a:pt x="140375" y="273677"/>
                  </a:cubicBezTo>
                  <a:cubicBezTo>
                    <a:pt x="163949" y="267676"/>
                    <a:pt x="186238" y="280964"/>
                    <a:pt x="209812" y="279678"/>
                  </a:cubicBezTo>
                  <a:cubicBezTo>
                    <a:pt x="214955" y="278821"/>
                    <a:pt x="220099" y="281821"/>
                    <a:pt x="220956" y="286965"/>
                  </a:cubicBezTo>
                  <a:cubicBezTo>
                    <a:pt x="228243" y="309682"/>
                    <a:pt x="232529" y="333685"/>
                    <a:pt x="234243" y="357688"/>
                  </a:cubicBezTo>
                  <a:cubicBezTo>
                    <a:pt x="234243" y="358545"/>
                    <a:pt x="234243" y="359831"/>
                    <a:pt x="234243" y="360688"/>
                  </a:cubicBezTo>
                  <a:lnTo>
                    <a:pt x="271105" y="330684"/>
                  </a:lnTo>
                  <a:lnTo>
                    <a:pt x="299823" y="63222"/>
                  </a:lnTo>
                  <a:lnTo>
                    <a:pt x="299823" y="63222"/>
                  </a:lnTo>
                  <a:cubicBezTo>
                    <a:pt x="290393" y="43077"/>
                    <a:pt x="281392" y="22932"/>
                    <a:pt x="271963" y="3215"/>
                  </a:cubicBezTo>
                  <a:lnTo>
                    <a:pt x="152376" y="100513"/>
                  </a:lnTo>
                  <a:lnTo>
                    <a:pt x="127944" y="16309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57BED248-66DD-4054-BCD1-6B52F494FF11}"/>
                </a:ext>
              </a:extLst>
            </p:cNvPr>
            <p:cNvSpPr/>
            <p:nvPr/>
          </p:nvSpPr>
          <p:spPr>
            <a:xfrm>
              <a:off x="6726722" y="4008715"/>
              <a:ext cx="60008" cy="287179"/>
            </a:xfrm>
            <a:custGeom>
              <a:avLst/>
              <a:gdLst>
                <a:gd name="connsiteX0" fmla="*/ 54221 w 60007"/>
                <a:gd name="connsiteY0" fmla="*/ 3215 h 287178"/>
                <a:gd name="connsiteX1" fmla="*/ 3215 w 60007"/>
                <a:gd name="connsiteY1" fmla="*/ 54221 h 287178"/>
                <a:gd name="connsiteX2" fmla="*/ 3215 w 60007"/>
                <a:gd name="connsiteY2" fmla="*/ 282678 h 287178"/>
                <a:gd name="connsiteX3" fmla="*/ 12216 w 60007"/>
                <a:gd name="connsiteY3" fmla="*/ 286107 h 287178"/>
                <a:gd name="connsiteX4" fmla="*/ 12216 w 60007"/>
                <a:gd name="connsiteY4" fmla="*/ 65794 h 287178"/>
                <a:gd name="connsiteX5" fmla="*/ 11787 w 60007"/>
                <a:gd name="connsiteY5" fmla="*/ 61508 h 287178"/>
                <a:gd name="connsiteX6" fmla="*/ 57650 w 60007"/>
                <a:gd name="connsiteY6" fmla="*/ 15645 h 287178"/>
                <a:gd name="connsiteX7" fmla="*/ 54221 w 60007"/>
                <a:gd name="connsiteY7" fmla="*/ 3215 h 287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007" h="287178">
                  <a:moveTo>
                    <a:pt x="54221" y="3215"/>
                  </a:moveTo>
                  <a:lnTo>
                    <a:pt x="3215" y="54221"/>
                  </a:lnTo>
                  <a:lnTo>
                    <a:pt x="3215" y="282678"/>
                  </a:lnTo>
                  <a:cubicBezTo>
                    <a:pt x="6215" y="283964"/>
                    <a:pt x="9215" y="284821"/>
                    <a:pt x="12216" y="286107"/>
                  </a:cubicBezTo>
                  <a:lnTo>
                    <a:pt x="12216" y="65794"/>
                  </a:lnTo>
                  <a:lnTo>
                    <a:pt x="11787" y="61508"/>
                  </a:lnTo>
                  <a:lnTo>
                    <a:pt x="57650" y="15645"/>
                  </a:lnTo>
                  <a:cubicBezTo>
                    <a:pt x="56364" y="11787"/>
                    <a:pt x="55078" y="7501"/>
                    <a:pt x="54221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A996F310-DDF8-4362-A547-49E3C95FCFFB}"/>
                </a:ext>
              </a:extLst>
            </p:cNvPr>
            <p:cNvSpPr/>
            <p:nvPr/>
          </p:nvSpPr>
          <p:spPr>
            <a:xfrm>
              <a:off x="6777728" y="4008715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0C8679D5-35ED-492F-A940-C7FC8F83BB90}"/>
                </a:ext>
              </a:extLst>
            </p:cNvPr>
            <p:cNvSpPr/>
            <p:nvPr/>
          </p:nvSpPr>
          <p:spPr>
            <a:xfrm>
              <a:off x="7228642" y="3014305"/>
              <a:ext cx="244316" cy="252889"/>
            </a:xfrm>
            <a:custGeom>
              <a:avLst/>
              <a:gdLst>
                <a:gd name="connsiteX0" fmla="*/ 3215 w 244316"/>
                <a:gd name="connsiteY0" fmla="*/ 192667 h 252888"/>
                <a:gd name="connsiteX1" fmla="*/ 7501 w 244316"/>
                <a:gd name="connsiteY1" fmla="*/ 251389 h 252888"/>
                <a:gd name="connsiteX2" fmla="*/ 89797 w 244316"/>
                <a:gd name="connsiteY2" fmla="*/ 184952 h 252888"/>
                <a:gd name="connsiteX3" fmla="*/ 89797 w 244316"/>
                <a:gd name="connsiteY3" fmla="*/ 184952 h 252888"/>
                <a:gd name="connsiteX4" fmla="*/ 114229 w 244316"/>
                <a:gd name="connsiteY4" fmla="*/ 122372 h 252888"/>
                <a:gd name="connsiteX5" fmla="*/ 115086 w 244316"/>
                <a:gd name="connsiteY5" fmla="*/ 119801 h 252888"/>
                <a:gd name="connsiteX6" fmla="*/ 243673 w 244316"/>
                <a:gd name="connsiteY6" fmla="*/ 16073 h 252888"/>
                <a:gd name="connsiteX7" fmla="*/ 237673 w 244316"/>
                <a:gd name="connsiteY7" fmla="*/ 3215 h 252888"/>
                <a:gd name="connsiteX8" fmla="*/ 211526 w 244316"/>
                <a:gd name="connsiteY8" fmla="*/ 24217 h 252888"/>
                <a:gd name="connsiteX9" fmla="*/ 3215 w 244316"/>
                <a:gd name="connsiteY9" fmla="*/ 192667 h 252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4316" h="252888">
                  <a:moveTo>
                    <a:pt x="3215" y="192667"/>
                  </a:moveTo>
                  <a:cubicBezTo>
                    <a:pt x="4072" y="212384"/>
                    <a:pt x="9216" y="232101"/>
                    <a:pt x="7501" y="251389"/>
                  </a:cubicBezTo>
                  <a:lnTo>
                    <a:pt x="89797" y="184952"/>
                  </a:lnTo>
                  <a:lnTo>
                    <a:pt x="89797" y="184952"/>
                  </a:lnTo>
                  <a:lnTo>
                    <a:pt x="114229" y="122372"/>
                  </a:lnTo>
                  <a:lnTo>
                    <a:pt x="115086" y="119801"/>
                  </a:lnTo>
                  <a:lnTo>
                    <a:pt x="243673" y="16073"/>
                  </a:lnTo>
                  <a:cubicBezTo>
                    <a:pt x="241530" y="11787"/>
                    <a:pt x="239816" y="7501"/>
                    <a:pt x="237673" y="3215"/>
                  </a:cubicBezTo>
                  <a:cubicBezTo>
                    <a:pt x="229529" y="9644"/>
                    <a:pt x="220528" y="16931"/>
                    <a:pt x="211526" y="24217"/>
                  </a:cubicBezTo>
                  <a:cubicBezTo>
                    <a:pt x="152805" y="70937"/>
                    <a:pt x="78224" y="131802"/>
                    <a:pt x="3215" y="1926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A9AE02FB-4E02-45D0-B365-9AD223515B95}"/>
                </a:ext>
              </a:extLst>
            </p:cNvPr>
            <p:cNvSpPr/>
            <p:nvPr/>
          </p:nvSpPr>
          <p:spPr>
            <a:xfrm>
              <a:off x="6984325" y="2508528"/>
              <a:ext cx="265748" cy="257175"/>
            </a:xfrm>
            <a:custGeom>
              <a:avLst/>
              <a:gdLst>
                <a:gd name="connsiteX0" fmla="*/ 49506 w 265747"/>
                <a:gd name="connsiteY0" fmla="*/ 254389 h 257175"/>
                <a:gd name="connsiteX1" fmla="*/ 64937 w 265747"/>
                <a:gd name="connsiteY1" fmla="*/ 241959 h 257175"/>
                <a:gd name="connsiteX2" fmla="*/ 94512 w 265747"/>
                <a:gd name="connsiteY2" fmla="*/ 165664 h 257175"/>
                <a:gd name="connsiteX3" fmla="*/ 94512 w 265747"/>
                <a:gd name="connsiteY3" fmla="*/ 165664 h 257175"/>
                <a:gd name="connsiteX4" fmla="*/ 96226 w 265747"/>
                <a:gd name="connsiteY4" fmla="*/ 160520 h 257175"/>
                <a:gd name="connsiteX5" fmla="*/ 262533 w 265747"/>
                <a:gd name="connsiteY5" fmla="*/ 26361 h 257175"/>
                <a:gd name="connsiteX6" fmla="*/ 251817 w 265747"/>
                <a:gd name="connsiteY6" fmla="*/ 3215 h 257175"/>
                <a:gd name="connsiteX7" fmla="*/ 3215 w 265747"/>
                <a:gd name="connsiteY7" fmla="*/ 203811 h 257175"/>
                <a:gd name="connsiteX8" fmla="*/ 49506 w 265747"/>
                <a:gd name="connsiteY8" fmla="*/ 254389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5747" h="257175">
                  <a:moveTo>
                    <a:pt x="49506" y="254389"/>
                  </a:moveTo>
                  <a:lnTo>
                    <a:pt x="64937" y="241959"/>
                  </a:lnTo>
                  <a:lnTo>
                    <a:pt x="94512" y="165664"/>
                  </a:lnTo>
                  <a:lnTo>
                    <a:pt x="94512" y="165664"/>
                  </a:lnTo>
                  <a:lnTo>
                    <a:pt x="96226" y="160520"/>
                  </a:lnTo>
                  <a:lnTo>
                    <a:pt x="262533" y="26361"/>
                  </a:lnTo>
                  <a:cubicBezTo>
                    <a:pt x="259104" y="18645"/>
                    <a:pt x="255675" y="10930"/>
                    <a:pt x="251817" y="3215"/>
                  </a:cubicBezTo>
                  <a:lnTo>
                    <a:pt x="3215" y="203811"/>
                  </a:lnTo>
                  <a:cubicBezTo>
                    <a:pt x="19074" y="220956"/>
                    <a:pt x="34076" y="237673"/>
                    <a:pt x="49506" y="25438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40F4684D-47E0-4F3A-8F5D-A0F3CDEBD617}"/>
                </a:ext>
              </a:extLst>
            </p:cNvPr>
            <p:cNvSpPr/>
            <p:nvPr/>
          </p:nvSpPr>
          <p:spPr>
            <a:xfrm>
              <a:off x="6799588" y="2266355"/>
              <a:ext cx="342900" cy="342900"/>
            </a:xfrm>
            <a:custGeom>
              <a:avLst/>
              <a:gdLst>
                <a:gd name="connsiteX0" fmla="*/ 25932 w 342900"/>
                <a:gd name="connsiteY0" fmla="*/ 265962 h 342900"/>
                <a:gd name="connsiteX1" fmla="*/ 190524 w 342900"/>
                <a:gd name="connsiteY1" fmla="*/ 133088 h 342900"/>
                <a:gd name="connsiteX2" fmla="*/ 193953 w 342900"/>
                <a:gd name="connsiteY2" fmla="*/ 130516 h 342900"/>
                <a:gd name="connsiteX3" fmla="*/ 209383 w 342900"/>
                <a:gd name="connsiteY3" fmla="*/ 102656 h 342900"/>
                <a:gd name="connsiteX4" fmla="*/ 269819 w 342900"/>
                <a:gd name="connsiteY4" fmla="*/ 109085 h 342900"/>
                <a:gd name="connsiteX5" fmla="*/ 263390 w 342900"/>
                <a:gd name="connsiteY5" fmla="*/ 169521 h 342900"/>
                <a:gd name="connsiteX6" fmla="*/ 228243 w 342900"/>
                <a:gd name="connsiteY6" fmla="*/ 178094 h 342900"/>
                <a:gd name="connsiteX7" fmla="*/ 227386 w 342900"/>
                <a:gd name="connsiteY7" fmla="*/ 178951 h 342900"/>
                <a:gd name="connsiteX8" fmla="*/ 64508 w 342900"/>
                <a:gd name="connsiteY8" fmla="*/ 310110 h 342900"/>
                <a:gd name="connsiteX9" fmla="*/ 92797 w 342900"/>
                <a:gd name="connsiteY9" fmla="*/ 341400 h 342900"/>
                <a:gd name="connsiteX10" fmla="*/ 333256 w 342900"/>
                <a:gd name="connsiteY10" fmla="*/ 147661 h 342900"/>
                <a:gd name="connsiteX11" fmla="*/ 341400 w 342900"/>
                <a:gd name="connsiteY11" fmla="*/ 73509 h 342900"/>
                <a:gd name="connsiteX12" fmla="*/ 341400 w 342900"/>
                <a:gd name="connsiteY12" fmla="*/ 73509 h 342900"/>
                <a:gd name="connsiteX13" fmla="*/ 319968 w 342900"/>
                <a:gd name="connsiteY13" fmla="*/ 39219 h 342900"/>
                <a:gd name="connsiteX14" fmla="*/ 295537 w 342900"/>
                <a:gd name="connsiteY14" fmla="*/ 3215 h 342900"/>
                <a:gd name="connsiteX15" fmla="*/ 3215 w 342900"/>
                <a:gd name="connsiteY15" fmla="*/ 238958 h 342900"/>
                <a:gd name="connsiteX16" fmla="*/ 25932 w 342900"/>
                <a:gd name="connsiteY16" fmla="*/ 265962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42900" h="342900">
                  <a:moveTo>
                    <a:pt x="25932" y="265962"/>
                  </a:moveTo>
                  <a:lnTo>
                    <a:pt x="190524" y="133088"/>
                  </a:lnTo>
                  <a:cubicBezTo>
                    <a:pt x="191810" y="132231"/>
                    <a:pt x="192667" y="131374"/>
                    <a:pt x="193953" y="130516"/>
                  </a:cubicBezTo>
                  <a:cubicBezTo>
                    <a:pt x="195239" y="119801"/>
                    <a:pt x="200382" y="109942"/>
                    <a:pt x="209383" y="102656"/>
                  </a:cubicBezTo>
                  <a:cubicBezTo>
                    <a:pt x="227814" y="87654"/>
                    <a:pt x="254817" y="90654"/>
                    <a:pt x="269819" y="109085"/>
                  </a:cubicBezTo>
                  <a:cubicBezTo>
                    <a:pt x="284821" y="127516"/>
                    <a:pt x="281821" y="154519"/>
                    <a:pt x="263390" y="169521"/>
                  </a:cubicBezTo>
                  <a:cubicBezTo>
                    <a:pt x="253103" y="177665"/>
                    <a:pt x="240244" y="180237"/>
                    <a:pt x="228243" y="178094"/>
                  </a:cubicBezTo>
                  <a:cubicBezTo>
                    <a:pt x="227814" y="178522"/>
                    <a:pt x="227814" y="178522"/>
                    <a:pt x="227386" y="178951"/>
                  </a:cubicBezTo>
                  <a:lnTo>
                    <a:pt x="64508" y="310110"/>
                  </a:lnTo>
                  <a:cubicBezTo>
                    <a:pt x="73938" y="320826"/>
                    <a:pt x="83367" y="331113"/>
                    <a:pt x="92797" y="341400"/>
                  </a:cubicBezTo>
                  <a:lnTo>
                    <a:pt x="333256" y="147661"/>
                  </a:lnTo>
                  <a:lnTo>
                    <a:pt x="341400" y="73509"/>
                  </a:lnTo>
                  <a:lnTo>
                    <a:pt x="341400" y="73509"/>
                  </a:lnTo>
                  <a:cubicBezTo>
                    <a:pt x="334113" y="61936"/>
                    <a:pt x="327255" y="50363"/>
                    <a:pt x="319968" y="39219"/>
                  </a:cubicBezTo>
                  <a:cubicBezTo>
                    <a:pt x="312253" y="26789"/>
                    <a:pt x="304109" y="14788"/>
                    <a:pt x="295537" y="3215"/>
                  </a:cubicBezTo>
                  <a:lnTo>
                    <a:pt x="3215" y="238958"/>
                  </a:lnTo>
                  <a:cubicBezTo>
                    <a:pt x="10501" y="247959"/>
                    <a:pt x="18217" y="256961"/>
                    <a:pt x="25932" y="26596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DE4392DF-DF68-40BA-95CD-6F1827745EAA}"/>
                </a:ext>
              </a:extLst>
            </p:cNvPr>
            <p:cNvSpPr/>
            <p:nvPr/>
          </p:nvSpPr>
          <p:spPr>
            <a:xfrm>
              <a:off x="7057620" y="2570678"/>
              <a:ext cx="261461" cy="295751"/>
            </a:xfrm>
            <a:custGeom>
              <a:avLst/>
              <a:gdLst>
                <a:gd name="connsiteX0" fmla="*/ 26361 w 261461"/>
                <a:gd name="connsiteY0" fmla="*/ 198668 h 295751"/>
                <a:gd name="connsiteX1" fmla="*/ 24646 w 261461"/>
                <a:gd name="connsiteY1" fmla="*/ 203811 h 295751"/>
                <a:gd name="connsiteX2" fmla="*/ 3215 w 261461"/>
                <a:gd name="connsiteY2" fmla="*/ 221385 h 295751"/>
                <a:gd name="connsiteX3" fmla="*/ 32790 w 261461"/>
                <a:gd name="connsiteY3" fmla="*/ 253960 h 295751"/>
                <a:gd name="connsiteX4" fmla="*/ 112086 w 261461"/>
                <a:gd name="connsiteY4" fmla="*/ 190095 h 295751"/>
                <a:gd name="connsiteX5" fmla="*/ 131374 w 261461"/>
                <a:gd name="connsiteY5" fmla="*/ 139946 h 295751"/>
                <a:gd name="connsiteX6" fmla="*/ 132660 w 261461"/>
                <a:gd name="connsiteY6" fmla="*/ 137374 h 295751"/>
                <a:gd name="connsiteX7" fmla="*/ 156663 w 261461"/>
                <a:gd name="connsiteY7" fmla="*/ 118086 h 295751"/>
                <a:gd name="connsiteX8" fmla="*/ 163521 w 261461"/>
                <a:gd name="connsiteY8" fmla="*/ 58936 h 295751"/>
                <a:gd name="connsiteX9" fmla="*/ 223957 w 261461"/>
                <a:gd name="connsiteY9" fmla="*/ 65794 h 295751"/>
                <a:gd name="connsiteX10" fmla="*/ 217527 w 261461"/>
                <a:gd name="connsiteY10" fmla="*/ 126230 h 295751"/>
                <a:gd name="connsiteX11" fmla="*/ 171665 w 261461"/>
                <a:gd name="connsiteY11" fmla="*/ 131374 h 295751"/>
                <a:gd name="connsiteX12" fmla="*/ 148519 w 261461"/>
                <a:gd name="connsiteY12" fmla="*/ 150233 h 295751"/>
                <a:gd name="connsiteX13" fmla="*/ 129231 w 261461"/>
                <a:gd name="connsiteY13" fmla="*/ 200382 h 295751"/>
                <a:gd name="connsiteX14" fmla="*/ 128373 w 261461"/>
                <a:gd name="connsiteY14" fmla="*/ 202525 h 295751"/>
                <a:gd name="connsiteX15" fmla="*/ 46077 w 261461"/>
                <a:gd name="connsiteY15" fmla="*/ 268962 h 295751"/>
                <a:gd name="connsiteX16" fmla="*/ 69223 w 261461"/>
                <a:gd name="connsiteY16" fmla="*/ 294680 h 295751"/>
                <a:gd name="connsiteX17" fmla="*/ 259961 w 261461"/>
                <a:gd name="connsiteY17" fmla="*/ 141232 h 295751"/>
                <a:gd name="connsiteX18" fmla="*/ 247102 w 261461"/>
                <a:gd name="connsiteY18" fmla="*/ 112086 h 295751"/>
                <a:gd name="connsiteX19" fmla="*/ 247102 w 261461"/>
                <a:gd name="connsiteY19" fmla="*/ 112086 h 295751"/>
                <a:gd name="connsiteX20" fmla="*/ 205526 w 261461"/>
                <a:gd name="connsiteY20" fmla="*/ 3215 h 295751"/>
                <a:gd name="connsiteX21" fmla="*/ 56364 w 261461"/>
                <a:gd name="connsiteY21" fmla="*/ 123658 h 295751"/>
                <a:gd name="connsiteX22" fmla="*/ 26361 w 261461"/>
                <a:gd name="connsiteY22" fmla="*/ 198668 h 295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61461" h="295751">
                  <a:moveTo>
                    <a:pt x="26361" y="198668"/>
                  </a:moveTo>
                  <a:lnTo>
                    <a:pt x="24646" y="203811"/>
                  </a:lnTo>
                  <a:lnTo>
                    <a:pt x="3215" y="221385"/>
                  </a:lnTo>
                  <a:cubicBezTo>
                    <a:pt x="13073" y="232101"/>
                    <a:pt x="22932" y="243245"/>
                    <a:pt x="32790" y="253960"/>
                  </a:cubicBezTo>
                  <a:lnTo>
                    <a:pt x="112086" y="190095"/>
                  </a:lnTo>
                  <a:lnTo>
                    <a:pt x="131374" y="139946"/>
                  </a:lnTo>
                  <a:lnTo>
                    <a:pt x="132660" y="137374"/>
                  </a:lnTo>
                  <a:lnTo>
                    <a:pt x="156663" y="118086"/>
                  </a:lnTo>
                  <a:cubicBezTo>
                    <a:pt x="142947" y="99655"/>
                    <a:pt x="145518" y="73509"/>
                    <a:pt x="163521" y="58936"/>
                  </a:cubicBezTo>
                  <a:cubicBezTo>
                    <a:pt x="181951" y="43934"/>
                    <a:pt x="209384" y="47363"/>
                    <a:pt x="223957" y="65794"/>
                  </a:cubicBezTo>
                  <a:cubicBezTo>
                    <a:pt x="238958" y="84225"/>
                    <a:pt x="235958" y="111228"/>
                    <a:pt x="217527" y="126230"/>
                  </a:cubicBezTo>
                  <a:cubicBezTo>
                    <a:pt x="204240" y="136946"/>
                    <a:pt x="186238" y="138232"/>
                    <a:pt x="171665" y="131374"/>
                  </a:cubicBezTo>
                  <a:lnTo>
                    <a:pt x="148519" y="150233"/>
                  </a:lnTo>
                  <a:lnTo>
                    <a:pt x="129231" y="200382"/>
                  </a:lnTo>
                  <a:lnTo>
                    <a:pt x="128373" y="202525"/>
                  </a:lnTo>
                  <a:lnTo>
                    <a:pt x="46077" y="268962"/>
                  </a:lnTo>
                  <a:cubicBezTo>
                    <a:pt x="53793" y="277535"/>
                    <a:pt x="61508" y="286107"/>
                    <a:pt x="69223" y="294680"/>
                  </a:cubicBezTo>
                  <a:lnTo>
                    <a:pt x="259961" y="141232"/>
                  </a:lnTo>
                  <a:cubicBezTo>
                    <a:pt x="255246" y="131802"/>
                    <a:pt x="250960" y="121944"/>
                    <a:pt x="247102" y="112086"/>
                  </a:cubicBezTo>
                  <a:lnTo>
                    <a:pt x="247102" y="112086"/>
                  </a:lnTo>
                  <a:cubicBezTo>
                    <a:pt x="232958" y="75652"/>
                    <a:pt x="220099" y="39219"/>
                    <a:pt x="205526" y="3215"/>
                  </a:cubicBezTo>
                  <a:lnTo>
                    <a:pt x="56364" y="123658"/>
                  </a:lnTo>
                  <a:lnTo>
                    <a:pt x="26361" y="19866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3FCCE48A-556B-4BFB-A035-84D12BA6B454}"/>
                </a:ext>
              </a:extLst>
            </p:cNvPr>
            <p:cNvSpPr/>
            <p:nvPr/>
          </p:nvSpPr>
          <p:spPr>
            <a:xfrm>
              <a:off x="6592562" y="3826121"/>
              <a:ext cx="154305" cy="424339"/>
            </a:xfrm>
            <a:custGeom>
              <a:avLst/>
              <a:gdLst>
                <a:gd name="connsiteX0" fmla="*/ 136088 w 154305"/>
                <a:gd name="connsiteY0" fmla="*/ 8358 h 424338"/>
                <a:gd name="connsiteX1" fmla="*/ 136088 w 154305"/>
                <a:gd name="connsiteY1" fmla="*/ 8358 h 424338"/>
                <a:gd name="connsiteX2" fmla="*/ 134374 w 154305"/>
                <a:gd name="connsiteY2" fmla="*/ 3215 h 424338"/>
                <a:gd name="connsiteX3" fmla="*/ 3215 w 154305"/>
                <a:gd name="connsiteY3" fmla="*/ 134374 h 424338"/>
                <a:gd name="connsiteX4" fmla="*/ 3215 w 154305"/>
                <a:gd name="connsiteY4" fmla="*/ 409980 h 424338"/>
                <a:gd name="connsiteX5" fmla="*/ 28504 w 154305"/>
                <a:gd name="connsiteY5" fmla="*/ 421553 h 424338"/>
                <a:gd name="connsiteX6" fmla="*/ 28504 w 154305"/>
                <a:gd name="connsiteY6" fmla="*/ 193524 h 424338"/>
                <a:gd name="connsiteX7" fmla="*/ 28504 w 154305"/>
                <a:gd name="connsiteY7" fmla="*/ 189667 h 424338"/>
                <a:gd name="connsiteX8" fmla="*/ 153662 w 154305"/>
                <a:gd name="connsiteY8" fmla="*/ 64508 h 424338"/>
                <a:gd name="connsiteX9" fmla="*/ 136088 w 154305"/>
                <a:gd name="connsiteY9" fmla="*/ 8358 h 424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4305" h="424338">
                  <a:moveTo>
                    <a:pt x="136088" y="8358"/>
                  </a:moveTo>
                  <a:lnTo>
                    <a:pt x="136088" y="8358"/>
                  </a:lnTo>
                  <a:cubicBezTo>
                    <a:pt x="135660" y="6644"/>
                    <a:pt x="134803" y="4929"/>
                    <a:pt x="134374" y="3215"/>
                  </a:cubicBezTo>
                  <a:lnTo>
                    <a:pt x="3215" y="134374"/>
                  </a:lnTo>
                  <a:lnTo>
                    <a:pt x="3215" y="409980"/>
                  </a:lnTo>
                  <a:cubicBezTo>
                    <a:pt x="11787" y="413837"/>
                    <a:pt x="20360" y="417695"/>
                    <a:pt x="28504" y="421553"/>
                  </a:cubicBezTo>
                  <a:lnTo>
                    <a:pt x="28504" y="193524"/>
                  </a:lnTo>
                  <a:lnTo>
                    <a:pt x="28504" y="189667"/>
                  </a:lnTo>
                  <a:lnTo>
                    <a:pt x="153662" y="64508"/>
                  </a:lnTo>
                  <a:cubicBezTo>
                    <a:pt x="148090" y="45220"/>
                    <a:pt x="142089" y="26789"/>
                    <a:pt x="136088" y="83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5B8DD469-F67D-4334-98E4-D64E0145F37A}"/>
                </a:ext>
              </a:extLst>
            </p:cNvPr>
            <p:cNvSpPr/>
            <p:nvPr/>
          </p:nvSpPr>
          <p:spPr>
            <a:xfrm>
              <a:off x="6637139" y="3908417"/>
              <a:ext cx="124301" cy="355759"/>
            </a:xfrm>
            <a:custGeom>
              <a:avLst/>
              <a:gdLst>
                <a:gd name="connsiteX0" fmla="*/ 115515 w 124301"/>
                <a:gd name="connsiteY0" fmla="*/ 3215 h 355758"/>
                <a:gd name="connsiteX1" fmla="*/ 115515 w 124301"/>
                <a:gd name="connsiteY1" fmla="*/ 3215 h 355758"/>
                <a:gd name="connsiteX2" fmla="*/ 3215 w 124301"/>
                <a:gd name="connsiteY2" fmla="*/ 115514 h 355758"/>
                <a:gd name="connsiteX3" fmla="*/ 3215 w 124301"/>
                <a:gd name="connsiteY3" fmla="*/ 347401 h 355758"/>
                <a:gd name="connsiteX4" fmla="*/ 22503 w 124301"/>
                <a:gd name="connsiteY4" fmla="*/ 355545 h 355758"/>
                <a:gd name="connsiteX5" fmla="*/ 22503 w 124301"/>
                <a:gd name="connsiteY5" fmla="*/ 129231 h 355758"/>
                <a:gd name="connsiteX6" fmla="*/ 22074 w 124301"/>
                <a:gd name="connsiteY6" fmla="*/ 125373 h 355758"/>
                <a:gd name="connsiteX7" fmla="*/ 121944 w 124301"/>
                <a:gd name="connsiteY7" fmla="*/ 25503 h 355758"/>
                <a:gd name="connsiteX8" fmla="*/ 115515 w 124301"/>
                <a:gd name="connsiteY8" fmla="*/ 3215 h 355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301" h="355758">
                  <a:moveTo>
                    <a:pt x="115515" y="3215"/>
                  </a:moveTo>
                  <a:lnTo>
                    <a:pt x="115515" y="3215"/>
                  </a:lnTo>
                  <a:lnTo>
                    <a:pt x="3215" y="115514"/>
                  </a:lnTo>
                  <a:lnTo>
                    <a:pt x="3215" y="347401"/>
                  </a:lnTo>
                  <a:cubicBezTo>
                    <a:pt x="9644" y="349972"/>
                    <a:pt x="16073" y="352973"/>
                    <a:pt x="22503" y="355545"/>
                  </a:cubicBezTo>
                  <a:lnTo>
                    <a:pt x="22503" y="129231"/>
                  </a:lnTo>
                  <a:lnTo>
                    <a:pt x="22074" y="125373"/>
                  </a:lnTo>
                  <a:lnTo>
                    <a:pt x="121944" y="25503"/>
                  </a:lnTo>
                  <a:cubicBezTo>
                    <a:pt x="120229" y="17788"/>
                    <a:pt x="118086" y="10501"/>
                    <a:pt x="115515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BCF294F5-AE27-49C1-B722-0A39FA400A3C}"/>
                </a:ext>
              </a:extLst>
            </p:cNvPr>
            <p:cNvSpPr/>
            <p:nvPr/>
          </p:nvSpPr>
          <p:spPr>
            <a:xfrm>
              <a:off x="6496122" y="3624667"/>
              <a:ext cx="175736" cy="587216"/>
            </a:xfrm>
            <a:custGeom>
              <a:avLst/>
              <a:gdLst>
                <a:gd name="connsiteX0" fmla="*/ 172093 w 175736"/>
                <a:gd name="connsiteY0" fmla="*/ 47792 h 587216"/>
                <a:gd name="connsiteX1" fmla="*/ 172521 w 175736"/>
                <a:gd name="connsiteY1" fmla="*/ 43505 h 587216"/>
                <a:gd name="connsiteX2" fmla="*/ 172950 w 175736"/>
                <a:gd name="connsiteY2" fmla="*/ 43077 h 587216"/>
                <a:gd name="connsiteX3" fmla="*/ 156663 w 175736"/>
                <a:gd name="connsiteY3" fmla="*/ 3215 h 587216"/>
                <a:gd name="connsiteX4" fmla="*/ 122373 w 175736"/>
                <a:gd name="connsiteY4" fmla="*/ 37505 h 587216"/>
                <a:gd name="connsiteX5" fmla="*/ 122373 w 175736"/>
                <a:gd name="connsiteY5" fmla="*/ 178522 h 587216"/>
                <a:gd name="connsiteX6" fmla="*/ 122373 w 175736"/>
                <a:gd name="connsiteY6" fmla="*/ 182808 h 587216"/>
                <a:gd name="connsiteX7" fmla="*/ 3215 w 175736"/>
                <a:gd name="connsiteY7" fmla="*/ 301966 h 587216"/>
                <a:gd name="connsiteX8" fmla="*/ 3215 w 175736"/>
                <a:gd name="connsiteY8" fmla="*/ 565571 h 587216"/>
                <a:gd name="connsiteX9" fmla="*/ 42648 w 175736"/>
                <a:gd name="connsiteY9" fmla="*/ 584430 h 587216"/>
                <a:gd name="connsiteX10" fmla="*/ 42648 w 175736"/>
                <a:gd name="connsiteY10" fmla="*/ 328541 h 587216"/>
                <a:gd name="connsiteX11" fmla="*/ 42648 w 175736"/>
                <a:gd name="connsiteY11" fmla="*/ 324255 h 587216"/>
                <a:gd name="connsiteX12" fmla="*/ 172521 w 175736"/>
                <a:gd name="connsiteY12" fmla="*/ 194381 h 587216"/>
                <a:gd name="connsiteX13" fmla="*/ 172093 w 175736"/>
                <a:gd name="connsiteY13" fmla="*/ 47792 h 587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5736" h="587216">
                  <a:moveTo>
                    <a:pt x="172093" y="47792"/>
                  </a:moveTo>
                  <a:lnTo>
                    <a:pt x="172521" y="43505"/>
                  </a:lnTo>
                  <a:lnTo>
                    <a:pt x="172950" y="43077"/>
                  </a:lnTo>
                  <a:cubicBezTo>
                    <a:pt x="167807" y="29789"/>
                    <a:pt x="162235" y="16502"/>
                    <a:pt x="156663" y="3215"/>
                  </a:cubicBezTo>
                  <a:lnTo>
                    <a:pt x="122373" y="37505"/>
                  </a:lnTo>
                  <a:lnTo>
                    <a:pt x="122373" y="178522"/>
                  </a:lnTo>
                  <a:lnTo>
                    <a:pt x="122373" y="182808"/>
                  </a:lnTo>
                  <a:lnTo>
                    <a:pt x="3215" y="301966"/>
                  </a:lnTo>
                  <a:lnTo>
                    <a:pt x="3215" y="565571"/>
                  </a:lnTo>
                  <a:cubicBezTo>
                    <a:pt x="16073" y="572000"/>
                    <a:pt x="29361" y="578429"/>
                    <a:pt x="42648" y="584430"/>
                  </a:cubicBezTo>
                  <a:lnTo>
                    <a:pt x="42648" y="328541"/>
                  </a:lnTo>
                  <a:lnTo>
                    <a:pt x="42648" y="324255"/>
                  </a:lnTo>
                  <a:lnTo>
                    <a:pt x="172521" y="194381"/>
                  </a:lnTo>
                  <a:lnTo>
                    <a:pt x="172093" y="4779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55954EC0-76B8-48D2-8569-5C1088C23845}"/>
                </a:ext>
              </a:extLst>
            </p:cNvPr>
            <p:cNvSpPr/>
            <p:nvPr/>
          </p:nvSpPr>
          <p:spPr>
            <a:xfrm>
              <a:off x="7136916" y="2725412"/>
              <a:ext cx="210026" cy="184309"/>
            </a:xfrm>
            <a:custGeom>
              <a:avLst/>
              <a:gdLst>
                <a:gd name="connsiteX0" fmla="*/ 29361 w 210026"/>
                <a:gd name="connsiteY0" fmla="*/ 184094 h 184308"/>
                <a:gd name="connsiteX1" fmla="*/ 112086 w 210026"/>
                <a:gd name="connsiteY1" fmla="*/ 117658 h 184308"/>
                <a:gd name="connsiteX2" fmla="*/ 115943 w 210026"/>
                <a:gd name="connsiteY2" fmla="*/ 118086 h 184308"/>
                <a:gd name="connsiteX3" fmla="*/ 115943 w 210026"/>
                <a:gd name="connsiteY3" fmla="*/ 118086 h 184308"/>
                <a:gd name="connsiteX4" fmla="*/ 153662 w 210026"/>
                <a:gd name="connsiteY4" fmla="*/ 121944 h 184308"/>
                <a:gd name="connsiteX5" fmla="*/ 176808 w 210026"/>
                <a:gd name="connsiteY5" fmla="*/ 90226 h 184308"/>
                <a:gd name="connsiteX6" fmla="*/ 190953 w 210026"/>
                <a:gd name="connsiteY6" fmla="*/ 44791 h 184308"/>
                <a:gd name="connsiteX7" fmla="*/ 208098 w 210026"/>
                <a:gd name="connsiteY7" fmla="*/ 36648 h 184308"/>
                <a:gd name="connsiteX8" fmla="*/ 189667 w 210026"/>
                <a:gd name="connsiteY8" fmla="*/ 3215 h 184308"/>
                <a:gd name="connsiteX9" fmla="*/ 3215 w 210026"/>
                <a:gd name="connsiteY9" fmla="*/ 153662 h 184308"/>
                <a:gd name="connsiteX10" fmla="*/ 29361 w 210026"/>
                <a:gd name="connsiteY10" fmla="*/ 184094 h 184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0026" h="184308">
                  <a:moveTo>
                    <a:pt x="29361" y="184094"/>
                  </a:moveTo>
                  <a:lnTo>
                    <a:pt x="112086" y="117658"/>
                  </a:lnTo>
                  <a:lnTo>
                    <a:pt x="115943" y="118086"/>
                  </a:lnTo>
                  <a:lnTo>
                    <a:pt x="115943" y="118086"/>
                  </a:lnTo>
                  <a:lnTo>
                    <a:pt x="153662" y="121944"/>
                  </a:lnTo>
                  <a:lnTo>
                    <a:pt x="176808" y="90226"/>
                  </a:lnTo>
                  <a:cubicBezTo>
                    <a:pt x="172093" y="73938"/>
                    <a:pt x="177237" y="56364"/>
                    <a:pt x="190953" y="44791"/>
                  </a:cubicBezTo>
                  <a:cubicBezTo>
                    <a:pt x="196096" y="40505"/>
                    <a:pt x="202097" y="37933"/>
                    <a:pt x="208098" y="36648"/>
                  </a:cubicBezTo>
                  <a:cubicBezTo>
                    <a:pt x="201668" y="25503"/>
                    <a:pt x="195667" y="14359"/>
                    <a:pt x="189667" y="3215"/>
                  </a:cubicBezTo>
                  <a:lnTo>
                    <a:pt x="3215" y="153662"/>
                  </a:lnTo>
                  <a:cubicBezTo>
                    <a:pt x="11787" y="163949"/>
                    <a:pt x="20360" y="173808"/>
                    <a:pt x="29361" y="1840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F22AA80-CFFF-4CDD-9942-D23DBD37C2FA}"/>
                </a:ext>
              </a:extLst>
            </p:cNvPr>
            <p:cNvSpPr/>
            <p:nvPr/>
          </p:nvSpPr>
          <p:spPr>
            <a:xfrm>
              <a:off x="6915745" y="2392799"/>
              <a:ext cx="295751" cy="278606"/>
            </a:xfrm>
            <a:custGeom>
              <a:avLst/>
              <a:gdLst>
                <a:gd name="connsiteX0" fmla="*/ 24217 w 295751"/>
                <a:gd name="connsiteY0" fmla="*/ 267676 h 278606"/>
                <a:gd name="connsiteX1" fmla="*/ 32361 w 295751"/>
                <a:gd name="connsiteY1" fmla="*/ 276677 h 278606"/>
                <a:gd name="connsiteX2" fmla="*/ 293394 w 295751"/>
                <a:gd name="connsiteY2" fmla="*/ 66223 h 278606"/>
                <a:gd name="connsiteX3" fmla="*/ 258247 w 295751"/>
                <a:gd name="connsiteY3" fmla="*/ 3215 h 278606"/>
                <a:gd name="connsiteX4" fmla="*/ 258247 w 295751"/>
                <a:gd name="connsiteY4" fmla="*/ 3215 h 278606"/>
                <a:gd name="connsiteX5" fmla="*/ 254818 w 295751"/>
                <a:gd name="connsiteY5" fmla="*/ 33647 h 278606"/>
                <a:gd name="connsiteX6" fmla="*/ 253960 w 295751"/>
                <a:gd name="connsiteY6" fmla="*/ 41791 h 278606"/>
                <a:gd name="connsiteX7" fmla="*/ 3215 w 295751"/>
                <a:gd name="connsiteY7" fmla="*/ 244102 h 278606"/>
                <a:gd name="connsiteX8" fmla="*/ 24217 w 295751"/>
                <a:gd name="connsiteY8" fmla="*/ 267676 h 278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5751" h="278606">
                  <a:moveTo>
                    <a:pt x="24217" y="267676"/>
                  </a:moveTo>
                  <a:cubicBezTo>
                    <a:pt x="26789" y="270677"/>
                    <a:pt x="29789" y="273677"/>
                    <a:pt x="32361" y="276677"/>
                  </a:cubicBezTo>
                  <a:lnTo>
                    <a:pt x="293394" y="66223"/>
                  </a:lnTo>
                  <a:cubicBezTo>
                    <a:pt x="281821" y="44791"/>
                    <a:pt x="270248" y="23789"/>
                    <a:pt x="258247" y="3215"/>
                  </a:cubicBezTo>
                  <a:lnTo>
                    <a:pt x="258247" y="3215"/>
                  </a:lnTo>
                  <a:lnTo>
                    <a:pt x="254818" y="33647"/>
                  </a:lnTo>
                  <a:lnTo>
                    <a:pt x="253960" y="41791"/>
                  </a:lnTo>
                  <a:lnTo>
                    <a:pt x="3215" y="244102"/>
                  </a:lnTo>
                  <a:cubicBezTo>
                    <a:pt x="10073" y="251817"/>
                    <a:pt x="17359" y="259961"/>
                    <a:pt x="24217" y="26767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D93F14CE-3475-4CC9-BB39-BC06CCDF9950}"/>
                </a:ext>
              </a:extLst>
            </p:cNvPr>
            <p:cNvSpPr/>
            <p:nvPr/>
          </p:nvSpPr>
          <p:spPr>
            <a:xfrm>
              <a:off x="6819305" y="4280464"/>
              <a:ext cx="12859" cy="17145"/>
            </a:xfrm>
            <a:custGeom>
              <a:avLst/>
              <a:gdLst>
                <a:gd name="connsiteX0" fmla="*/ 9216 w 12858"/>
                <a:gd name="connsiteY0" fmla="*/ 3215 h 17145"/>
                <a:gd name="connsiteX1" fmla="*/ 9216 w 12858"/>
                <a:gd name="connsiteY1" fmla="*/ 3215 h 17145"/>
                <a:gd name="connsiteX2" fmla="*/ 3215 w 12858"/>
                <a:gd name="connsiteY2" fmla="*/ 9644 h 17145"/>
                <a:gd name="connsiteX3" fmla="*/ 10501 w 12858"/>
                <a:gd name="connsiteY3" fmla="*/ 14787 h 17145"/>
                <a:gd name="connsiteX4" fmla="*/ 9216 w 12858"/>
                <a:gd name="connsiteY4" fmla="*/ 3215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58" h="17145">
                  <a:moveTo>
                    <a:pt x="9216" y="3215"/>
                  </a:moveTo>
                  <a:lnTo>
                    <a:pt x="9216" y="3215"/>
                  </a:lnTo>
                  <a:cubicBezTo>
                    <a:pt x="7072" y="5358"/>
                    <a:pt x="5358" y="7501"/>
                    <a:pt x="3215" y="9644"/>
                  </a:cubicBezTo>
                  <a:lnTo>
                    <a:pt x="10501" y="14787"/>
                  </a:lnTo>
                  <a:cubicBezTo>
                    <a:pt x="10073" y="10930"/>
                    <a:pt x="9644" y="7072"/>
                    <a:pt x="9216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7A725F08-B0E4-4D5A-926B-205AFA964E14}"/>
                </a:ext>
              </a:extLst>
            </p:cNvPr>
            <p:cNvSpPr/>
            <p:nvPr/>
          </p:nvSpPr>
          <p:spPr>
            <a:xfrm>
              <a:off x="6338387" y="2212348"/>
              <a:ext cx="64294" cy="55721"/>
            </a:xfrm>
            <a:custGeom>
              <a:avLst/>
              <a:gdLst>
                <a:gd name="connsiteX0" fmla="*/ 60222 w 64293"/>
                <a:gd name="connsiteY0" fmla="*/ 56364 h 55721"/>
                <a:gd name="connsiteX1" fmla="*/ 60651 w 64293"/>
                <a:gd name="connsiteY1" fmla="*/ 34075 h 55721"/>
                <a:gd name="connsiteX2" fmla="*/ 61508 w 64293"/>
                <a:gd name="connsiteY2" fmla="*/ 9644 h 55721"/>
                <a:gd name="connsiteX3" fmla="*/ 3215 w 64293"/>
                <a:gd name="connsiteY3" fmla="*/ 3215 h 55721"/>
                <a:gd name="connsiteX4" fmla="*/ 17788 w 64293"/>
                <a:gd name="connsiteY4" fmla="*/ 51649 h 55721"/>
                <a:gd name="connsiteX5" fmla="*/ 60222 w 64293"/>
                <a:gd name="connsiteY5" fmla="*/ 56364 h 5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293" h="55721">
                  <a:moveTo>
                    <a:pt x="60222" y="56364"/>
                  </a:moveTo>
                  <a:cubicBezTo>
                    <a:pt x="60222" y="49077"/>
                    <a:pt x="60651" y="41362"/>
                    <a:pt x="60651" y="34075"/>
                  </a:cubicBezTo>
                  <a:cubicBezTo>
                    <a:pt x="61079" y="25932"/>
                    <a:pt x="61079" y="17788"/>
                    <a:pt x="61508" y="9644"/>
                  </a:cubicBezTo>
                  <a:lnTo>
                    <a:pt x="3215" y="3215"/>
                  </a:lnTo>
                  <a:cubicBezTo>
                    <a:pt x="7930" y="19502"/>
                    <a:pt x="13073" y="35362"/>
                    <a:pt x="17788" y="51649"/>
                  </a:cubicBezTo>
                  <a:lnTo>
                    <a:pt x="60222" y="5636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4189E0C6-A54A-4FAC-9987-092C52286B04}"/>
                </a:ext>
              </a:extLst>
            </p:cNvPr>
            <p:cNvSpPr/>
            <p:nvPr/>
          </p:nvSpPr>
          <p:spPr>
            <a:xfrm>
              <a:off x="6814161" y="4192167"/>
              <a:ext cx="12859" cy="68580"/>
            </a:xfrm>
            <a:custGeom>
              <a:avLst/>
              <a:gdLst>
                <a:gd name="connsiteX0" fmla="*/ 3215 w 12858"/>
                <a:gd name="connsiteY0" fmla="*/ 69223 h 68580"/>
                <a:gd name="connsiteX1" fmla="*/ 3215 w 12858"/>
                <a:gd name="connsiteY1" fmla="*/ 69223 h 68580"/>
                <a:gd name="connsiteX2" fmla="*/ 10930 w 12858"/>
                <a:gd name="connsiteY2" fmla="*/ 60651 h 68580"/>
                <a:gd name="connsiteX3" fmla="*/ 3215 w 12858"/>
                <a:gd name="connsiteY3" fmla="*/ 3215 h 68580"/>
                <a:gd name="connsiteX4" fmla="*/ 3215 w 12858"/>
                <a:gd name="connsiteY4" fmla="*/ 69223 h 68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58" h="68580">
                  <a:moveTo>
                    <a:pt x="3215" y="69223"/>
                  </a:moveTo>
                  <a:lnTo>
                    <a:pt x="3215" y="69223"/>
                  </a:lnTo>
                  <a:cubicBezTo>
                    <a:pt x="5787" y="66223"/>
                    <a:pt x="8358" y="63651"/>
                    <a:pt x="10930" y="60651"/>
                  </a:cubicBezTo>
                  <a:cubicBezTo>
                    <a:pt x="8358" y="41362"/>
                    <a:pt x="5787" y="22074"/>
                    <a:pt x="3215" y="3215"/>
                  </a:cubicBezTo>
                  <a:lnTo>
                    <a:pt x="3215" y="6922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4A63796B-ABC1-4E79-B171-B0055FCA2DC0}"/>
                </a:ext>
              </a:extLst>
            </p:cNvPr>
            <p:cNvSpPr/>
            <p:nvPr/>
          </p:nvSpPr>
          <p:spPr>
            <a:xfrm>
              <a:off x="6362390" y="2291644"/>
              <a:ext cx="38576" cy="90011"/>
            </a:xfrm>
            <a:custGeom>
              <a:avLst/>
              <a:gdLst>
                <a:gd name="connsiteX0" fmla="*/ 38362 w 38576"/>
                <a:gd name="connsiteY0" fmla="*/ 87225 h 90011"/>
                <a:gd name="connsiteX1" fmla="*/ 38362 w 38576"/>
                <a:gd name="connsiteY1" fmla="*/ 87225 h 90011"/>
                <a:gd name="connsiteX2" fmla="*/ 35790 w 38576"/>
                <a:gd name="connsiteY2" fmla="*/ 6644 h 90011"/>
                <a:gd name="connsiteX3" fmla="*/ 3215 w 38576"/>
                <a:gd name="connsiteY3" fmla="*/ 3215 h 90011"/>
                <a:gd name="connsiteX4" fmla="*/ 31504 w 38576"/>
                <a:gd name="connsiteY4" fmla="*/ 86368 h 90011"/>
                <a:gd name="connsiteX5" fmla="*/ 38362 w 38576"/>
                <a:gd name="connsiteY5" fmla="*/ 87225 h 90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576" h="90011">
                  <a:moveTo>
                    <a:pt x="38362" y="87225"/>
                  </a:moveTo>
                  <a:lnTo>
                    <a:pt x="38362" y="87225"/>
                  </a:lnTo>
                  <a:cubicBezTo>
                    <a:pt x="37076" y="60222"/>
                    <a:pt x="36219" y="33647"/>
                    <a:pt x="35790" y="6644"/>
                  </a:cubicBezTo>
                  <a:lnTo>
                    <a:pt x="3215" y="3215"/>
                  </a:lnTo>
                  <a:cubicBezTo>
                    <a:pt x="12216" y="31075"/>
                    <a:pt x="21646" y="58936"/>
                    <a:pt x="31504" y="86368"/>
                  </a:cubicBezTo>
                  <a:lnTo>
                    <a:pt x="38362" y="872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46359D40-91AC-4A37-850A-6BC49CA5BD2A}"/>
                </a:ext>
              </a:extLst>
            </p:cNvPr>
            <p:cNvSpPr/>
            <p:nvPr/>
          </p:nvSpPr>
          <p:spPr>
            <a:xfrm>
              <a:off x="6814161" y="4318611"/>
              <a:ext cx="8573" cy="8573"/>
            </a:xfrm>
            <a:custGeom>
              <a:avLst/>
              <a:gdLst>
                <a:gd name="connsiteX0" fmla="*/ 3215 w 8572"/>
                <a:gd name="connsiteY0" fmla="*/ 5358 h 8572"/>
                <a:gd name="connsiteX1" fmla="*/ 8358 w 8572"/>
                <a:gd name="connsiteY1" fmla="*/ 7072 h 8572"/>
                <a:gd name="connsiteX2" fmla="*/ 3215 w 8572"/>
                <a:gd name="connsiteY2" fmla="*/ 3215 h 8572"/>
                <a:gd name="connsiteX3" fmla="*/ 3215 w 8572"/>
                <a:gd name="connsiteY3" fmla="*/ 5358 h 8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" h="8572">
                  <a:moveTo>
                    <a:pt x="3215" y="5358"/>
                  </a:moveTo>
                  <a:cubicBezTo>
                    <a:pt x="4929" y="5787"/>
                    <a:pt x="6644" y="6644"/>
                    <a:pt x="8358" y="7072"/>
                  </a:cubicBezTo>
                  <a:lnTo>
                    <a:pt x="3215" y="3215"/>
                  </a:lnTo>
                  <a:lnTo>
                    <a:pt x="3215" y="53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19C074D2-8DCA-4894-89FB-1403A3C0B7F0}"/>
                </a:ext>
              </a:extLst>
            </p:cNvPr>
            <p:cNvSpPr/>
            <p:nvPr/>
          </p:nvSpPr>
          <p:spPr>
            <a:xfrm>
              <a:off x="6554843" y="3714250"/>
              <a:ext cx="167164" cy="514350"/>
            </a:xfrm>
            <a:custGeom>
              <a:avLst/>
              <a:gdLst>
                <a:gd name="connsiteX0" fmla="*/ 21217 w 167163"/>
                <a:gd name="connsiteY0" fmla="*/ 241530 h 514350"/>
                <a:gd name="connsiteX1" fmla="*/ 21217 w 167163"/>
                <a:gd name="connsiteY1" fmla="*/ 241530 h 514350"/>
                <a:gd name="connsiteX2" fmla="*/ 21217 w 167163"/>
                <a:gd name="connsiteY2" fmla="*/ 237673 h 514350"/>
                <a:gd name="connsiteX3" fmla="*/ 164806 w 167163"/>
                <a:gd name="connsiteY3" fmla="*/ 94083 h 514350"/>
                <a:gd name="connsiteX4" fmla="*/ 132660 w 167163"/>
                <a:gd name="connsiteY4" fmla="*/ 3215 h 514350"/>
                <a:gd name="connsiteX5" fmla="*/ 132660 w 167163"/>
                <a:gd name="connsiteY5" fmla="*/ 109942 h 514350"/>
                <a:gd name="connsiteX6" fmla="*/ 132660 w 167163"/>
                <a:gd name="connsiteY6" fmla="*/ 113800 h 514350"/>
                <a:gd name="connsiteX7" fmla="*/ 3215 w 167163"/>
                <a:gd name="connsiteY7" fmla="*/ 243245 h 514350"/>
                <a:gd name="connsiteX8" fmla="*/ 3215 w 167163"/>
                <a:gd name="connsiteY8" fmla="*/ 504277 h 514350"/>
                <a:gd name="connsiteX9" fmla="*/ 20788 w 167163"/>
                <a:gd name="connsiteY9" fmla="*/ 512850 h 514350"/>
                <a:gd name="connsiteX10" fmla="*/ 20788 w 167163"/>
                <a:gd name="connsiteY10" fmla="*/ 241530 h 51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163" h="514350">
                  <a:moveTo>
                    <a:pt x="21217" y="241530"/>
                  </a:moveTo>
                  <a:lnTo>
                    <a:pt x="21217" y="241530"/>
                  </a:lnTo>
                  <a:lnTo>
                    <a:pt x="21217" y="237673"/>
                  </a:lnTo>
                  <a:lnTo>
                    <a:pt x="164806" y="94083"/>
                  </a:lnTo>
                  <a:cubicBezTo>
                    <a:pt x="154519" y="63651"/>
                    <a:pt x="143804" y="33218"/>
                    <a:pt x="132660" y="3215"/>
                  </a:cubicBezTo>
                  <a:lnTo>
                    <a:pt x="132660" y="109942"/>
                  </a:lnTo>
                  <a:lnTo>
                    <a:pt x="132660" y="113800"/>
                  </a:lnTo>
                  <a:lnTo>
                    <a:pt x="3215" y="243245"/>
                  </a:lnTo>
                  <a:lnTo>
                    <a:pt x="3215" y="504277"/>
                  </a:lnTo>
                  <a:cubicBezTo>
                    <a:pt x="9216" y="506849"/>
                    <a:pt x="15216" y="509850"/>
                    <a:pt x="20788" y="512850"/>
                  </a:cubicBezTo>
                  <a:lnTo>
                    <a:pt x="20788" y="24153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3F462915-A78A-46EE-A67A-EFB678F49846}"/>
                </a:ext>
              </a:extLst>
            </p:cNvPr>
            <p:cNvSpPr/>
            <p:nvPr/>
          </p:nvSpPr>
          <p:spPr>
            <a:xfrm>
              <a:off x="6783300" y="4332327"/>
              <a:ext cx="55721" cy="38576"/>
            </a:xfrm>
            <a:custGeom>
              <a:avLst/>
              <a:gdLst>
                <a:gd name="connsiteX0" fmla="*/ 52935 w 55721"/>
                <a:gd name="connsiteY0" fmla="*/ 38362 h 38576"/>
                <a:gd name="connsiteX1" fmla="*/ 52078 w 55721"/>
                <a:gd name="connsiteY1" fmla="*/ 20360 h 38576"/>
                <a:gd name="connsiteX2" fmla="*/ 3215 w 55721"/>
                <a:gd name="connsiteY2" fmla="*/ 3215 h 38576"/>
                <a:gd name="connsiteX3" fmla="*/ 52935 w 55721"/>
                <a:gd name="connsiteY3" fmla="*/ 38362 h 3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721" h="38576">
                  <a:moveTo>
                    <a:pt x="52935" y="38362"/>
                  </a:moveTo>
                  <a:cubicBezTo>
                    <a:pt x="52935" y="32361"/>
                    <a:pt x="52507" y="26361"/>
                    <a:pt x="52078" y="20360"/>
                  </a:cubicBezTo>
                  <a:cubicBezTo>
                    <a:pt x="35790" y="14788"/>
                    <a:pt x="19503" y="9216"/>
                    <a:pt x="3215" y="3215"/>
                  </a:cubicBezTo>
                  <a:lnTo>
                    <a:pt x="52935" y="3836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123A2662-3570-4054-9ECF-231C2676EC86}"/>
                </a:ext>
              </a:extLst>
            </p:cNvPr>
            <p:cNvSpPr/>
            <p:nvPr/>
          </p:nvSpPr>
          <p:spPr>
            <a:xfrm>
              <a:off x="6560415" y="3424499"/>
              <a:ext cx="8573" cy="12859"/>
            </a:xfrm>
            <a:custGeom>
              <a:avLst/>
              <a:gdLst>
                <a:gd name="connsiteX0" fmla="*/ 3215 w 8572"/>
                <a:gd name="connsiteY0" fmla="*/ 7072 h 12858"/>
                <a:gd name="connsiteX1" fmla="*/ 6644 w 8572"/>
                <a:gd name="connsiteY1" fmla="*/ 10501 h 12858"/>
                <a:gd name="connsiteX2" fmla="*/ 3215 w 8572"/>
                <a:gd name="connsiteY2" fmla="*/ 3215 h 12858"/>
                <a:gd name="connsiteX3" fmla="*/ 3215 w 8572"/>
                <a:gd name="connsiteY3" fmla="*/ 7072 h 12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" h="12858">
                  <a:moveTo>
                    <a:pt x="3215" y="7072"/>
                  </a:moveTo>
                  <a:lnTo>
                    <a:pt x="6644" y="10501"/>
                  </a:lnTo>
                  <a:cubicBezTo>
                    <a:pt x="5358" y="7929"/>
                    <a:pt x="4072" y="5358"/>
                    <a:pt x="3215" y="3215"/>
                  </a:cubicBezTo>
                  <a:lnTo>
                    <a:pt x="3215" y="707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E0479868-7938-47AC-AA2F-779E4E3D19F4}"/>
                </a:ext>
              </a:extLst>
            </p:cNvPr>
            <p:cNvSpPr/>
            <p:nvPr/>
          </p:nvSpPr>
          <p:spPr>
            <a:xfrm>
              <a:off x="7492246" y="3442073"/>
              <a:ext cx="145733" cy="210026"/>
            </a:xfrm>
            <a:custGeom>
              <a:avLst/>
              <a:gdLst>
                <a:gd name="connsiteX0" fmla="*/ 13930 w 145732"/>
                <a:gd name="connsiteY0" fmla="*/ 108657 h 210026"/>
                <a:gd name="connsiteX1" fmla="*/ 3215 w 145732"/>
                <a:gd name="connsiteY1" fmla="*/ 209383 h 210026"/>
                <a:gd name="connsiteX2" fmla="*/ 28932 w 145732"/>
                <a:gd name="connsiteY2" fmla="*/ 181523 h 210026"/>
                <a:gd name="connsiteX3" fmla="*/ 36219 w 145732"/>
                <a:gd name="connsiteY3" fmla="*/ 113800 h 210026"/>
                <a:gd name="connsiteX4" fmla="*/ 36219 w 145732"/>
                <a:gd name="connsiteY4" fmla="*/ 109514 h 210026"/>
                <a:gd name="connsiteX5" fmla="*/ 36219 w 145732"/>
                <a:gd name="connsiteY5" fmla="*/ 109514 h 210026"/>
                <a:gd name="connsiteX6" fmla="*/ 146376 w 145732"/>
                <a:gd name="connsiteY6" fmla="*/ 20788 h 210026"/>
                <a:gd name="connsiteX7" fmla="*/ 141661 w 145732"/>
                <a:gd name="connsiteY7" fmla="*/ 3215 h 210026"/>
                <a:gd name="connsiteX8" fmla="*/ 17788 w 145732"/>
                <a:gd name="connsiteY8" fmla="*/ 103084 h 210026"/>
                <a:gd name="connsiteX9" fmla="*/ 13930 w 145732"/>
                <a:gd name="connsiteY9" fmla="*/ 108657 h 210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5732" h="210026">
                  <a:moveTo>
                    <a:pt x="13930" y="108657"/>
                  </a:moveTo>
                  <a:lnTo>
                    <a:pt x="3215" y="209383"/>
                  </a:lnTo>
                  <a:cubicBezTo>
                    <a:pt x="12644" y="200811"/>
                    <a:pt x="19502" y="189667"/>
                    <a:pt x="28932" y="181523"/>
                  </a:cubicBezTo>
                  <a:lnTo>
                    <a:pt x="36219" y="113800"/>
                  </a:lnTo>
                  <a:lnTo>
                    <a:pt x="36219" y="109514"/>
                  </a:lnTo>
                  <a:lnTo>
                    <a:pt x="36219" y="109514"/>
                  </a:lnTo>
                  <a:lnTo>
                    <a:pt x="146376" y="20788"/>
                  </a:lnTo>
                  <a:cubicBezTo>
                    <a:pt x="144661" y="14788"/>
                    <a:pt x="143375" y="9216"/>
                    <a:pt x="141661" y="3215"/>
                  </a:cubicBezTo>
                  <a:lnTo>
                    <a:pt x="17788" y="103084"/>
                  </a:lnTo>
                  <a:cubicBezTo>
                    <a:pt x="16502" y="105227"/>
                    <a:pt x="15216" y="106942"/>
                    <a:pt x="13930" y="10865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F0DA86E8-43E5-4DD8-BE8D-306F4326C847}"/>
                </a:ext>
              </a:extLst>
            </p:cNvPr>
            <p:cNvSpPr/>
            <p:nvPr/>
          </p:nvSpPr>
          <p:spPr>
            <a:xfrm>
              <a:off x="7343942" y="3174611"/>
              <a:ext cx="235744" cy="394335"/>
            </a:xfrm>
            <a:custGeom>
              <a:avLst/>
              <a:gdLst>
                <a:gd name="connsiteX0" fmla="*/ 66222 w 235743"/>
                <a:gd name="connsiteY0" fmla="*/ 310539 h 394335"/>
                <a:gd name="connsiteX1" fmla="*/ 49077 w 235743"/>
                <a:gd name="connsiteY1" fmla="*/ 322540 h 394335"/>
                <a:gd name="connsiteX2" fmla="*/ 4929 w 235743"/>
                <a:gd name="connsiteY2" fmla="*/ 358116 h 394335"/>
                <a:gd name="connsiteX3" fmla="*/ 3643 w 235743"/>
                <a:gd name="connsiteY3" fmla="*/ 378262 h 394335"/>
                <a:gd name="connsiteX4" fmla="*/ 18217 w 235743"/>
                <a:gd name="connsiteY4" fmla="*/ 392835 h 394335"/>
                <a:gd name="connsiteX5" fmla="*/ 29789 w 235743"/>
                <a:gd name="connsiteY5" fmla="*/ 390692 h 394335"/>
                <a:gd name="connsiteX6" fmla="*/ 30647 w 235743"/>
                <a:gd name="connsiteY6" fmla="*/ 383405 h 394335"/>
                <a:gd name="connsiteX7" fmla="*/ 215384 w 235743"/>
                <a:gd name="connsiteY7" fmla="*/ 234672 h 394335"/>
                <a:gd name="connsiteX8" fmla="*/ 215384 w 235743"/>
                <a:gd name="connsiteY8" fmla="*/ 234672 h 394335"/>
                <a:gd name="connsiteX9" fmla="*/ 233386 w 235743"/>
                <a:gd name="connsiteY9" fmla="*/ 66222 h 394335"/>
                <a:gd name="connsiteX10" fmla="*/ 214527 w 235743"/>
                <a:gd name="connsiteY10" fmla="*/ 40076 h 394335"/>
                <a:gd name="connsiteX11" fmla="*/ 196953 w 235743"/>
                <a:gd name="connsiteY11" fmla="*/ 3215 h 394335"/>
                <a:gd name="connsiteX12" fmla="*/ 174236 w 235743"/>
                <a:gd name="connsiteY12" fmla="*/ 213669 h 394335"/>
                <a:gd name="connsiteX13" fmla="*/ 173379 w 235743"/>
                <a:gd name="connsiteY13" fmla="*/ 221813 h 394335"/>
                <a:gd name="connsiteX14" fmla="*/ 72652 w 235743"/>
                <a:gd name="connsiteY14" fmla="*/ 302823 h 394335"/>
                <a:gd name="connsiteX15" fmla="*/ 66222 w 235743"/>
                <a:gd name="connsiteY15" fmla="*/ 310539 h 39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35743" h="394335">
                  <a:moveTo>
                    <a:pt x="66222" y="310539"/>
                  </a:moveTo>
                  <a:cubicBezTo>
                    <a:pt x="61079" y="315254"/>
                    <a:pt x="55078" y="319111"/>
                    <a:pt x="49077" y="322540"/>
                  </a:cubicBezTo>
                  <a:lnTo>
                    <a:pt x="4929" y="358116"/>
                  </a:lnTo>
                  <a:cubicBezTo>
                    <a:pt x="3215" y="364546"/>
                    <a:pt x="2786" y="371832"/>
                    <a:pt x="3643" y="378262"/>
                  </a:cubicBezTo>
                  <a:cubicBezTo>
                    <a:pt x="4501" y="385548"/>
                    <a:pt x="10073" y="393692"/>
                    <a:pt x="18217" y="392835"/>
                  </a:cubicBezTo>
                  <a:cubicBezTo>
                    <a:pt x="22074" y="392406"/>
                    <a:pt x="25932" y="391549"/>
                    <a:pt x="29789" y="390692"/>
                  </a:cubicBezTo>
                  <a:lnTo>
                    <a:pt x="30647" y="383405"/>
                  </a:lnTo>
                  <a:lnTo>
                    <a:pt x="215384" y="234672"/>
                  </a:lnTo>
                  <a:lnTo>
                    <a:pt x="215384" y="234672"/>
                  </a:lnTo>
                  <a:lnTo>
                    <a:pt x="233386" y="66222"/>
                  </a:lnTo>
                  <a:cubicBezTo>
                    <a:pt x="226100" y="58079"/>
                    <a:pt x="218813" y="50363"/>
                    <a:pt x="214527" y="40076"/>
                  </a:cubicBezTo>
                  <a:cubicBezTo>
                    <a:pt x="208526" y="27646"/>
                    <a:pt x="202954" y="15645"/>
                    <a:pt x="196953" y="3215"/>
                  </a:cubicBezTo>
                  <a:lnTo>
                    <a:pt x="174236" y="213669"/>
                  </a:lnTo>
                  <a:lnTo>
                    <a:pt x="173379" y="221813"/>
                  </a:lnTo>
                  <a:lnTo>
                    <a:pt x="72652" y="302823"/>
                  </a:lnTo>
                  <a:cubicBezTo>
                    <a:pt x="70509" y="305824"/>
                    <a:pt x="68366" y="308395"/>
                    <a:pt x="66222" y="3105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A26BB36F-00D1-44EB-9638-AB4F2A00AFCC}"/>
                </a:ext>
              </a:extLst>
            </p:cNvPr>
            <p:cNvSpPr/>
            <p:nvPr/>
          </p:nvSpPr>
          <p:spPr>
            <a:xfrm>
              <a:off x="7538538" y="3481935"/>
              <a:ext cx="102870" cy="132874"/>
            </a:xfrm>
            <a:custGeom>
              <a:avLst/>
              <a:gdLst>
                <a:gd name="connsiteX0" fmla="*/ 3215 w 102870"/>
                <a:gd name="connsiteY0" fmla="*/ 133088 h 132873"/>
                <a:gd name="connsiteX1" fmla="*/ 16073 w 102870"/>
                <a:gd name="connsiteY1" fmla="*/ 130516 h 132873"/>
                <a:gd name="connsiteX2" fmla="*/ 18645 w 102870"/>
                <a:gd name="connsiteY2" fmla="*/ 107371 h 132873"/>
                <a:gd name="connsiteX3" fmla="*/ 19074 w 102870"/>
                <a:gd name="connsiteY3" fmla="*/ 103513 h 132873"/>
                <a:gd name="connsiteX4" fmla="*/ 19074 w 102870"/>
                <a:gd name="connsiteY4" fmla="*/ 103513 h 132873"/>
                <a:gd name="connsiteX5" fmla="*/ 70937 w 102870"/>
                <a:gd name="connsiteY5" fmla="*/ 61508 h 132873"/>
                <a:gd name="connsiteX6" fmla="*/ 95369 w 102870"/>
                <a:gd name="connsiteY6" fmla="*/ 16502 h 132873"/>
                <a:gd name="connsiteX7" fmla="*/ 103513 w 102870"/>
                <a:gd name="connsiteY7" fmla="*/ 3215 h 132873"/>
                <a:gd name="connsiteX8" fmla="*/ 8787 w 102870"/>
                <a:gd name="connsiteY8" fmla="*/ 79939 h 132873"/>
                <a:gd name="connsiteX9" fmla="*/ 3215 w 102870"/>
                <a:gd name="connsiteY9" fmla="*/ 133088 h 132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2870" h="132873">
                  <a:moveTo>
                    <a:pt x="3215" y="133088"/>
                  </a:moveTo>
                  <a:cubicBezTo>
                    <a:pt x="7501" y="132231"/>
                    <a:pt x="12216" y="131802"/>
                    <a:pt x="16073" y="130516"/>
                  </a:cubicBezTo>
                  <a:lnTo>
                    <a:pt x="18645" y="107371"/>
                  </a:lnTo>
                  <a:lnTo>
                    <a:pt x="19074" y="103513"/>
                  </a:lnTo>
                  <a:lnTo>
                    <a:pt x="19074" y="103513"/>
                  </a:lnTo>
                  <a:lnTo>
                    <a:pt x="70937" y="61508"/>
                  </a:lnTo>
                  <a:cubicBezTo>
                    <a:pt x="79510" y="46934"/>
                    <a:pt x="87654" y="31504"/>
                    <a:pt x="95369" y="16502"/>
                  </a:cubicBezTo>
                  <a:cubicBezTo>
                    <a:pt x="97512" y="11787"/>
                    <a:pt x="101798" y="7930"/>
                    <a:pt x="103513" y="3215"/>
                  </a:cubicBezTo>
                  <a:lnTo>
                    <a:pt x="8787" y="79939"/>
                  </a:lnTo>
                  <a:lnTo>
                    <a:pt x="3215" y="13308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6E54D55B-0B7B-48B8-8CEA-28CC48EAFD8E}"/>
                </a:ext>
              </a:extLst>
            </p:cNvPr>
            <p:cNvSpPr/>
            <p:nvPr/>
          </p:nvSpPr>
          <p:spPr>
            <a:xfrm>
              <a:off x="6316956" y="2133910"/>
              <a:ext cx="90011" cy="60008"/>
            </a:xfrm>
            <a:custGeom>
              <a:avLst/>
              <a:gdLst>
                <a:gd name="connsiteX0" fmla="*/ 85082 w 90011"/>
                <a:gd name="connsiteY0" fmla="*/ 58936 h 60007"/>
                <a:gd name="connsiteX1" fmla="*/ 88511 w 90011"/>
                <a:gd name="connsiteY1" fmla="*/ 12216 h 60007"/>
                <a:gd name="connsiteX2" fmla="*/ 3215 w 90011"/>
                <a:gd name="connsiteY2" fmla="*/ 3215 h 60007"/>
                <a:gd name="connsiteX3" fmla="*/ 16502 w 90011"/>
                <a:gd name="connsiteY3" fmla="*/ 51649 h 60007"/>
                <a:gd name="connsiteX4" fmla="*/ 85082 w 90011"/>
                <a:gd name="connsiteY4" fmla="*/ 58936 h 60007"/>
                <a:gd name="connsiteX5" fmla="*/ 85082 w 90011"/>
                <a:gd name="connsiteY5" fmla="*/ 58936 h 60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011" h="60007">
                  <a:moveTo>
                    <a:pt x="85082" y="58936"/>
                  </a:moveTo>
                  <a:cubicBezTo>
                    <a:pt x="85939" y="43505"/>
                    <a:pt x="87225" y="27646"/>
                    <a:pt x="88511" y="12216"/>
                  </a:cubicBezTo>
                  <a:lnTo>
                    <a:pt x="3215" y="3215"/>
                  </a:lnTo>
                  <a:cubicBezTo>
                    <a:pt x="7501" y="19502"/>
                    <a:pt x="11787" y="35362"/>
                    <a:pt x="16502" y="51649"/>
                  </a:cubicBezTo>
                  <a:lnTo>
                    <a:pt x="85082" y="58936"/>
                  </a:lnTo>
                  <a:lnTo>
                    <a:pt x="85082" y="5893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5DAF1759-A9BF-4A99-8AB0-4CD5CAB516FC}"/>
                </a:ext>
              </a:extLst>
            </p:cNvPr>
            <p:cNvSpPr/>
            <p:nvPr/>
          </p:nvSpPr>
          <p:spPr>
            <a:xfrm>
              <a:off x="7449812" y="3579233"/>
              <a:ext cx="34290" cy="81439"/>
            </a:xfrm>
            <a:custGeom>
              <a:avLst/>
              <a:gdLst>
                <a:gd name="connsiteX0" fmla="*/ 25075 w 34290"/>
                <a:gd name="connsiteY0" fmla="*/ 79510 h 81438"/>
                <a:gd name="connsiteX1" fmla="*/ 33218 w 34290"/>
                <a:gd name="connsiteY1" fmla="*/ 3215 h 81438"/>
                <a:gd name="connsiteX2" fmla="*/ 29361 w 34290"/>
                <a:gd name="connsiteY2" fmla="*/ 9216 h 81438"/>
                <a:gd name="connsiteX3" fmla="*/ 3215 w 34290"/>
                <a:gd name="connsiteY3" fmla="*/ 53364 h 81438"/>
                <a:gd name="connsiteX4" fmla="*/ 25075 w 34290"/>
                <a:gd name="connsiteY4" fmla="*/ 79510 h 81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290" h="81438">
                  <a:moveTo>
                    <a:pt x="25075" y="79510"/>
                  </a:moveTo>
                  <a:lnTo>
                    <a:pt x="33218" y="3215"/>
                  </a:lnTo>
                  <a:cubicBezTo>
                    <a:pt x="31933" y="5358"/>
                    <a:pt x="30647" y="7072"/>
                    <a:pt x="29361" y="9216"/>
                  </a:cubicBezTo>
                  <a:cubicBezTo>
                    <a:pt x="19931" y="23360"/>
                    <a:pt x="7930" y="36647"/>
                    <a:pt x="3215" y="53364"/>
                  </a:cubicBezTo>
                  <a:cubicBezTo>
                    <a:pt x="4929" y="64079"/>
                    <a:pt x="13930" y="75652"/>
                    <a:pt x="25075" y="7951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53BE4B6D-91F9-40CB-A371-C160CDA6F810}"/>
                </a:ext>
              </a:extLst>
            </p:cNvPr>
            <p:cNvSpPr/>
            <p:nvPr/>
          </p:nvSpPr>
          <p:spPr>
            <a:xfrm>
              <a:off x="6270665" y="1672709"/>
              <a:ext cx="458629" cy="291465"/>
            </a:xfrm>
            <a:custGeom>
              <a:avLst/>
              <a:gdLst>
                <a:gd name="connsiteX0" fmla="*/ 361974 w 458628"/>
                <a:gd name="connsiteY0" fmla="*/ 68366 h 291465"/>
                <a:gd name="connsiteX1" fmla="*/ 246245 w 458628"/>
                <a:gd name="connsiteY1" fmla="*/ 55936 h 291465"/>
                <a:gd name="connsiteX2" fmla="*/ 3215 w 458628"/>
                <a:gd name="connsiteY2" fmla="*/ 251817 h 291465"/>
                <a:gd name="connsiteX3" fmla="*/ 10073 w 458628"/>
                <a:gd name="connsiteY3" fmla="*/ 289536 h 291465"/>
                <a:gd name="connsiteX4" fmla="*/ 260390 w 458628"/>
                <a:gd name="connsiteY4" fmla="*/ 88082 h 291465"/>
                <a:gd name="connsiteX5" fmla="*/ 260390 w 458628"/>
                <a:gd name="connsiteY5" fmla="*/ 88082 h 291465"/>
                <a:gd name="connsiteX6" fmla="*/ 266819 w 458628"/>
                <a:gd name="connsiteY6" fmla="*/ 88511 h 291465"/>
                <a:gd name="connsiteX7" fmla="*/ 412123 w 458628"/>
                <a:gd name="connsiteY7" fmla="*/ 103942 h 291465"/>
                <a:gd name="connsiteX8" fmla="*/ 431840 w 458628"/>
                <a:gd name="connsiteY8" fmla="*/ 88082 h 291465"/>
                <a:gd name="connsiteX9" fmla="*/ 447270 w 458628"/>
                <a:gd name="connsiteY9" fmla="*/ 51221 h 291465"/>
                <a:gd name="connsiteX10" fmla="*/ 455843 w 458628"/>
                <a:gd name="connsiteY10" fmla="*/ 46077 h 291465"/>
                <a:gd name="connsiteX11" fmla="*/ 450271 w 458628"/>
                <a:gd name="connsiteY11" fmla="*/ 3215 h 291465"/>
                <a:gd name="connsiteX12" fmla="*/ 368403 w 458628"/>
                <a:gd name="connsiteY12" fmla="*/ 69223 h 291465"/>
                <a:gd name="connsiteX13" fmla="*/ 361974 w 458628"/>
                <a:gd name="connsiteY13" fmla="*/ 68366 h 291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58628" h="291465">
                  <a:moveTo>
                    <a:pt x="361974" y="68366"/>
                  </a:moveTo>
                  <a:lnTo>
                    <a:pt x="246245" y="55936"/>
                  </a:lnTo>
                  <a:lnTo>
                    <a:pt x="3215" y="251817"/>
                  </a:lnTo>
                  <a:cubicBezTo>
                    <a:pt x="5358" y="264247"/>
                    <a:pt x="7501" y="276677"/>
                    <a:pt x="10073" y="289536"/>
                  </a:cubicBezTo>
                  <a:lnTo>
                    <a:pt x="260390" y="88082"/>
                  </a:lnTo>
                  <a:lnTo>
                    <a:pt x="260390" y="88082"/>
                  </a:lnTo>
                  <a:lnTo>
                    <a:pt x="266819" y="88511"/>
                  </a:lnTo>
                  <a:lnTo>
                    <a:pt x="412123" y="103942"/>
                  </a:lnTo>
                  <a:lnTo>
                    <a:pt x="431840" y="88082"/>
                  </a:lnTo>
                  <a:cubicBezTo>
                    <a:pt x="430554" y="74366"/>
                    <a:pt x="435697" y="60222"/>
                    <a:pt x="447270" y="51221"/>
                  </a:cubicBezTo>
                  <a:cubicBezTo>
                    <a:pt x="449842" y="49078"/>
                    <a:pt x="452842" y="47363"/>
                    <a:pt x="455843" y="46077"/>
                  </a:cubicBezTo>
                  <a:cubicBezTo>
                    <a:pt x="453700" y="31933"/>
                    <a:pt x="451556" y="17788"/>
                    <a:pt x="450271" y="3215"/>
                  </a:cubicBezTo>
                  <a:lnTo>
                    <a:pt x="368403" y="69223"/>
                  </a:lnTo>
                  <a:lnTo>
                    <a:pt x="361974" y="6836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10E6DDA4-1C08-440B-B6CE-0336FBA07F18}"/>
                </a:ext>
              </a:extLst>
            </p:cNvPr>
            <p:cNvSpPr/>
            <p:nvPr/>
          </p:nvSpPr>
          <p:spPr>
            <a:xfrm>
              <a:off x="6295096" y="1940171"/>
              <a:ext cx="132874" cy="180023"/>
            </a:xfrm>
            <a:custGeom>
              <a:avLst/>
              <a:gdLst>
                <a:gd name="connsiteX0" fmla="*/ 3215 w 132873"/>
                <a:gd name="connsiteY0" fmla="*/ 106513 h 180022"/>
                <a:gd name="connsiteX1" fmla="*/ 17359 w 132873"/>
                <a:gd name="connsiteY1" fmla="*/ 166521 h 180022"/>
                <a:gd name="connsiteX2" fmla="*/ 112943 w 132873"/>
                <a:gd name="connsiteY2" fmla="*/ 176808 h 180022"/>
                <a:gd name="connsiteX3" fmla="*/ 117658 w 132873"/>
                <a:gd name="connsiteY3" fmla="*/ 130945 h 180022"/>
                <a:gd name="connsiteX4" fmla="*/ 131802 w 132873"/>
                <a:gd name="connsiteY4" fmla="*/ 3215 h 180022"/>
                <a:gd name="connsiteX5" fmla="*/ 3215 w 132873"/>
                <a:gd name="connsiteY5" fmla="*/ 106513 h 180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2873" h="180022">
                  <a:moveTo>
                    <a:pt x="3215" y="106513"/>
                  </a:moveTo>
                  <a:cubicBezTo>
                    <a:pt x="7501" y="126659"/>
                    <a:pt x="12644" y="146375"/>
                    <a:pt x="17359" y="166521"/>
                  </a:cubicBezTo>
                  <a:lnTo>
                    <a:pt x="112943" y="176808"/>
                  </a:lnTo>
                  <a:cubicBezTo>
                    <a:pt x="114229" y="161377"/>
                    <a:pt x="115943" y="146375"/>
                    <a:pt x="117658" y="130945"/>
                  </a:cubicBezTo>
                  <a:cubicBezTo>
                    <a:pt x="121944" y="88511"/>
                    <a:pt x="128373" y="45649"/>
                    <a:pt x="131802" y="3215"/>
                  </a:cubicBezTo>
                  <a:lnTo>
                    <a:pt x="3215" y="10651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6CE66B36-D373-46BF-89A8-582A473044F0}"/>
                </a:ext>
              </a:extLst>
            </p:cNvPr>
            <p:cNvSpPr/>
            <p:nvPr/>
          </p:nvSpPr>
          <p:spPr>
            <a:xfrm>
              <a:off x="6283952" y="1785866"/>
              <a:ext cx="531495" cy="261461"/>
            </a:xfrm>
            <a:custGeom>
              <a:avLst/>
              <a:gdLst>
                <a:gd name="connsiteX0" fmla="*/ 407408 w 531495"/>
                <a:gd name="connsiteY0" fmla="*/ 21646 h 261461"/>
                <a:gd name="connsiteX1" fmla="*/ 401407 w 531495"/>
                <a:gd name="connsiteY1" fmla="*/ 20788 h 261461"/>
                <a:gd name="connsiteX2" fmla="*/ 256532 w 531495"/>
                <a:gd name="connsiteY2" fmla="*/ 5358 h 261461"/>
                <a:gd name="connsiteX3" fmla="*/ 4929 w 531495"/>
                <a:gd name="connsiteY3" fmla="*/ 207669 h 261461"/>
                <a:gd name="connsiteX4" fmla="*/ 3215 w 531495"/>
                <a:gd name="connsiteY4" fmla="*/ 207669 h 261461"/>
                <a:gd name="connsiteX5" fmla="*/ 7501 w 531495"/>
                <a:gd name="connsiteY5" fmla="*/ 228243 h 261461"/>
                <a:gd name="connsiteX6" fmla="*/ 145518 w 531495"/>
                <a:gd name="connsiteY6" fmla="*/ 117229 h 261461"/>
                <a:gd name="connsiteX7" fmla="*/ 145947 w 531495"/>
                <a:gd name="connsiteY7" fmla="*/ 107371 h 261461"/>
                <a:gd name="connsiteX8" fmla="*/ 148519 w 531495"/>
                <a:gd name="connsiteY8" fmla="*/ 115086 h 261461"/>
                <a:gd name="connsiteX9" fmla="*/ 215384 w 531495"/>
                <a:gd name="connsiteY9" fmla="*/ 61508 h 261461"/>
                <a:gd name="connsiteX10" fmla="*/ 221385 w 531495"/>
                <a:gd name="connsiteY10" fmla="*/ 61936 h 261461"/>
                <a:gd name="connsiteX11" fmla="*/ 289108 w 531495"/>
                <a:gd name="connsiteY11" fmla="*/ 69223 h 261461"/>
                <a:gd name="connsiteX12" fmla="*/ 302824 w 531495"/>
                <a:gd name="connsiteY12" fmla="*/ 49078 h 261461"/>
                <a:gd name="connsiteX13" fmla="*/ 362831 w 531495"/>
                <a:gd name="connsiteY13" fmla="*/ 55507 h 261461"/>
                <a:gd name="connsiteX14" fmla="*/ 356830 w 531495"/>
                <a:gd name="connsiteY14" fmla="*/ 115943 h 261461"/>
                <a:gd name="connsiteX15" fmla="*/ 296394 w 531495"/>
                <a:gd name="connsiteY15" fmla="*/ 109514 h 261461"/>
                <a:gd name="connsiteX16" fmla="*/ 290393 w 531495"/>
                <a:gd name="connsiteY16" fmla="*/ 99227 h 261461"/>
                <a:gd name="connsiteX17" fmla="*/ 224385 w 531495"/>
                <a:gd name="connsiteY17" fmla="*/ 92369 h 261461"/>
                <a:gd name="connsiteX18" fmla="*/ 157091 w 531495"/>
                <a:gd name="connsiteY18" fmla="*/ 146804 h 261461"/>
                <a:gd name="connsiteX19" fmla="*/ 169950 w 531495"/>
                <a:gd name="connsiteY19" fmla="*/ 179380 h 261461"/>
                <a:gd name="connsiteX20" fmla="*/ 228243 w 531495"/>
                <a:gd name="connsiteY20" fmla="*/ 259104 h 261461"/>
                <a:gd name="connsiteX21" fmla="*/ 440841 w 531495"/>
                <a:gd name="connsiteY21" fmla="*/ 88083 h 261461"/>
                <a:gd name="connsiteX22" fmla="*/ 446842 w 531495"/>
                <a:gd name="connsiteY22" fmla="*/ 88940 h 261461"/>
                <a:gd name="connsiteX23" fmla="*/ 527852 w 531495"/>
                <a:gd name="connsiteY23" fmla="*/ 97512 h 261461"/>
                <a:gd name="connsiteX24" fmla="*/ 528709 w 531495"/>
                <a:gd name="connsiteY24" fmla="*/ 94083 h 261461"/>
                <a:gd name="connsiteX25" fmla="*/ 487990 w 531495"/>
                <a:gd name="connsiteY25" fmla="*/ 26789 h 261461"/>
                <a:gd name="connsiteX26" fmla="*/ 476845 w 531495"/>
                <a:gd name="connsiteY26" fmla="*/ 12644 h 261461"/>
                <a:gd name="connsiteX27" fmla="*/ 432697 w 531495"/>
                <a:gd name="connsiteY27" fmla="*/ 3215 h 261461"/>
                <a:gd name="connsiteX28" fmla="*/ 407408 w 531495"/>
                <a:gd name="connsiteY28" fmla="*/ 21646 h 261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31495" h="261461">
                  <a:moveTo>
                    <a:pt x="407408" y="21646"/>
                  </a:moveTo>
                  <a:lnTo>
                    <a:pt x="401407" y="20788"/>
                  </a:lnTo>
                  <a:lnTo>
                    <a:pt x="256532" y="5358"/>
                  </a:lnTo>
                  <a:lnTo>
                    <a:pt x="4929" y="207669"/>
                  </a:lnTo>
                  <a:lnTo>
                    <a:pt x="3215" y="207669"/>
                  </a:lnTo>
                  <a:cubicBezTo>
                    <a:pt x="4501" y="214527"/>
                    <a:pt x="6215" y="221385"/>
                    <a:pt x="7501" y="228243"/>
                  </a:cubicBezTo>
                  <a:lnTo>
                    <a:pt x="145518" y="117229"/>
                  </a:lnTo>
                  <a:cubicBezTo>
                    <a:pt x="145518" y="113800"/>
                    <a:pt x="145947" y="110371"/>
                    <a:pt x="145947" y="107371"/>
                  </a:cubicBezTo>
                  <a:cubicBezTo>
                    <a:pt x="146804" y="109942"/>
                    <a:pt x="147661" y="112514"/>
                    <a:pt x="148519" y="115086"/>
                  </a:cubicBezTo>
                  <a:lnTo>
                    <a:pt x="215384" y="61508"/>
                  </a:lnTo>
                  <a:lnTo>
                    <a:pt x="221385" y="61936"/>
                  </a:lnTo>
                  <a:lnTo>
                    <a:pt x="289108" y="69223"/>
                  </a:lnTo>
                  <a:cubicBezTo>
                    <a:pt x="291679" y="61508"/>
                    <a:pt x="296394" y="54650"/>
                    <a:pt x="302824" y="49078"/>
                  </a:cubicBezTo>
                  <a:cubicBezTo>
                    <a:pt x="321254" y="34076"/>
                    <a:pt x="347829" y="37076"/>
                    <a:pt x="362831" y="55507"/>
                  </a:cubicBezTo>
                  <a:cubicBezTo>
                    <a:pt x="377833" y="73938"/>
                    <a:pt x="375261" y="100941"/>
                    <a:pt x="356830" y="115943"/>
                  </a:cubicBezTo>
                  <a:cubicBezTo>
                    <a:pt x="338399" y="130945"/>
                    <a:pt x="310968" y="127945"/>
                    <a:pt x="296394" y="109514"/>
                  </a:cubicBezTo>
                  <a:cubicBezTo>
                    <a:pt x="293823" y="106085"/>
                    <a:pt x="292108" y="102656"/>
                    <a:pt x="290393" y="99227"/>
                  </a:cubicBezTo>
                  <a:lnTo>
                    <a:pt x="224385" y="92369"/>
                  </a:lnTo>
                  <a:lnTo>
                    <a:pt x="157091" y="146804"/>
                  </a:lnTo>
                  <a:cubicBezTo>
                    <a:pt x="160091" y="157948"/>
                    <a:pt x="163949" y="169093"/>
                    <a:pt x="169950" y="179380"/>
                  </a:cubicBezTo>
                  <a:cubicBezTo>
                    <a:pt x="185809" y="208526"/>
                    <a:pt x="205526" y="235101"/>
                    <a:pt x="228243" y="259104"/>
                  </a:cubicBezTo>
                  <a:lnTo>
                    <a:pt x="440841" y="88083"/>
                  </a:lnTo>
                  <a:lnTo>
                    <a:pt x="446842" y="88940"/>
                  </a:lnTo>
                  <a:lnTo>
                    <a:pt x="527852" y="97512"/>
                  </a:lnTo>
                  <a:cubicBezTo>
                    <a:pt x="528280" y="96226"/>
                    <a:pt x="528280" y="95369"/>
                    <a:pt x="528709" y="94083"/>
                  </a:cubicBezTo>
                  <a:cubicBezTo>
                    <a:pt x="517136" y="70509"/>
                    <a:pt x="504706" y="47363"/>
                    <a:pt x="487990" y="26789"/>
                  </a:cubicBezTo>
                  <a:cubicBezTo>
                    <a:pt x="484132" y="22074"/>
                    <a:pt x="480274" y="17359"/>
                    <a:pt x="476845" y="12644"/>
                  </a:cubicBezTo>
                  <a:cubicBezTo>
                    <a:pt x="461843" y="18217"/>
                    <a:pt x="444270" y="14788"/>
                    <a:pt x="432697" y="3215"/>
                  </a:cubicBezTo>
                  <a:lnTo>
                    <a:pt x="407408" y="2164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38CCE93C-417A-4B5A-8873-C537CB4B8E82}"/>
                </a:ext>
              </a:extLst>
            </p:cNvPr>
            <p:cNvSpPr/>
            <p:nvPr/>
          </p:nvSpPr>
          <p:spPr>
            <a:xfrm>
              <a:off x="6773442" y="2205490"/>
              <a:ext cx="304324" cy="278606"/>
            </a:xfrm>
            <a:custGeom>
              <a:avLst/>
              <a:gdLst>
                <a:gd name="connsiteX0" fmla="*/ 250960 w 304323"/>
                <a:gd name="connsiteY0" fmla="*/ 64079 h 278606"/>
                <a:gd name="connsiteX1" fmla="*/ 249674 w 304323"/>
                <a:gd name="connsiteY1" fmla="*/ 67937 h 278606"/>
                <a:gd name="connsiteX2" fmla="*/ 3215 w 304323"/>
                <a:gd name="connsiteY2" fmla="*/ 266819 h 278606"/>
                <a:gd name="connsiteX3" fmla="*/ 10501 w 304323"/>
                <a:gd name="connsiteY3" fmla="*/ 277106 h 278606"/>
                <a:gd name="connsiteX4" fmla="*/ 304110 w 304323"/>
                <a:gd name="connsiteY4" fmla="*/ 40505 h 278606"/>
                <a:gd name="connsiteX5" fmla="*/ 274106 w 304323"/>
                <a:gd name="connsiteY5" fmla="*/ 3215 h 278606"/>
                <a:gd name="connsiteX6" fmla="*/ 274106 w 304323"/>
                <a:gd name="connsiteY6" fmla="*/ 3215 h 278606"/>
                <a:gd name="connsiteX7" fmla="*/ 250960 w 304323"/>
                <a:gd name="connsiteY7" fmla="*/ 64079 h 278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4323" h="278606">
                  <a:moveTo>
                    <a:pt x="250960" y="64079"/>
                  </a:moveTo>
                  <a:lnTo>
                    <a:pt x="249674" y="67937"/>
                  </a:lnTo>
                  <a:lnTo>
                    <a:pt x="3215" y="266819"/>
                  </a:lnTo>
                  <a:cubicBezTo>
                    <a:pt x="5358" y="270248"/>
                    <a:pt x="7930" y="273677"/>
                    <a:pt x="10501" y="277106"/>
                  </a:cubicBezTo>
                  <a:lnTo>
                    <a:pt x="304110" y="40505"/>
                  </a:lnTo>
                  <a:cubicBezTo>
                    <a:pt x="294680" y="27646"/>
                    <a:pt x="284393" y="15216"/>
                    <a:pt x="274106" y="3215"/>
                  </a:cubicBezTo>
                  <a:lnTo>
                    <a:pt x="274106" y="3215"/>
                  </a:lnTo>
                  <a:lnTo>
                    <a:pt x="250960" y="6407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6F74194C-C742-44C2-97A0-D92544B09C7A}"/>
                </a:ext>
              </a:extLst>
            </p:cNvPr>
            <p:cNvSpPr/>
            <p:nvPr/>
          </p:nvSpPr>
          <p:spPr>
            <a:xfrm>
              <a:off x="5728454" y="3630239"/>
              <a:ext cx="8573" cy="17145"/>
            </a:xfrm>
            <a:custGeom>
              <a:avLst/>
              <a:gdLst>
                <a:gd name="connsiteX0" fmla="*/ 8358 w 8572"/>
                <a:gd name="connsiteY0" fmla="*/ 13930 h 17145"/>
                <a:gd name="connsiteX1" fmla="*/ 8358 w 8572"/>
                <a:gd name="connsiteY1" fmla="*/ 3215 h 17145"/>
                <a:gd name="connsiteX2" fmla="*/ 3215 w 8572"/>
                <a:gd name="connsiteY2" fmla="*/ 8787 h 17145"/>
                <a:gd name="connsiteX3" fmla="*/ 3215 w 8572"/>
                <a:gd name="connsiteY3" fmla="*/ 8787 h 17145"/>
                <a:gd name="connsiteX4" fmla="*/ 8358 w 8572"/>
                <a:gd name="connsiteY4" fmla="*/ 13930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" h="17145">
                  <a:moveTo>
                    <a:pt x="8358" y="13930"/>
                  </a:moveTo>
                  <a:cubicBezTo>
                    <a:pt x="8358" y="10073"/>
                    <a:pt x="8358" y="6644"/>
                    <a:pt x="8358" y="3215"/>
                  </a:cubicBezTo>
                  <a:lnTo>
                    <a:pt x="3215" y="8787"/>
                  </a:lnTo>
                  <a:lnTo>
                    <a:pt x="3215" y="8787"/>
                  </a:lnTo>
                  <a:cubicBezTo>
                    <a:pt x="4929" y="10501"/>
                    <a:pt x="6644" y="12216"/>
                    <a:pt x="8358" y="139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DA1AC24F-E013-4698-882C-C8C35B69EF72}"/>
                </a:ext>
              </a:extLst>
            </p:cNvPr>
            <p:cNvSpPr/>
            <p:nvPr/>
          </p:nvSpPr>
          <p:spPr>
            <a:xfrm>
              <a:off x="5454563" y="3259907"/>
              <a:ext cx="77153" cy="77153"/>
            </a:xfrm>
            <a:custGeom>
              <a:avLst/>
              <a:gdLst>
                <a:gd name="connsiteX0" fmla="*/ 11787 w 77152"/>
                <a:gd name="connsiteY0" fmla="*/ 77796 h 77152"/>
                <a:gd name="connsiteX1" fmla="*/ 11787 w 77152"/>
                <a:gd name="connsiteY1" fmla="*/ 77796 h 77152"/>
                <a:gd name="connsiteX2" fmla="*/ 76081 w 77152"/>
                <a:gd name="connsiteY2" fmla="*/ 13502 h 77152"/>
                <a:gd name="connsiteX3" fmla="*/ 65794 w 77152"/>
                <a:gd name="connsiteY3" fmla="*/ 3215 h 77152"/>
                <a:gd name="connsiteX4" fmla="*/ 3215 w 77152"/>
                <a:gd name="connsiteY4" fmla="*/ 65794 h 77152"/>
                <a:gd name="connsiteX5" fmla="*/ 11787 w 77152"/>
                <a:gd name="connsiteY5" fmla="*/ 77796 h 77152"/>
                <a:gd name="connsiteX6" fmla="*/ 11787 w 77152"/>
                <a:gd name="connsiteY6" fmla="*/ 77796 h 77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152" h="77152">
                  <a:moveTo>
                    <a:pt x="11787" y="77796"/>
                  </a:moveTo>
                  <a:lnTo>
                    <a:pt x="11787" y="77796"/>
                  </a:lnTo>
                  <a:lnTo>
                    <a:pt x="76081" y="13502"/>
                  </a:lnTo>
                  <a:cubicBezTo>
                    <a:pt x="72652" y="10073"/>
                    <a:pt x="69223" y="6644"/>
                    <a:pt x="65794" y="3215"/>
                  </a:cubicBezTo>
                  <a:lnTo>
                    <a:pt x="3215" y="65794"/>
                  </a:lnTo>
                  <a:cubicBezTo>
                    <a:pt x="5786" y="69652"/>
                    <a:pt x="8787" y="73938"/>
                    <a:pt x="11787" y="77796"/>
                  </a:cubicBezTo>
                  <a:lnTo>
                    <a:pt x="11787" y="7779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5DAFE216-E1D1-4A28-97E8-D48E8DB6F527}"/>
                </a:ext>
              </a:extLst>
            </p:cNvPr>
            <p:cNvSpPr/>
            <p:nvPr/>
          </p:nvSpPr>
          <p:spPr>
            <a:xfrm>
              <a:off x="5704022" y="3466505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FDD9C0FD-179A-4444-87C6-F3827345442F}"/>
                </a:ext>
              </a:extLst>
            </p:cNvPr>
            <p:cNvSpPr/>
            <p:nvPr/>
          </p:nvSpPr>
          <p:spPr>
            <a:xfrm>
              <a:off x="5610582" y="3440359"/>
              <a:ext cx="98584" cy="102870"/>
            </a:xfrm>
            <a:custGeom>
              <a:avLst/>
              <a:gdLst>
                <a:gd name="connsiteX0" fmla="*/ 96655 w 98583"/>
                <a:gd name="connsiteY0" fmla="*/ 29361 h 102870"/>
                <a:gd name="connsiteX1" fmla="*/ 75224 w 98583"/>
                <a:gd name="connsiteY1" fmla="*/ 3215 h 102870"/>
                <a:gd name="connsiteX2" fmla="*/ 73938 w 98583"/>
                <a:gd name="connsiteY2" fmla="*/ 3643 h 102870"/>
                <a:gd name="connsiteX3" fmla="*/ 3215 w 98583"/>
                <a:gd name="connsiteY3" fmla="*/ 74366 h 102870"/>
                <a:gd name="connsiteX4" fmla="*/ 26360 w 98583"/>
                <a:gd name="connsiteY4" fmla="*/ 100084 h 102870"/>
                <a:gd name="connsiteX5" fmla="*/ 96655 w 98583"/>
                <a:gd name="connsiteY5" fmla="*/ 29361 h 102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8583" h="102870">
                  <a:moveTo>
                    <a:pt x="96655" y="29361"/>
                  </a:moveTo>
                  <a:cubicBezTo>
                    <a:pt x="89368" y="20360"/>
                    <a:pt x="82510" y="11787"/>
                    <a:pt x="75224" y="3215"/>
                  </a:cubicBezTo>
                  <a:cubicBezTo>
                    <a:pt x="74795" y="3215"/>
                    <a:pt x="74366" y="3215"/>
                    <a:pt x="73938" y="3643"/>
                  </a:cubicBezTo>
                  <a:lnTo>
                    <a:pt x="3215" y="74366"/>
                  </a:lnTo>
                  <a:cubicBezTo>
                    <a:pt x="10930" y="82939"/>
                    <a:pt x="18645" y="91511"/>
                    <a:pt x="26360" y="100084"/>
                  </a:cubicBezTo>
                  <a:lnTo>
                    <a:pt x="96655" y="2936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DB457E09-8BC2-402B-B59C-1752C9E08E7F}"/>
                </a:ext>
              </a:extLst>
            </p:cNvPr>
            <p:cNvSpPr/>
            <p:nvPr/>
          </p:nvSpPr>
          <p:spPr>
            <a:xfrm>
              <a:off x="5334548" y="3122319"/>
              <a:ext cx="64294" cy="64294"/>
            </a:xfrm>
            <a:custGeom>
              <a:avLst/>
              <a:gdLst>
                <a:gd name="connsiteX0" fmla="*/ 61079 w 64293"/>
                <a:gd name="connsiteY0" fmla="*/ 25932 h 64293"/>
                <a:gd name="connsiteX1" fmla="*/ 61079 w 64293"/>
                <a:gd name="connsiteY1" fmla="*/ 25932 h 64293"/>
                <a:gd name="connsiteX2" fmla="*/ 34076 w 64293"/>
                <a:gd name="connsiteY2" fmla="*/ 3215 h 64293"/>
                <a:gd name="connsiteX3" fmla="*/ 3215 w 64293"/>
                <a:gd name="connsiteY3" fmla="*/ 34076 h 64293"/>
                <a:gd name="connsiteX4" fmla="*/ 22931 w 64293"/>
                <a:gd name="connsiteY4" fmla="*/ 64079 h 64293"/>
                <a:gd name="connsiteX5" fmla="*/ 61079 w 64293"/>
                <a:gd name="connsiteY5" fmla="*/ 25932 h 64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293" h="64293">
                  <a:moveTo>
                    <a:pt x="61079" y="25932"/>
                  </a:moveTo>
                  <a:lnTo>
                    <a:pt x="61079" y="25932"/>
                  </a:lnTo>
                  <a:cubicBezTo>
                    <a:pt x="52078" y="18217"/>
                    <a:pt x="43077" y="10501"/>
                    <a:pt x="34076" y="3215"/>
                  </a:cubicBezTo>
                  <a:lnTo>
                    <a:pt x="3215" y="34076"/>
                  </a:lnTo>
                  <a:cubicBezTo>
                    <a:pt x="9644" y="43934"/>
                    <a:pt x="16502" y="53792"/>
                    <a:pt x="22931" y="64079"/>
                  </a:cubicBezTo>
                  <a:lnTo>
                    <a:pt x="61079" y="2593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F3B8FB36-8C17-4726-BEB4-AD78B18FD8CA}"/>
                </a:ext>
              </a:extLst>
            </p:cNvPr>
            <p:cNvSpPr/>
            <p:nvPr/>
          </p:nvSpPr>
          <p:spPr>
            <a:xfrm>
              <a:off x="5388126" y="3184041"/>
              <a:ext cx="85725" cy="90011"/>
            </a:xfrm>
            <a:custGeom>
              <a:avLst/>
              <a:gdLst>
                <a:gd name="connsiteX0" fmla="*/ 82939 w 85725"/>
                <a:gd name="connsiteY0" fmla="*/ 31933 h 90011"/>
                <a:gd name="connsiteX1" fmla="*/ 51649 w 85725"/>
                <a:gd name="connsiteY1" fmla="*/ 3215 h 90011"/>
                <a:gd name="connsiteX2" fmla="*/ 3215 w 85725"/>
                <a:gd name="connsiteY2" fmla="*/ 51650 h 90011"/>
                <a:gd name="connsiteX3" fmla="*/ 28075 w 85725"/>
                <a:gd name="connsiteY3" fmla="*/ 86797 h 90011"/>
                <a:gd name="connsiteX4" fmla="*/ 82939 w 85725"/>
                <a:gd name="connsiteY4" fmla="*/ 31933 h 90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90011">
                  <a:moveTo>
                    <a:pt x="82939" y="31933"/>
                  </a:moveTo>
                  <a:cubicBezTo>
                    <a:pt x="72652" y="22503"/>
                    <a:pt x="62365" y="12644"/>
                    <a:pt x="51649" y="3215"/>
                  </a:cubicBezTo>
                  <a:lnTo>
                    <a:pt x="3215" y="51650"/>
                  </a:lnTo>
                  <a:cubicBezTo>
                    <a:pt x="11359" y="63222"/>
                    <a:pt x="19502" y="75224"/>
                    <a:pt x="28075" y="86797"/>
                  </a:cubicBezTo>
                  <a:lnTo>
                    <a:pt x="82939" y="3193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BEE2CB37-E86C-4067-9323-82B4E35ACD97}"/>
                </a:ext>
              </a:extLst>
            </p:cNvPr>
            <p:cNvSpPr/>
            <p:nvPr/>
          </p:nvSpPr>
          <p:spPr>
            <a:xfrm>
              <a:off x="5520142" y="3312200"/>
              <a:ext cx="55721" cy="55721"/>
            </a:xfrm>
            <a:custGeom>
              <a:avLst/>
              <a:gdLst>
                <a:gd name="connsiteX0" fmla="*/ 55078 w 55721"/>
                <a:gd name="connsiteY0" fmla="*/ 6644 h 55721"/>
                <a:gd name="connsiteX1" fmla="*/ 51649 w 55721"/>
                <a:gd name="connsiteY1" fmla="*/ 3215 h 55721"/>
                <a:gd name="connsiteX2" fmla="*/ 3215 w 55721"/>
                <a:gd name="connsiteY2" fmla="*/ 51649 h 55721"/>
                <a:gd name="connsiteX3" fmla="*/ 7501 w 55721"/>
                <a:gd name="connsiteY3" fmla="*/ 54221 h 55721"/>
                <a:gd name="connsiteX4" fmla="*/ 55078 w 55721"/>
                <a:gd name="connsiteY4" fmla="*/ 6644 h 5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721" h="55721">
                  <a:moveTo>
                    <a:pt x="55078" y="6644"/>
                  </a:moveTo>
                  <a:cubicBezTo>
                    <a:pt x="53793" y="5358"/>
                    <a:pt x="52935" y="4072"/>
                    <a:pt x="51649" y="3215"/>
                  </a:cubicBezTo>
                  <a:lnTo>
                    <a:pt x="3215" y="51649"/>
                  </a:lnTo>
                  <a:cubicBezTo>
                    <a:pt x="4501" y="52507"/>
                    <a:pt x="6215" y="53364"/>
                    <a:pt x="7501" y="54221"/>
                  </a:cubicBezTo>
                  <a:lnTo>
                    <a:pt x="55078" y="66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A493D1F5-DD63-4B20-8D15-B84B22D9A499}"/>
                </a:ext>
              </a:extLst>
            </p:cNvPr>
            <p:cNvSpPr/>
            <p:nvPr/>
          </p:nvSpPr>
          <p:spPr>
            <a:xfrm>
              <a:off x="5568577" y="3402639"/>
              <a:ext cx="90011" cy="98584"/>
            </a:xfrm>
            <a:custGeom>
              <a:avLst/>
              <a:gdLst>
                <a:gd name="connsiteX0" fmla="*/ 90654 w 90011"/>
                <a:gd name="connsiteY0" fmla="*/ 39219 h 98583"/>
                <a:gd name="connsiteX1" fmla="*/ 64508 w 90011"/>
                <a:gd name="connsiteY1" fmla="*/ 3215 h 98583"/>
                <a:gd name="connsiteX2" fmla="*/ 3215 w 90011"/>
                <a:gd name="connsiteY2" fmla="*/ 64508 h 98583"/>
                <a:gd name="connsiteX3" fmla="*/ 32361 w 90011"/>
                <a:gd name="connsiteY3" fmla="*/ 97512 h 98583"/>
                <a:gd name="connsiteX4" fmla="*/ 90654 w 90011"/>
                <a:gd name="connsiteY4" fmla="*/ 39219 h 98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011" h="98583">
                  <a:moveTo>
                    <a:pt x="90654" y="39219"/>
                  </a:moveTo>
                  <a:cubicBezTo>
                    <a:pt x="76081" y="33218"/>
                    <a:pt x="65794" y="19503"/>
                    <a:pt x="64508" y="3215"/>
                  </a:cubicBezTo>
                  <a:lnTo>
                    <a:pt x="3215" y="64508"/>
                  </a:lnTo>
                  <a:cubicBezTo>
                    <a:pt x="12644" y="75652"/>
                    <a:pt x="22503" y="86797"/>
                    <a:pt x="32361" y="97512"/>
                  </a:cubicBezTo>
                  <a:lnTo>
                    <a:pt x="90654" y="3921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70C35BC4-3C70-4254-915D-CF4046282F5E}"/>
                </a:ext>
              </a:extLst>
            </p:cNvPr>
            <p:cNvSpPr/>
            <p:nvPr/>
          </p:nvSpPr>
          <p:spPr>
            <a:xfrm>
              <a:off x="5535144" y="3337060"/>
              <a:ext cx="85725" cy="102870"/>
            </a:xfrm>
            <a:custGeom>
              <a:avLst/>
              <a:gdLst>
                <a:gd name="connsiteX0" fmla="*/ 10930 w 85725"/>
                <a:gd name="connsiteY0" fmla="*/ 100084 h 102870"/>
                <a:gd name="connsiteX1" fmla="*/ 10930 w 85725"/>
                <a:gd name="connsiteY1" fmla="*/ 100084 h 102870"/>
                <a:gd name="connsiteX2" fmla="*/ 82939 w 85725"/>
                <a:gd name="connsiteY2" fmla="*/ 28075 h 102870"/>
                <a:gd name="connsiteX3" fmla="*/ 60222 w 85725"/>
                <a:gd name="connsiteY3" fmla="*/ 3215 h 102870"/>
                <a:gd name="connsiteX4" fmla="*/ 9644 w 85725"/>
                <a:gd name="connsiteY4" fmla="*/ 53792 h 102870"/>
                <a:gd name="connsiteX5" fmla="*/ 11359 w 85725"/>
                <a:gd name="connsiteY5" fmla="*/ 64937 h 102870"/>
                <a:gd name="connsiteX6" fmla="*/ 3215 w 85725"/>
                <a:gd name="connsiteY6" fmla="*/ 90226 h 102870"/>
                <a:gd name="connsiteX7" fmla="*/ 10930 w 85725"/>
                <a:gd name="connsiteY7" fmla="*/ 100084 h 102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5725" h="102870">
                  <a:moveTo>
                    <a:pt x="10930" y="100084"/>
                  </a:moveTo>
                  <a:lnTo>
                    <a:pt x="10930" y="100084"/>
                  </a:lnTo>
                  <a:lnTo>
                    <a:pt x="82939" y="28075"/>
                  </a:lnTo>
                  <a:cubicBezTo>
                    <a:pt x="75224" y="19931"/>
                    <a:pt x="67937" y="11359"/>
                    <a:pt x="60222" y="3215"/>
                  </a:cubicBezTo>
                  <a:lnTo>
                    <a:pt x="9644" y="53792"/>
                  </a:lnTo>
                  <a:cubicBezTo>
                    <a:pt x="10501" y="57222"/>
                    <a:pt x="11359" y="61079"/>
                    <a:pt x="11359" y="64937"/>
                  </a:cubicBezTo>
                  <a:cubicBezTo>
                    <a:pt x="11359" y="74367"/>
                    <a:pt x="8358" y="82939"/>
                    <a:pt x="3215" y="90226"/>
                  </a:cubicBezTo>
                  <a:cubicBezTo>
                    <a:pt x="5786" y="93655"/>
                    <a:pt x="8358" y="96655"/>
                    <a:pt x="10930" y="1000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36852D7D-1F6A-4285-8F9C-29E95883D0D8}"/>
                </a:ext>
              </a:extLst>
            </p:cNvPr>
            <p:cNvSpPr/>
            <p:nvPr/>
          </p:nvSpPr>
          <p:spPr>
            <a:xfrm>
              <a:off x="5310973" y="3095316"/>
              <a:ext cx="34290" cy="38576"/>
            </a:xfrm>
            <a:custGeom>
              <a:avLst/>
              <a:gdLst>
                <a:gd name="connsiteX0" fmla="*/ 3215 w 34290"/>
                <a:gd name="connsiteY0" fmla="*/ 24646 h 38576"/>
                <a:gd name="connsiteX1" fmla="*/ 10501 w 34290"/>
                <a:gd name="connsiteY1" fmla="*/ 35790 h 38576"/>
                <a:gd name="connsiteX2" fmla="*/ 34933 w 34290"/>
                <a:gd name="connsiteY2" fmla="*/ 11358 h 38576"/>
                <a:gd name="connsiteX3" fmla="*/ 24646 w 34290"/>
                <a:gd name="connsiteY3" fmla="*/ 3215 h 38576"/>
                <a:gd name="connsiteX4" fmla="*/ 3215 w 34290"/>
                <a:gd name="connsiteY4" fmla="*/ 24646 h 3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290" h="38576">
                  <a:moveTo>
                    <a:pt x="3215" y="24646"/>
                  </a:moveTo>
                  <a:cubicBezTo>
                    <a:pt x="5358" y="28503"/>
                    <a:pt x="7930" y="31932"/>
                    <a:pt x="10501" y="35790"/>
                  </a:cubicBezTo>
                  <a:lnTo>
                    <a:pt x="34933" y="11358"/>
                  </a:lnTo>
                  <a:cubicBezTo>
                    <a:pt x="31504" y="8787"/>
                    <a:pt x="28075" y="6215"/>
                    <a:pt x="24646" y="3215"/>
                  </a:cubicBezTo>
                  <a:lnTo>
                    <a:pt x="3215" y="2464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B01D45A1-5429-49AC-B470-6C7EBD9714DF}"/>
                </a:ext>
              </a:extLst>
            </p:cNvPr>
            <p:cNvSpPr/>
            <p:nvPr/>
          </p:nvSpPr>
          <p:spPr>
            <a:xfrm>
              <a:off x="6202085" y="3276624"/>
              <a:ext cx="304324" cy="780098"/>
            </a:xfrm>
            <a:custGeom>
              <a:avLst/>
              <a:gdLst>
                <a:gd name="connsiteX0" fmla="*/ 54650 w 304323"/>
                <a:gd name="connsiteY0" fmla="*/ 627293 h 780097"/>
                <a:gd name="connsiteX1" fmla="*/ 222242 w 304323"/>
                <a:gd name="connsiteY1" fmla="*/ 459700 h 780097"/>
                <a:gd name="connsiteX2" fmla="*/ 222242 w 304323"/>
                <a:gd name="connsiteY2" fmla="*/ 459700 h 780097"/>
                <a:gd name="connsiteX3" fmla="*/ 222242 w 304323"/>
                <a:gd name="connsiteY3" fmla="*/ 126230 h 780097"/>
                <a:gd name="connsiteX4" fmla="*/ 222242 w 304323"/>
                <a:gd name="connsiteY4" fmla="*/ 118086 h 780097"/>
                <a:gd name="connsiteX5" fmla="*/ 302824 w 304323"/>
                <a:gd name="connsiteY5" fmla="*/ 37505 h 780097"/>
                <a:gd name="connsiteX6" fmla="*/ 285679 w 304323"/>
                <a:gd name="connsiteY6" fmla="*/ 3215 h 780097"/>
                <a:gd name="connsiteX7" fmla="*/ 179808 w 304323"/>
                <a:gd name="connsiteY7" fmla="*/ 109514 h 780097"/>
                <a:gd name="connsiteX8" fmla="*/ 179808 w 304323"/>
                <a:gd name="connsiteY8" fmla="*/ 443841 h 780097"/>
                <a:gd name="connsiteX9" fmla="*/ 179808 w 304323"/>
                <a:gd name="connsiteY9" fmla="*/ 451985 h 780097"/>
                <a:gd name="connsiteX10" fmla="*/ 3215 w 304323"/>
                <a:gd name="connsiteY10" fmla="*/ 628150 h 780097"/>
                <a:gd name="connsiteX11" fmla="*/ 3215 w 304323"/>
                <a:gd name="connsiteY11" fmla="*/ 746022 h 780097"/>
                <a:gd name="connsiteX12" fmla="*/ 54221 w 304323"/>
                <a:gd name="connsiteY12" fmla="*/ 778597 h 780097"/>
                <a:gd name="connsiteX13" fmla="*/ 54221 w 304323"/>
                <a:gd name="connsiteY13" fmla="*/ 627293 h 780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04323" h="780097">
                  <a:moveTo>
                    <a:pt x="54650" y="627293"/>
                  </a:moveTo>
                  <a:lnTo>
                    <a:pt x="222242" y="459700"/>
                  </a:lnTo>
                  <a:lnTo>
                    <a:pt x="222242" y="459700"/>
                  </a:lnTo>
                  <a:lnTo>
                    <a:pt x="222242" y="126230"/>
                  </a:lnTo>
                  <a:lnTo>
                    <a:pt x="222242" y="118086"/>
                  </a:lnTo>
                  <a:lnTo>
                    <a:pt x="302824" y="37505"/>
                  </a:lnTo>
                  <a:cubicBezTo>
                    <a:pt x="296823" y="25932"/>
                    <a:pt x="291251" y="14788"/>
                    <a:pt x="285679" y="3215"/>
                  </a:cubicBezTo>
                  <a:lnTo>
                    <a:pt x="179808" y="109514"/>
                  </a:lnTo>
                  <a:lnTo>
                    <a:pt x="179808" y="443841"/>
                  </a:lnTo>
                  <a:lnTo>
                    <a:pt x="179808" y="451985"/>
                  </a:lnTo>
                  <a:lnTo>
                    <a:pt x="3215" y="628150"/>
                  </a:lnTo>
                  <a:lnTo>
                    <a:pt x="3215" y="746022"/>
                  </a:lnTo>
                  <a:cubicBezTo>
                    <a:pt x="20360" y="757166"/>
                    <a:pt x="37076" y="767882"/>
                    <a:pt x="54221" y="778597"/>
                  </a:cubicBezTo>
                  <a:lnTo>
                    <a:pt x="54221" y="62729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E7EDD02C-537F-46D8-AF79-B8DE01911A61}"/>
                </a:ext>
              </a:extLst>
            </p:cNvPr>
            <p:cNvSpPr/>
            <p:nvPr/>
          </p:nvSpPr>
          <p:spPr>
            <a:xfrm>
              <a:off x="6292525" y="3346918"/>
              <a:ext cx="317183" cy="797243"/>
            </a:xfrm>
            <a:custGeom>
              <a:avLst/>
              <a:gdLst>
                <a:gd name="connsiteX0" fmla="*/ 222671 w 317182"/>
                <a:gd name="connsiteY0" fmla="*/ 286536 h 797242"/>
                <a:gd name="connsiteX1" fmla="*/ 222671 w 317182"/>
                <a:gd name="connsiteY1" fmla="*/ 286536 h 797242"/>
                <a:gd name="connsiteX2" fmla="*/ 222671 w 317182"/>
                <a:gd name="connsiteY2" fmla="*/ 282678 h 797242"/>
                <a:gd name="connsiteX3" fmla="*/ 314825 w 317182"/>
                <a:gd name="connsiteY3" fmla="*/ 190524 h 797242"/>
                <a:gd name="connsiteX4" fmla="*/ 304538 w 317182"/>
                <a:gd name="connsiteY4" fmla="*/ 152805 h 797242"/>
                <a:gd name="connsiteX5" fmla="*/ 298537 w 317182"/>
                <a:gd name="connsiteY5" fmla="*/ 139518 h 797242"/>
                <a:gd name="connsiteX6" fmla="*/ 251817 w 317182"/>
                <a:gd name="connsiteY6" fmla="*/ 92797 h 797242"/>
                <a:gd name="connsiteX7" fmla="*/ 251817 w 317182"/>
                <a:gd name="connsiteY7" fmla="*/ 88940 h 797242"/>
                <a:gd name="connsiteX8" fmla="*/ 251817 w 317182"/>
                <a:gd name="connsiteY8" fmla="*/ 41791 h 797242"/>
                <a:gd name="connsiteX9" fmla="*/ 248388 w 317182"/>
                <a:gd name="connsiteY9" fmla="*/ 34933 h 797242"/>
                <a:gd name="connsiteX10" fmla="*/ 231672 w 317182"/>
                <a:gd name="connsiteY10" fmla="*/ 3215 h 797242"/>
                <a:gd name="connsiteX11" fmla="*/ 171236 w 317182"/>
                <a:gd name="connsiteY11" fmla="*/ 63651 h 797242"/>
                <a:gd name="connsiteX12" fmla="*/ 171236 w 317182"/>
                <a:gd name="connsiteY12" fmla="*/ 397121 h 797242"/>
                <a:gd name="connsiteX13" fmla="*/ 171236 w 317182"/>
                <a:gd name="connsiteY13" fmla="*/ 405265 h 797242"/>
                <a:gd name="connsiteX14" fmla="*/ 3215 w 317182"/>
                <a:gd name="connsiteY14" fmla="*/ 573286 h 797242"/>
                <a:gd name="connsiteX15" fmla="*/ 3215 w 317182"/>
                <a:gd name="connsiteY15" fmla="*/ 731877 h 797242"/>
                <a:gd name="connsiteX16" fmla="*/ 74795 w 317182"/>
                <a:gd name="connsiteY16" fmla="*/ 773454 h 797242"/>
                <a:gd name="connsiteX17" fmla="*/ 74795 w 317182"/>
                <a:gd name="connsiteY17" fmla="*/ 528709 h 797242"/>
                <a:gd name="connsiteX18" fmla="*/ 74795 w 317182"/>
                <a:gd name="connsiteY18" fmla="*/ 524851 h 797242"/>
                <a:gd name="connsiteX19" fmla="*/ 190524 w 317182"/>
                <a:gd name="connsiteY19" fmla="*/ 409123 h 797242"/>
                <a:gd name="connsiteX20" fmla="*/ 190524 w 317182"/>
                <a:gd name="connsiteY20" fmla="*/ 257390 h 797242"/>
                <a:gd name="connsiteX21" fmla="*/ 190524 w 317182"/>
                <a:gd name="connsiteY21" fmla="*/ 253103 h 797242"/>
                <a:gd name="connsiteX22" fmla="*/ 223099 w 317182"/>
                <a:gd name="connsiteY22" fmla="*/ 220528 h 797242"/>
                <a:gd name="connsiteX23" fmla="*/ 212384 w 317182"/>
                <a:gd name="connsiteY23" fmla="*/ 212812 h 797242"/>
                <a:gd name="connsiteX24" fmla="*/ 212384 w 317182"/>
                <a:gd name="connsiteY24" fmla="*/ 152376 h 797242"/>
                <a:gd name="connsiteX25" fmla="*/ 273248 w 317182"/>
                <a:gd name="connsiteY25" fmla="*/ 151948 h 797242"/>
                <a:gd name="connsiteX26" fmla="*/ 273248 w 317182"/>
                <a:gd name="connsiteY26" fmla="*/ 212812 h 797242"/>
                <a:gd name="connsiteX27" fmla="*/ 247102 w 317182"/>
                <a:gd name="connsiteY27" fmla="*/ 224814 h 797242"/>
                <a:gd name="connsiteX28" fmla="*/ 211098 w 317182"/>
                <a:gd name="connsiteY28" fmla="*/ 260818 h 797242"/>
                <a:gd name="connsiteX29" fmla="*/ 211098 w 317182"/>
                <a:gd name="connsiteY29" fmla="*/ 412552 h 797242"/>
                <a:gd name="connsiteX30" fmla="*/ 210669 w 317182"/>
                <a:gd name="connsiteY30" fmla="*/ 416838 h 797242"/>
                <a:gd name="connsiteX31" fmla="*/ 94940 w 317182"/>
                <a:gd name="connsiteY31" fmla="*/ 532567 h 797242"/>
                <a:gd name="connsiteX32" fmla="*/ 94940 w 317182"/>
                <a:gd name="connsiteY32" fmla="*/ 784170 h 797242"/>
                <a:gd name="connsiteX33" fmla="*/ 117658 w 317182"/>
                <a:gd name="connsiteY33" fmla="*/ 796600 h 797242"/>
                <a:gd name="connsiteX34" fmla="*/ 117658 w 317182"/>
                <a:gd name="connsiteY34" fmla="*/ 538139 h 797242"/>
                <a:gd name="connsiteX35" fmla="*/ 117229 w 317182"/>
                <a:gd name="connsiteY35" fmla="*/ 533853 h 797242"/>
                <a:gd name="connsiteX36" fmla="*/ 222671 w 317182"/>
                <a:gd name="connsiteY36" fmla="*/ 428411 h 797242"/>
                <a:gd name="connsiteX37" fmla="*/ 222671 w 317182"/>
                <a:gd name="connsiteY37" fmla="*/ 286536 h 797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17182" h="797242">
                  <a:moveTo>
                    <a:pt x="222671" y="286536"/>
                  </a:moveTo>
                  <a:lnTo>
                    <a:pt x="222671" y="286536"/>
                  </a:lnTo>
                  <a:lnTo>
                    <a:pt x="222671" y="282678"/>
                  </a:lnTo>
                  <a:lnTo>
                    <a:pt x="314825" y="190524"/>
                  </a:lnTo>
                  <a:lnTo>
                    <a:pt x="304538" y="152805"/>
                  </a:lnTo>
                  <a:cubicBezTo>
                    <a:pt x="302395" y="148519"/>
                    <a:pt x="300680" y="143804"/>
                    <a:pt x="298537" y="139518"/>
                  </a:cubicBezTo>
                  <a:lnTo>
                    <a:pt x="251817" y="92797"/>
                  </a:lnTo>
                  <a:lnTo>
                    <a:pt x="251817" y="88940"/>
                  </a:lnTo>
                  <a:lnTo>
                    <a:pt x="251817" y="41791"/>
                  </a:lnTo>
                  <a:cubicBezTo>
                    <a:pt x="250531" y="39648"/>
                    <a:pt x="249674" y="37076"/>
                    <a:pt x="248388" y="34933"/>
                  </a:cubicBezTo>
                  <a:cubicBezTo>
                    <a:pt x="242816" y="24217"/>
                    <a:pt x="237244" y="13930"/>
                    <a:pt x="231672" y="3215"/>
                  </a:cubicBezTo>
                  <a:lnTo>
                    <a:pt x="171236" y="63651"/>
                  </a:lnTo>
                  <a:lnTo>
                    <a:pt x="171236" y="397121"/>
                  </a:lnTo>
                  <a:lnTo>
                    <a:pt x="171236" y="405265"/>
                  </a:lnTo>
                  <a:lnTo>
                    <a:pt x="3215" y="573286"/>
                  </a:lnTo>
                  <a:lnTo>
                    <a:pt x="3215" y="731877"/>
                  </a:lnTo>
                  <a:cubicBezTo>
                    <a:pt x="26789" y="746022"/>
                    <a:pt x="50792" y="759738"/>
                    <a:pt x="74795" y="773454"/>
                  </a:cubicBezTo>
                  <a:lnTo>
                    <a:pt x="74795" y="528709"/>
                  </a:lnTo>
                  <a:lnTo>
                    <a:pt x="74795" y="524851"/>
                  </a:lnTo>
                  <a:lnTo>
                    <a:pt x="190524" y="409123"/>
                  </a:lnTo>
                  <a:lnTo>
                    <a:pt x="190524" y="257390"/>
                  </a:lnTo>
                  <a:lnTo>
                    <a:pt x="190524" y="253103"/>
                  </a:lnTo>
                  <a:lnTo>
                    <a:pt x="223099" y="220528"/>
                  </a:lnTo>
                  <a:cubicBezTo>
                    <a:pt x="219242" y="218384"/>
                    <a:pt x="215384" y="215813"/>
                    <a:pt x="212384" y="212812"/>
                  </a:cubicBezTo>
                  <a:cubicBezTo>
                    <a:pt x="195667" y="196096"/>
                    <a:pt x="195667" y="169093"/>
                    <a:pt x="212384" y="152376"/>
                  </a:cubicBezTo>
                  <a:cubicBezTo>
                    <a:pt x="229100" y="135660"/>
                    <a:pt x="256103" y="135231"/>
                    <a:pt x="273248" y="151948"/>
                  </a:cubicBezTo>
                  <a:cubicBezTo>
                    <a:pt x="289965" y="168664"/>
                    <a:pt x="289965" y="196096"/>
                    <a:pt x="273248" y="212812"/>
                  </a:cubicBezTo>
                  <a:cubicBezTo>
                    <a:pt x="265962" y="220099"/>
                    <a:pt x="256532" y="223957"/>
                    <a:pt x="247102" y="224814"/>
                  </a:cubicBezTo>
                  <a:lnTo>
                    <a:pt x="211098" y="260818"/>
                  </a:lnTo>
                  <a:lnTo>
                    <a:pt x="211098" y="412552"/>
                  </a:lnTo>
                  <a:lnTo>
                    <a:pt x="210669" y="416838"/>
                  </a:lnTo>
                  <a:lnTo>
                    <a:pt x="94940" y="532567"/>
                  </a:lnTo>
                  <a:lnTo>
                    <a:pt x="94940" y="784170"/>
                  </a:lnTo>
                  <a:cubicBezTo>
                    <a:pt x="102656" y="788456"/>
                    <a:pt x="109942" y="792742"/>
                    <a:pt x="117658" y="796600"/>
                  </a:cubicBezTo>
                  <a:lnTo>
                    <a:pt x="117658" y="538139"/>
                  </a:lnTo>
                  <a:lnTo>
                    <a:pt x="117229" y="533853"/>
                  </a:lnTo>
                  <a:lnTo>
                    <a:pt x="222671" y="428411"/>
                  </a:lnTo>
                  <a:lnTo>
                    <a:pt x="222671" y="28653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895F0B47-494F-4F03-95C2-E8FB59BB85DC}"/>
                </a:ext>
              </a:extLst>
            </p:cNvPr>
            <p:cNvSpPr/>
            <p:nvPr/>
          </p:nvSpPr>
          <p:spPr>
            <a:xfrm>
              <a:off x="6458402" y="3594664"/>
              <a:ext cx="188595" cy="587216"/>
            </a:xfrm>
            <a:custGeom>
              <a:avLst/>
              <a:gdLst>
                <a:gd name="connsiteX0" fmla="*/ 21217 w 188595"/>
                <a:gd name="connsiteY0" fmla="*/ 585716 h 587216"/>
                <a:gd name="connsiteX1" fmla="*/ 21217 w 188595"/>
                <a:gd name="connsiteY1" fmla="*/ 327684 h 587216"/>
                <a:gd name="connsiteX2" fmla="*/ 21646 w 188595"/>
                <a:gd name="connsiteY2" fmla="*/ 323397 h 587216"/>
                <a:gd name="connsiteX3" fmla="*/ 140375 w 188595"/>
                <a:gd name="connsiteY3" fmla="*/ 204668 h 587216"/>
                <a:gd name="connsiteX4" fmla="*/ 140375 w 188595"/>
                <a:gd name="connsiteY4" fmla="*/ 62793 h 587216"/>
                <a:gd name="connsiteX5" fmla="*/ 140803 w 188595"/>
                <a:gd name="connsiteY5" fmla="*/ 58936 h 587216"/>
                <a:gd name="connsiteX6" fmla="*/ 186238 w 188595"/>
                <a:gd name="connsiteY6" fmla="*/ 13502 h 587216"/>
                <a:gd name="connsiteX7" fmla="*/ 181951 w 188595"/>
                <a:gd name="connsiteY7" fmla="*/ 3215 h 587216"/>
                <a:gd name="connsiteX8" fmla="*/ 124944 w 188595"/>
                <a:gd name="connsiteY8" fmla="*/ 60222 h 587216"/>
                <a:gd name="connsiteX9" fmla="*/ 124944 w 188595"/>
                <a:gd name="connsiteY9" fmla="*/ 199096 h 587216"/>
                <a:gd name="connsiteX10" fmla="*/ 125373 w 188595"/>
                <a:gd name="connsiteY10" fmla="*/ 203382 h 587216"/>
                <a:gd name="connsiteX11" fmla="*/ 3215 w 188595"/>
                <a:gd name="connsiteY11" fmla="*/ 325540 h 587216"/>
                <a:gd name="connsiteX12" fmla="*/ 3215 w 188595"/>
                <a:gd name="connsiteY12" fmla="*/ 576715 h 587216"/>
                <a:gd name="connsiteX13" fmla="*/ 21217 w 188595"/>
                <a:gd name="connsiteY13" fmla="*/ 585716 h 587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8595" h="587216">
                  <a:moveTo>
                    <a:pt x="21217" y="585716"/>
                  </a:moveTo>
                  <a:lnTo>
                    <a:pt x="21217" y="327684"/>
                  </a:lnTo>
                  <a:lnTo>
                    <a:pt x="21646" y="323397"/>
                  </a:lnTo>
                  <a:lnTo>
                    <a:pt x="140375" y="204668"/>
                  </a:lnTo>
                  <a:lnTo>
                    <a:pt x="140375" y="62793"/>
                  </a:lnTo>
                  <a:lnTo>
                    <a:pt x="140803" y="58936"/>
                  </a:lnTo>
                  <a:lnTo>
                    <a:pt x="186238" y="13502"/>
                  </a:lnTo>
                  <a:cubicBezTo>
                    <a:pt x="184952" y="10073"/>
                    <a:pt x="183237" y="6644"/>
                    <a:pt x="181951" y="3215"/>
                  </a:cubicBezTo>
                  <a:lnTo>
                    <a:pt x="124944" y="60222"/>
                  </a:lnTo>
                  <a:lnTo>
                    <a:pt x="124944" y="199096"/>
                  </a:lnTo>
                  <a:lnTo>
                    <a:pt x="125373" y="203382"/>
                  </a:lnTo>
                  <a:lnTo>
                    <a:pt x="3215" y="325540"/>
                  </a:lnTo>
                  <a:lnTo>
                    <a:pt x="3215" y="576715"/>
                  </a:lnTo>
                  <a:cubicBezTo>
                    <a:pt x="9216" y="579715"/>
                    <a:pt x="15216" y="582716"/>
                    <a:pt x="21217" y="58571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F102F81E-1FCF-464C-8C5E-0210F1B59F0B}"/>
                </a:ext>
              </a:extLst>
            </p:cNvPr>
            <p:cNvSpPr/>
            <p:nvPr/>
          </p:nvSpPr>
          <p:spPr>
            <a:xfrm>
              <a:off x="5688163" y="3529513"/>
              <a:ext cx="94298" cy="98584"/>
            </a:xfrm>
            <a:custGeom>
              <a:avLst/>
              <a:gdLst>
                <a:gd name="connsiteX0" fmla="*/ 68366 w 94297"/>
                <a:gd name="connsiteY0" fmla="*/ 3215 h 98583"/>
                <a:gd name="connsiteX1" fmla="*/ 3215 w 94297"/>
                <a:gd name="connsiteY1" fmla="*/ 68366 h 98583"/>
                <a:gd name="connsiteX2" fmla="*/ 29361 w 94297"/>
                <a:gd name="connsiteY2" fmla="*/ 95369 h 98583"/>
                <a:gd name="connsiteX3" fmla="*/ 91083 w 94297"/>
                <a:gd name="connsiteY3" fmla="*/ 33647 h 98583"/>
                <a:gd name="connsiteX4" fmla="*/ 68366 w 94297"/>
                <a:gd name="connsiteY4" fmla="*/ 3215 h 98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297" h="98583">
                  <a:moveTo>
                    <a:pt x="68366" y="3215"/>
                  </a:moveTo>
                  <a:lnTo>
                    <a:pt x="3215" y="68366"/>
                  </a:lnTo>
                  <a:cubicBezTo>
                    <a:pt x="11787" y="77367"/>
                    <a:pt x="20360" y="86368"/>
                    <a:pt x="29361" y="95369"/>
                  </a:cubicBezTo>
                  <a:lnTo>
                    <a:pt x="91083" y="33647"/>
                  </a:lnTo>
                  <a:cubicBezTo>
                    <a:pt x="83796" y="23789"/>
                    <a:pt x="76081" y="13502"/>
                    <a:pt x="68366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C447462C-DF60-484C-BDB6-82B807B368FD}"/>
                </a:ext>
              </a:extLst>
            </p:cNvPr>
            <p:cNvSpPr/>
            <p:nvPr/>
          </p:nvSpPr>
          <p:spPr>
            <a:xfrm>
              <a:off x="5582293" y="2463951"/>
              <a:ext cx="840105" cy="1084421"/>
            </a:xfrm>
            <a:custGeom>
              <a:avLst/>
              <a:gdLst>
                <a:gd name="connsiteX0" fmla="*/ 689443 w 840105"/>
                <a:gd name="connsiteY0" fmla="*/ 436555 h 1084421"/>
                <a:gd name="connsiteX1" fmla="*/ 773454 w 840105"/>
                <a:gd name="connsiteY1" fmla="*/ 436555 h 1084421"/>
                <a:gd name="connsiteX2" fmla="*/ 782027 w 840105"/>
                <a:gd name="connsiteY2" fmla="*/ 424125 h 1084421"/>
                <a:gd name="connsiteX3" fmla="*/ 839462 w 840105"/>
                <a:gd name="connsiteY3" fmla="*/ 421124 h 1084421"/>
                <a:gd name="connsiteX4" fmla="*/ 835605 w 840105"/>
                <a:gd name="connsiteY4" fmla="*/ 336685 h 1084421"/>
                <a:gd name="connsiteX5" fmla="*/ 837748 w 840105"/>
                <a:gd name="connsiteY5" fmla="*/ 239816 h 1084421"/>
                <a:gd name="connsiteX6" fmla="*/ 835605 w 840105"/>
                <a:gd name="connsiteY6" fmla="*/ 241959 h 1084421"/>
                <a:gd name="connsiteX7" fmla="*/ 774740 w 840105"/>
                <a:gd name="connsiteY7" fmla="*/ 241959 h 1084421"/>
                <a:gd name="connsiteX8" fmla="*/ 774311 w 840105"/>
                <a:gd name="connsiteY8" fmla="*/ 181094 h 1084421"/>
                <a:gd name="connsiteX9" fmla="*/ 835605 w 840105"/>
                <a:gd name="connsiteY9" fmla="*/ 181094 h 1084421"/>
                <a:gd name="connsiteX10" fmla="*/ 837319 w 840105"/>
                <a:gd name="connsiteY10" fmla="*/ 182809 h 1084421"/>
                <a:gd name="connsiteX11" fmla="*/ 835605 w 840105"/>
                <a:gd name="connsiteY11" fmla="*/ 149376 h 1084421"/>
                <a:gd name="connsiteX12" fmla="*/ 833462 w 840105"/>
                <a:gd name="connsiteY12" fmla="*/ 122801 h 1084421"/>
                <a:gd name="connsiteX13" fmla="*/ 809458 w 840105"/>
                <a:gd name="connsiteY13" fmla="*/ 98798 h 1084421"/>
                <a:gd name="connsiteX14" fmla="*/ 731449 w 840105"/>
                <a:gd name="connsiteY14" fmla="*/ 98798 h 1084421"/>
                <a:gd name="connsiteX15" fmla="*/ 720305 w 840105"/>
                <a:gd name="connsiteY15" fmla="*/ 120230 h 1084421"/>
                <a:gd name="connsiteX16" fmla="*/ 659440 w 840105"/>
                <a:gd name="connsiteY16" fmla="*/ 120230 h 1084421"/>
                <a:gd name="connsiteX17" fmla="*/ 659440 w 840105"/>
                <a:gd name="connsiteY17" fmla="*/ 59365 h 1084421"/>
                <a:gd name="connsiteX18" fmla="*/ 719876 w 840105"/>
                <a:gd name="connsiteY18" fmla="*/ 59793 h 1084421"/>
                <a:gd name="connsiteX19" fmla="*/ 731020 w 840105"/>
                <a:gd name="connsiteY19" fmla="*/ 79510 h 1084421"/>
                <a:gd name="connsiteX20" fmla="*/ 813745 w 840105"/>
                <a:gd name="connsiteY20" fmla="*/ 79081 h 1084421"/>
                <a:gd name="connsiteX21" fmla="*/ 817602 w 840105"/>
                <a:gd name="connsiteY21" fmla="*/ 79081 h 1084421"/>
                <a:gd name="connsiteX22" fmla="*/ 830890 w 840105"/>
                <a:gd name="connsiteY22" fmla="*/ 92369 h 1084421"/>
                <a:gd name="connsiteX23" fmla="*/ 824032 w 840105"/>
                <a:gd name="connsiteY23" fmla="*/ 8787 h 1084421"/>
                <a:gd name="connsiteX24" fmla="*/ 821889 w 840105"/>
                <a:gd name="connsiteY24" fmla="*/ 3215 h 1084421"/>
                <a:gd name="connsiteX25" fmla="*/ 818888 w 840105"/>
                <a:gd name="connsiteY25" fmla="*/ 5787 h 1084421"/>
                <a:gd name="connsiteX26" fmla="*/ 818888 w 840105"/>
                <a:gd name="connsiteY26" fmla="*/ 5787 h 1084421"/>
                <a:gd name="connsiteX27" fmla="*/ 806458 w 840105"/>
                <a:gd name="connsiteY27" fmla="*/ 5787 h 1084421"/>
                <a:gd name="connsiteX28" fmla="*/ 670155 w 840105"/>
                <a:gd name="connsiteY28" fmla="*/ 6215 h 1084421"/>
                <a:gd name="connsiteX29" fmla="*/ 616149 w 840105"/>
                <a:gd name="connsiteY29" fmla="*/ 60222 h 1084421"/>
                <a:gd name="connsiteX30" fmla="*/ 616149 w 840105"/>
                <a:gd name="connsiteY30" fmla="*/ 211955 h 1084421"/>
                <a:gd name="connsiteX31" fmla="*/ 616149 w 840105"/>
                <a:gd name="connsiteY31" fmla="*/ 223957 h 1084421"/>
                <a:gd name="connsiteX32" fmla="*/ 3215 w 840105"/>
                <a:gd name="connsiteY32" fmla="*/ 836890 h 1084421"/>
                <a:gd name="connsiteX33" fmla="*/ 49506 w 840105"/>
                <a:gd name="connsiteY33" fmla="*/ 886611 h 1084421"/>
                <a:gd name="connsiteX34" fmla="*/ 263819 w 840105"/>
                <a:gd name="connsiteY34" fmla="*/ 672299 h 1084421"/>
                <a:gd name="connsiteX35" fmla="*/ 285250 w 840105"/>
                <a:gd name="connsiteY35" fmla="*/ 593431 h 1084421"/>
                <a:gd name="connsiteX36" fmla="*/ 286536 w 840105"/>
                <a:gd name="connsiteY36" fmla="*/ 588288 h 1084421"/>
                <a:gd name="connsiteX37" fmla="*/ 563856 w 840105"/>
                <a:gd name="connsiteY37" fmla="*/ 310968 h 1084421"/>
                <a:gd name="connsiteX38" fmla="*/ 572000 w 840105"/>
                <a:gd name="connsiteY38" fmla="*/ 310968 h 1084421"/>
                <a:gd name="connsiteX39" fmla="*/ 650439 w 840105"/>
                <a:gd name="connsiteY39" fmla="*/ 311396 h 1084421"/>
                <a:gd name="connsiteX40" fmla="*/ 660297 w 840105"/>
                <a:gd name="connsiteY40" fmla="*/ 295108 h 1084421"/>
                <a:gd name="connsiteX41" fmla="*/ 721162 w 840105"/>
                <a:gd name="connsiteY41" fmla="*/ 295108 h 1084421"/>
                <a:gd name="connsiteX42" fmla="*/ 721162 w 840105"/>
                <a:gd name="connsiteY42" fmla="*/ 355973 h 1084421"/>
                <a:gd name="connsiteX43" fmla="*/ 660297 w 840105"/>
                <a:gd name="connsiteY43" fmla="*/ 355973 h 1084421"/>
                <a:gd name="connsiteX44" fmla="*/ 655582 w 840105"/>
                <a:gd name="connsiteY44" fmla="*/ 349972 h 1084421"/>
                <a:gd name="connsiteX45" fmla="*/ 579715 w 840105"/>
                <a:gd name="connsiteY45" fmla="*/ 350401 h 1084421"/>
                <a:gd name="connsiteX46" fmla="*/ 321683 w 840105"/>
                <a:gd name="connsiteY46" fmla="*/ 608433 h 1084421"/>
                <a:gd name="connsiteX47" fmla="*/ 300252 w 840105"/>
                <a:gd name="connsiteY47" fmla="*/ 687300 h 1084421"/>
                <a:gd name="connsiteX48" fmla="*/ 298966 w 840105"/>
                <a:gd name="connsiteY48" fmla="*/ 692444 h 1084421"/>
                <a:gd name="connsiteX49" fmla="*/ 75652 w 840105"/>
                <a:gd name="connsiteY49" fmla="*/ 915757 h 1084421"/>
                <a:gd name="connsiteX50" fmla="*/ 104370 w 840105"/>
                <a:gd name="connsiteY50" fmla="*/ 949190 h 1084421"/>
                <a:gd name="connsiteX51" fmla="*/ 384691 w 840105"/>
                <a:gd name="connsiteY51" fmla="*/ 668870 h 1084421"/>
                <a:gd name="connsiteX52" fmla="*/ 398407 w 840105"/>
                <a:gd name="connsiteY52" fmla="*/ 617006 h 1084421"/>
                <a:gd name="connsiteX53" fmla="*/ 399264 w 840105"/>
                <a:gd name="connsiteY53" fmla="*/ 614434 h 1084421"/>
                <a:gd name="connsiteX54" fmla="*/ 421124 w 840105"/>
                <a:gd name="connsiteY54" fmla="*/ 592574 h 1084421"/>
                <a:gd name="connsiteX55" fmla="*/ 421981 w 840105"/>
                <a:gd name="connsiteY55" fmla="*/ 532995 h 1084421"/>
                <a:gd name="connsiteX56" fmla="*/ 482846 w 840105"/>
                <a:gd name="connsiteY56" fmla="*/ 533424 h 1084421"/>
                <a:gd name="connsiteX57" fmla="*/ 482846 w 840105"/>
                <a:gd name="connsiteY57" fmla="*/ 594289 h 1084421"/>
                <a:gd name="connsiteX58" fmla="*/ 437840 w 840105"/>
                <a:gd name="connsiteY58" fmla="*/ 604147 h 1084421"/>
                <a:gd name="connsiteX59" fmla="*/ 416838 w 840105"/>
                <a:gd name="connsiteY59" fmla="*/ 625150 h 1084421"/>
                <a:gd name="connsiteX60" fmla="*/ 403122 w 840105"/>
                <a:gd name="connsiteY60" fmla="*/ 677013 h 1084421"/>
                <a:gd name="connsiteX61" fmla="*/ 402265 w 840105"/>
                <a:gd name="connsiteY61" fmla="*/ 679585 h 1084421"/>
                <a:gd name="connsiteX62" fmla="*/ 117229 w 840105"/>
                <a:gd name="connsiteY62" fmla="*/ 964621 h 1084421"/>
                <a:gd name="connsiteX63" fmla="*/ 139089 w 840105"/>
                <a:gd name="connsiteY63" fmla="*/ 991195 h 1084421"/>
                <a:gd name="connsiteX64" fmla="*/ 532567 w 840105"/>
                <a:gd name="connsiteY64" fmla="*/ 597718 h 1084421"/>
                <a:gd name="connsiteX65" fmla="*/ 532567 w 840105"/>
                <a:gd name="connsiteY65" fmla="*/ 466130 h 1084421"/>
                <a:gd name="connsiteX66" fmla="*/ 534281 w 840105"/>
                <a:gd name="connsiteY66" fmla="*/ 460129 h 1084421"/>
                <a:gd name="connsiteX67" fmla="*/ 541139 w 840105"/>
                <a:gd name="connsiteY67" fmla="*/ 408694 h 1084421"/>
                <a:gd name="connsiteX68" fmla="*/ 602004 w 840105"/>
                <a:gd name="connsiteY68" fmla="*/ 409123 h 1084421"/>
                <a:gd name="connsiteX69" fmla="*/ 602004 w 840105"/>
                <a:gd name="connsiteY69" fmla="*/ 469559 h 1084421"/>
                <a:gd name="connsiteX70" fmla="*/ 552283 w 840105"/>
                <a:gd name="connsiteY70" fmla="*/ 477274 h 1084421"/>
                <a:gd name="connsiteX71" fmla="*/ 552283 w 840105"/>
                <a:gd name="connsiteY71" fmla="*/ 601575 h 1084421"/>
                <a:gd name="connsiteX72" fmla="*/ 551855 w 840105"/>
                <a:gd name="connsiteY72" fmla="*/ 605862 h 1084421"/>
                <a:gd name="connsiteX73" fmla="*/ 151090 w 840105"/>
                <a:gd name="connsiteY73" fmla="*/ 1006626 h 1084421"/>
                <a:gd name="connsiteX74" fmla="*/ 176379 w 840105"/>
                <a:gd name="connsiteY74" fmla="*/ 1038773 h 1084421"/>
                <a:gd name="connsiteX75" fmla="*/ 471702 w 840105"/>
                <a:gd name="connsiteY75" fmla="*/ 743450 h 1084421"/>
                <a:gd name="connsiteX76" fmla="*/ 475560 w 840105"/>
                <a:gd name="connsiteY76" fmla="*/ 743450 h 1084421"/>
                <a:gd name="connsiteX77" fmla="*/ 513279 w 840105"/>
                <a:gd name="connsiteY77" fmla="*/ 743022 h 1084421"/>
                <a:gd name="connsiteX78" fmla="*/ 532995 w 840105"/>
                <a:gd name="connsiteY78" fmla="*/ 709160 h 1084421"/>
                <a:gd name="connsiteX79" fmla="*/ 542425 w 840105"/>
                <a:gd name="connsiteY79" fmla="*/ 662440 h 1084421"/>
                <a:gd name="connsiteX80" fmla="*/ 602861 w 840105"/>
                <a:gd name="connsiteY80" fmla="*/ 662440 h 1084421"/>
                <a:gd name="connsiteX81" fmla="*/ 603290 w 840105"/>
                <a:gd name="connsiteY81" fmla="*/ 722876 h 1084421"/>
                <a:gd name="connsiteX82" fmla="*/ 546283 w 840105"/>
                <a:gd name="connsiteY82" fmla="*/ 725877 h 1084421"/>
                <a:gd name="connsiteX83" fmla="*/ 527852 w 840105"/>
                <a:gd name="connsiteY83" fmla="*/ 757595 h 1084421"/>
                <a:gd name="connsiteX84" fmla="*/ 525280 w 840105"/>
                <a:gd name="connsiteY84" fmla="*/ 762738 h 1084421"/>
                <a:gd name="connsiteX85" fmla="*/ 519708 w 840105"/>
                <a:gd name="connsiteY85" fmla="*/ 762738 h 1084421"/>
                <a:gd name="connsiteX86" fmla="*/ 480274 w 840105"/>
                <a:gd name="connsiteY86" fmla="*/ 762738 h 1084421"/>
                <a:gd name="connsiteX87" fmla="*/ 188809 w 840105"/>
                <a:gd name="connsiteY87" fmla="*/ 1054203 h 1084421"/>
                <a:gd name="connsiteX88" fmla="*/ 211527 w 840105"/>
                <a:gd name="connsiteY88" fmla="*/ 1084636 h 1084421"/>
                <a:gd name="connsiteX89" fmla="*/ 517993 w 840105"/>
                <a:gd name="connsiteY89" fmla="*/ 778169 h 1084421"/>
                <a:gd name="connsiteX90" fmla="*/ 523566 w 840105"/>
                <a:gd name="connsiteY90" fmla="*/ 779455 h 1084421"/>
                <a:gd name="connsiteX91" fmla="*/ 584859 w 840105"/>
                <a:gd name="connsiteY91" fmla="*/ 796171 h 1084421"/>
                <a:gd name="connsiteX92" fmla="*/ 646152 w 840105"/>
                <a:gd name="connsiteY92" fmla="*/ 734878 h 1084421"/>
                <a:gd name="connsiteX93" fmla="*/ 646152 w 840105"/>
                <a:gd name="connsiteY93" fmla="*/ 669727 h 1084421"/>
                <a:gd name="connsiteX94" fmla="*/ 583573 w 840105"/>
                <a:gd name="connsiteY94" fmla="*/ 605004 h 1084421"/>
                <a:gd name="connsiteX95" fmla="*/ 584002 w 840105"/>
                <a:gd name="connsiteY95" fmla="*/ 600718 h 1084421"/>
                <a:gd name="connsiteX96" fmla="*/ 584002 w 840105"/>
                <a:gd name="connsiteY96" fmla="*/ 541996 h 1084421"/>
                <a:gd name="connsiteX97" fmla="*/ 583573 w 840105"/>
                <a:gd name="connsiteY97" fmla="*/ 537710 h 1084421"/>
                <a:gd name="connsiteX98" fmla="*/ 684729 w 840105"/>
                <a:gd name="connsiteY98" fmla="*/ 436555 h 1084421"/>
                <a:gd name="connsiteX99" fmla="*/ 689443 w 840105"/>
                <a:gd name="connsiteY99" fmla="*/ 436555 h 1084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840105" h="1084421">
                  <a:moveTo>
                    <a:pt x="689443" y="436555"/>
                  </a:moveTo>
                  <a:lnTo>
                    <a:pt x="773454" y="436555"/>
                  </a:lnTo>
                  <a:cubicBezTo>
                    <a:pt x="775597" y="432268"/>
                    <a:pt x="778597" y="427982"/>
                    <a:pt x="782027" y="424125"/>
                  </a:cubicBezTo>
                  <a:cubicBezTo>
                    <a:pt x="797886" y="408265"/>
                    <a:pt x="822746" y="407408"/>
                    <a:pt x="839462" y="421124"/>
                  </a:cubicBezTo>
                  <a:cubicBezTo>
                    <a:pt x="836462" y="392835"/>
                    <a:pt x="834747" y="364974"/>
                    <a:pt x="835605" y="336685"/>
                  </a:cubicBezTo>
                  <a:cubicBezTo>
                    <a:pt x="836033" y="304538"/>
                    <a:pt x="837319" y="271963"/>
                    <a:pt x="837748" y="239816"/>
                  </a:cubicBezTo>
                  <a:cubicBezTo>
                    <a:pt x="836890" y="240673"/>
                    <a:pt x="836462" y="241530"/>
                    <a:pt x="835605" y="241959"/>
                  </a:cubicBezTo>
                  <a:cubicBezTo>
                    <a:pt x="818888" y="258675"/>
                    <a:pt x="791885" y="258675"/>
                    <a:pt x="774740" y="241959"/>
                  </a:cubicBezTo>
                  <a:cubicBezTo>
                    <a:pt x="758023" y="225243"/>
                    <a:pt x="757595" y="197811"/>
                    <a:pt x="774311" y="181094"/>
                  </a:cubicBezTo>
                  <a:cubicBezTo>
                    <a:pt x="791028" y="164378"/>
                    <a:pt x="818888" y="164378"/>
                    <a:pt x="835605" y="181094"/>
                  </a:cubicBezTo>
                  <a:cubicBezTo>
                    <a:pt x="836033" y="181523"/>
                    <a:pt x="836462" y="182380"/>
                    <a:pt x="837319" y="182809"/>
                  </a:cubicBezTo>
                  <a:cubicBezTo>
                    <a:pt x="836890" y="171665"/>
                    <a:pt x="836462" y="160520"/>
                    <a:pt x="835605" y="149376"/>
                  </a:cubicBezTo>
                  <a:cubicBezTo>
                    <a:pt x="835176" y="140375"/>
                    <a:pt x="834319" y="131802"/>
                    <a:pt x="833462" y="122801"/>
                  </a:cubicBezTo>
                  <a:lnTo>
                    <a:pt x="809458" y="98798"/>
                  </a:lnTo>
                  <a:lnTo>
                    <a:pt x="731449" y="98798"/>
                  </a:lnTo>
                  <a:cubicBezTo>
                    <a:pt x="729734" y="106513"/>
                    <a:pt x="726305" y="113800"/>
                    <a:pt x="720305" y="120230"/>
                  </a:cubicBezTo>
                  <a:cubicBezTo>
                    <a:pt x="703588" y="136946"/>
                    <a:pt x="676156" y="136946"/>
                    <a:pt x="659440" y="120230"/>
                  </a:cubicBezTo>
                  <a:cubicBezTo>
                    <a:pt x="642723" y="103513"/>
                    <a:pt x="642723" y="76081"/>
                    <a:pt x="659440" y="59365"/>
                  </a:cubicBezTo>
                  <a:cubicBezTo>
                    <a:pt x="676156" y="42648"/>
                    <a:pt x="703160" y="42648"/>
                    <a:pt x="719876" y="59793"/>
                  </a:cubicBezTo>
                  <a:cubicBezTo>
                    <a:pt x="725448" y="65365"/>
                    <a:pt x="729306" y="72223"/>
                    <a:pt x="731020" y="79510"/>
                  </a:cubicBezTo>
                  <a:lnTo>
                    <a:pt x="813745" y="79081"/>
                  </a:lnTo>
                  <a:lnTo>
                    <a:pt x="817602" y="79081"/>
                  </a:lnTo>
                  <a:lnTo>
                    <a:pt x="830890" y="92369"/>
                  </a:lnTo>
                  <a:cubicBezTo>
                    <a:pt x="828747" y="64508"/>
                    <a:pt x="826175" y="36648"/>
                    <a:pt x="824032" y="8787"/>
                  </a:cubicBezTo>
                  <a:cubicBezTo>
                    <a:pt x="823175" y="7072"/>
                    <a:pt x="822746" y="4929"/>
                    <a:pt x="821889" y="3215"/>
                  </a:cubicBezTo>
                  <a:lnTo>
                    <a:pt x="818888" y="5787"/>
                  </a:lnTo>
                  <a:lnTo>
                    <a:pt x="818888" y="5787"/>
                  </a:lnTo>
                  <a:lnTo>
                    <a:pt x="806458" y="5787"/>
                  </a:lnTo>
                  <a:lnTo>
                    <a:pt x="670155" y="6215"/>
                  </a:lnTo>
                  <a:lnTo>
                    <a:pt x="616149" y="60222"/>
                  </a:lnTo>
                  <a:lnTo>
                    <a:pt x="616149" y="211955"/>
                  </a:lnTo>
                  <a:lnTo>
                    <a:pt x="616149" y="223957"/>
                  </a:lnTo>
                  <a:lnTo>
                    <a:pt x="3215" y="836890"/>
                  </a:lnTo>
                  <a:cubicBezTo>
                    <a:pt x="18645" y="853178"/>
                    <a:pt x="34076" y="869895"/>
                    <a:pt x="49506" y="886611"/>
                  </a:cubicBezTo>
                  <a:lnTo>
                    <a:pt x="263819" y="672299"/>
                  </a:lnTo>
                  <a:lnTo>
                    <a:pt x="285250" y="593431"/>
                  </a:lnTo>
                  <a:lnTo>
                    <a:pt x="286536" y="588288"/>
                  </a:lnTo>
                  <a:lnTo>
                    <a:pt x="563856" y="310968"/>
                  </a:lnTo>
                  <a:lnTo>
                    <a:pt x="572000" y="310968"/>
                  </a:lnTo>
                  <a:lnTo>
                    <a:pt x="650439" y="311396"/>
                  </a:lnTo>
                  <a:cubicBezTo>
                    <a:pt x="652582" y="305395"/>
                    <a:pt x="655582" y="299823"/>
                    <a:pt x="660297" y="295108"/>
                  </a:cubicBezTo>
                  <a:cubicBezTo>
                    <a:pt x="677013" y="278392"/>
                    <a:pt x="704445" y="278392"/>
                    <a:pt x="721162" y="295108"/>
                  </a:cubicBezTo>
                  <a:cubicBezTo>
                    <a:pt x="737878" y="311825"/>
                    <a:pt x="737878" y="339257"/>
                    <a:pt x="721162" y="355973"/>
                  </a:cubicBezTo>
                  <a:cubicBezTo>
                    <a:pt x="704445" y="372690"/>
                    <a:pt x="677013" y="372690"/>
                    <a:pt x="660297" y="355973"/>
                  </a:cubicBezTo>
                  <a:cubicBezTo>
                    <a:pt x="658582" y="354259"/>
                    <a:pt x="656868" y="352116"/>
                    <a:pt x="655582" y="349972"/>
                  </a:cubicBezTo>
                  <a:lnTo>
                    <a:pt x="579715" y="350401"/>
                  </a:lnTo>
                  <a:lnTo>
                    <a:pt x="321683" y="608433"/>
                  </a:lnTo>
                  <a:lnTo>
                    <a:pt x="300252" y="687300"/>
                  </a:lnTo>
                  <a:lnTo>
                    <a:pt x="298966" y="692444"/>
                  </a:lnTo>
                  <a:lnTo>
                    <a:pt x="75652" y="915757"/>
                  </a:lnTo>
                  <a:cubicBezTo>
                    <a:pt x="85511" y="926902"/>
                    <a:pt x="94940" y="938046"/>
                    <a:pt x="104370" y="949190"/>
                  </a:cubicBezTo>
                  <a:lnTo>
                    <a:pt x="384691" y="668870"/>
                  </a:lnTo>
                  <a:lnTo>
                    <a:pt x="398407" y="617006"/>
                  </a:lnTo>
                  <a:lnTo>
                    <a:pt x="399264" y="614434"/>
                  </a:lnTo>
                  <a:lnTo>
                    <a:pt x="421124" y="592574"/>
                  </a:lnTo>
                  <a:cubicBezTo>
                    <a:pt x="405265" y="575858"/>
                    <a:pt x="405265" y="549283"/>
                    <a:pt x="421981" y="532995"/>
                  </a:cubicBezTo>
                  <a:cubicBezTo>
                    <a:pt x="438698" y="516279"/>
                    <a:pt x="466130" y="516279"/>
                    <a:pt x="482846" y="533424"/>
                  </a:cubicBezTo>
                  <a:cubicBezTo>
                    <a:pt x="499563" y="550140"/>
                    <a:pt x="499563" y="577144"/>
                    <a:pt x="482846" y="594289"/>
                  </a:cubicBezTo>
                  <a:cubicBezTo>
                    <a:pt x="470416" y="606719"/>
                    <a:pt x="452842" y="609719"/>
                    <a:pt x="437840" y="604147"/>
                  </a:cubicBezTo>
                  <a:lnTo>
                    <a:pt x="416838" y="625150"/>
                  </a:lnTo>
                  <a:lnTo>
                    <a:pt x="403122" y="677013"/>
                  </a:lnTo>
                  <a:lnTo>
                    <a:pt x="402265" y="679585"/>
                  </a:lnTo>
                  <a:lnTo>
                    <a:pt x="117229" y="964621"/>
                  </a:lnTo>
                  <a:cubicBezTo>
                    <a:pt x="124516" y="973622"/>
                    <a:pt x="131802" y="982194"/>
                    <a:pt x="139089" y="991195"/>
                  </a:cubicBezTo>
                  <a:lnTo>
                    <a:pt x="532567" y="597718"/>
                  </a:lnTo>
                  <a:lnTo>
                    <a:pt x="532567" y="466130"/>
                  </a:lnTo>
                  <a:cubicBezTo>
                    <a:pt x="532567" y="463987"/>
                    <a:pt x="532995" y="461843"/>
                    <a:pt x="534281" y="460129"/>
                  </a:cubicBezTo>
                  <a:cubicBezTo>
                    <a:pt x="525280" y="443841"/>
                    <a:pt x="526995" y="422410"/>
                    <a:pt x="541139" y="408694"/>
                  </a:cubicBezTo>
                  <a:cubicBezTo>
                    <a:pt x="557856" y="391978"/>
                    <a:pt x="585288" y="392406"/>
                    <a:pt x="602004" y="409123"/>
                  </a:cubicBezTo>
                  <a:cubicBezTo>
                    <a:pt x="618720" y="425839"/>
                    <a:pt x="618720" y="452842"/>
                    <a:pt x="602004" y="469559"/>
                  </a:cubicBezTo>
                  <a:cubicBezTo>
                    <a:pt x="588288" y="483275"/>
                    <a:pt x="568143" y="485847"/>
                    <a:pt x="552283" y="477274"/>
                  </a:cubicBezTo>
                  <a:lnTo>
                    <a:pt x="552283" y="601575"/>
                  </a:lnTo>
                  <a:lnTo>
                    <a:pt x="551855" y="605862"/>
                  </a:lnTo>
                  <a:lnTo>
                    <a:pt x="151090" y="1006626"/>
                  </a:lnTo>
                  <a:cubicBezTo>
                    <a:pt x="159663" y="1017342"/>
                    <a:pt x="167807" y="1028057"/>
                    <a:pt x="176379" y="1038773"/>
                  </a:cubicBezTo>
                  <a:lnTo>
                    <a:pt x="471702" y="743450"/>
                  </a:lnTo>
                  <a:lnTo>
                    <a:pt x="475560" y="743450"/>
                  </a:lnTo>
                  <a:lnTo>
                    <a:pt x="513279" y="743022"/>
                  </a:lnTo>
                  <a:lnTo>
                    <a:pt x="532995" y="709160"/>
                  </a:lnTo>
                  <a:cubicBezTo>
                    <a:pt x="526566" y="693730"/>
                    <a:pt x="529566" y="675299"/>
                    <a:pt x="542425" y="662440"/>
                  </a:cubicBezTo>
                  <a:cubicBezTo>
                    <a:pt x="559141" y="645724"/>
                    <a:pt x="586145" y="645724"/>
                    <a:pt x="602861" y="662440"/>
                  </a:cubicBezTo>
                  <a:cubicBezTo>
                    <a:pt x="619578" y="679156"/>
                    <a:pt x="620006" y="706160"/>
                    <a:pt x="603290" y="722876"/>
                  </a:cubicBezTo>
                  <a:cubicBezTo>
                    <a:pt x="587859" y="738735"/>
                    <a:pt x="562999" y="739593"/>
                    <a:pt x="546283" y="725877"/>
                  </a:cubicBezTo>
                  <a:lnTo>
                    <a:pt x="527852" y="757595"/>
                  </a:lnTo>
                  <a:lnTo>
                    <a:pt x="525280" y="762738"/>
                  </a:lnTo>
                  <a:lnTo>
                    <a:pt x="519708" y="762738"/>
                  </a:lnTo>
                  <a:lnTo>
                    <a:pt x="480274" y="762738"/>
                  </a:lnTo>
                  <a:lnTo>
                    <a:pt x="188809" y="1054203"/>
                  </a:lnTo>
                  <a:cubicBezTo>
                    <a:pt x="196525" y="1064062"/>
                    <a:pt x="203811" y="1074349"/>
                    <a:pt x="211527" y="1084636"/>
                  </a:cubicBezTo>
                  <a:lnTo>
                    <a:pt x="517993" y="778169"/>
                  </a:lnTo>
                  <a:lnTo>
                    <a:pt x="523566" y="779455"/>
                  </a:lnTo>
                  <a:lnTo>
                    <a:pt x="584859" y="796171"/>
                  </a:lnTo>
                  <a:lnTo>
                    <a:pt x="646152" y="734878"/>
                  </a:lnTo>
                  <a:lnTo>
                    <a:pt x="646152" y="669727"/>
                  </a:lnTo>
                  <a:lnTo>
                    <a:pt x="583573" y="605004"/>
                  </a:lnTo>
                  <a:lnTo>
                    <a:pt x="584002" y="600718"/>
                  </a:lnTo>
                  <a:lnTo>
                    <a:pt x="584002" y="541996"/>
                  </a:lnTo>
                  <a:lnTo>
                    <a:pt x="583573" y="537710"/>
                  </a:lnTo>
                  <a:lnTo>
                    <a:pt x="684729" y="436555"/>
                  </a:lnTo>
                  <a:lnTo>
                    <a:pt x="689443" y="4365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6D36B89F-C426-4BDF-978F-A10D7799B00A}"/>
                </a:ext>
              </a:extLst>
            </p:cNvPr>
            <p:cNvSpPr/>
            <p:nvPr/>
          </p:nvSpPr>
          <p:spPr>
            <a:xfrm>
              <a:off x="5947053" y="3832551"/>
              <a:ext cx="12859" cy="12859"/>
            </a:xfrm>
            <a:custGeom>
              <a:avLst/>
              <a:gdLst>
                <a:gd name="connsiteX0" fmla="*/ 12644 w 12858"/>
                <a:gd name="connsiteY0" fmla="*/ 10930 h 12858"/>
                <a:gd name="connsiteX1" fmla="*/ 8358 w 12858"/>
                <a:gd name="connsiteY1" fmla="*/ 3215 h 12858"/>
                <a:gd name="connsiteX2" fmla="*/ 3215 w 12858"/>
                <a:gd name="connsiteY2" fmla="*/ 3215 h 12858"/>
                <a:gd name="connsiteX3" fmla="*/ 12644 w 12858"/>
                <a:gd name="connsiteY3" fmla="*/ 10930 h 12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58" h="12858">
                  <a:moveTo>
                    <a:pt x="12644" y="10930"/>
                  </a:moveTo>
                  <a:cubicBezTo>
                    <a:pt x="11359" y="8358"/>
                    <a:pt x="9644" y="5786"/>
                    <a:pt x="8358" y="3215"/>
                  </a:cubicBezTo>
                  <a:lnTo>
                    <a:pt x="3215" y="3215"/>
                  </a:lnTo>
                  <a:cubicBezTo>
                    <a:pt x="6215" y="5786"/>
                    <a:pt x="9215" y="8358"/>
                    <a:pt x="12644" y="109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9B8C9C73-BD3D-4F6A-B168-B9D53B9C088D}"/>
                </a:ext>
              </a:extLst>
            </p:cNvPr>
            <p:cNvSpPr/>
            <p:nvPr/>
          </p:nvSpPr>
          <p:spPr>
            <a:xfrm>
              <a:off x="5950053" y="3225617"/>
              <a:ext cx="522923" cy="771525"/>
            </a:xfrm>
            <a:custGeom>
              <a:avLst/>
              <a:gdLst>
                <a:gd name="connsiteX0" fmla="*/ 392406 w 522922"/>
                <a:gd name="connsiteY0" fmla="*/ 486704 h 771525"/>
                <a:gd name="connsiteX1" fmla="*/ 392406 w 522922"/>
                <a:gd name="connsiteY1" fmla="*/ 486704 h 771525"/>
                <a:gd name="connsiteX2" fmla="*/ 392406 w 522922"/>
                <a:gd name="connsiteY2" fmla="*/ 152376 h 771525"/>
                <a:gd name="connsiteX3" fmla="*/ 392406 w 522922"/>
                <a:gd name="connsiteY3" fmla="*/ 144232 h 771525"/>
                <a:gd name="connsiteX4" fmla="*/ 520994 w 522922"/>
                <a:gd name="connsiteY4" fmla="*/ 15645 h 771525"/>
                <a:gd name="connsiteX5" fmla="*/ 516279 w 522922"/>
                <a:gd name="connsiteY5" fmla="*/ 3215 h 771525"/>
                <a:gd name="connsiteX6" fmla="*/ 248817 w 522922"/>
                <a:gd name="connsiteY6" fmla="*/ 270248 h 771525"/>
                <a:gd name="connsiteX7" fmla="*/ 231243 w 522922"/>
                <a:gd name="connsiteY7" fmla="*/ 335399 h 771525"/>
                <a:gd name="connsiteX8" fmla="*/ 230386 w 522922"/>
                <a:gd name="connsiteY8" fmla="*/ 337542 h 771525"/>
                <a:gd name="connsiteX9" fmla="*/ 3215 w 522922"/>
                <a:gd name="connsiteY9" fmla="*/ 564713 h 771525"/>
                <a:gd name="connsiteX10" fmla="*/ 34076 w 522922"/>
                <a:gd name="connsiteY10" fmla="*/ 619149 h 771525"/>
                <a:gd name="connsiteX11" fmla="*/ 307538 w 522922"/>
                <a:gd name="connsiteY11" fmla="*/ 345686 h 771525"/>
                <a:gd name="connsiteX12" fmla="*/ 289108 w 522922"/>
                <a:gd name="connsiteY12" fmla="*/ 334971 h 771525"/>
                <a:gd name="connsiteX13" fmla="*/ 289536 w 522922"/>
                <a:gd name="connsiteY13" fmla="*/ 274106 h 771525"/>
                <a:gd name="connsiteX14" fmla="*/ 349972 w 522922"/>
                <a:gd name="connsiteY14" fmla="*/ 274106 h 771525"/>
                <a:gd name="connsiteX15" fmla="*/ 349972 w 522922"/>
                <a:gd name="connsiteY15" fmla="*/ 334971 h 771525"/>
                <a:gd name="connsiteX16" fmla="*/ 335828 w 522922"/>
                <a:gd name="connsiteY16" fmla="*/ 344400 h 771525"/>
                <a:gd name="connsiteX17" fmla="*/ 334113 w 522922"/>
                <a:gd name="connsiteY17" fmla="*/ 346543 h 771525"/>
                <a:gd name="connsiteX18" fmla="*/ 43505 w 522922"/>
                <a:gd name="connsiteY18" fmla="*/ 637151 h 771525"/>
                <a:gd name="connsiteX19" fmla="*/ 51649 w 522922"/>
                <a:gd name="connsiteY19" fmla="*/ 652153 h 771525"/>
                <a:gd name="connsiteX20" fmla="*/ 215813 w 522922"/>
                <a:gd name="connsiteY20" fmla="*/ 771311 h 771525"/>
                <a:gd name="connsiteX21" fmla="*/ 215813 w 522922"/>
                <a:gd name="connsiteY21" fmla="*/ 671441 h 771525"/>
                <a:gd name="connsiteX22" fmla="*/ 215813 w 522922"/>
                <a:gd name="connsiteY22" fmla="*/ 663297 h 771525"/>
                <a:gd name="connsiteX23" fmla="*/ 392406 w 522922"/>
                <a:gd name="connsiteY23" fmla="*/ 486704 h 77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22922" h="771525">
                  <a:moveTo>
                    <a:pt x="392406" y="486704"/>
                  </a:moveTo>
                  <a:lnTo>
                    <a:pt x="392406" y="486704"/>
                  </a:lnTo>
                  <a:lnTo>
                    <a:pt x="392406" y="152376"/>
                  </a:lnTo>
                  <a:lnTo>
                    <a:pt x="392406" y="144232"/>
                  </a:lnTo>
                  <a:lnTo>
                    <a:pt x="520994" y="15645"/>
                  </a:lnTo>
                  <a:cubicBezTo>
                    <a:pt x="519279" y="11359"/>
                    <a:pt x="517565" y="7072"/>
                    <a:pt x="516279" y="3215"/>
                  </a:cubicBezTo>
                  <a:lnTo>
                    <a:pt x="248817" y="270248"/>
                  </a:lnTo>
                  <a:lnTo>
                    <a:pt x="231243" y="335399"/>
                  </a:lnTo>
                  <a:lnTo>
                    <a:pt x="230386" y="337542"/>
                  </a:lnTo>
                  <a:lnTo>
                    <a:pt x="3215" y="564713"/>
                  </a:lnTo>
                  <a:cubicBezTo>
                    <a:pt x="13502" y="582716"/>
                    <a:pt x="23789" y="600718"/>
                    <a:pt x="34076" y="619149"/>
                  </a:cubicBezTo>
                  <a:lnTo>
                    <a:pt x="307538" y="345686"/>
                  </a:lnTo>
                  <a:cubicBezTo>
                    <a:pt x="301109" y="343543"/>
                    <a:pt x="294680" y="340543"/>
                    <a:pt x="289108" y="334971"/>
                  </a:cubicBezTo>
                  <a:cubicBezTo>
                    <a:pt x="272391" y="318254"/>
                    <a:pt x="272391" y="291251"/>
                    <a:pt x="289536" y="274106"/>
                  </a:cubicBezTo>
                  <a:cubicBezTo>
                    <a:pt x="306253" y="257389"/>
                    <a:pt x="333256" y="257389"/>
                    <a:pt x="349972" y="274106"/>
                  </a:cubicBezTo>
                  <a:cubicBezTo>
                    <a:pt x="366689" y="290822"/>
                    <a:pt x="366689" y="317826"/>
                    <a:pt x="349972" y="334971"/>
                  </a:cubicBezTo>
                  <a:cubicBezTo>
                    <a:pt x="345686" y="339257"/>
                    <a:pt x="340971" y="342257"/>
                    <a:pt x="335828" y="344400"/>
                  </a:cubicBezTo>
                  <a:cubicBezTo>
                    <a:pt x="335399" y="345257"/>
                    <a:pt x="334542" y="346115"/>
                    <a:pt x="334113" y="346543"/>
                  </a:cubicBezTo>
                  <a:lnTo>
                    <a:pt x="43505" y="637151"/>
                  </a:lnTo>
                  <a:cubicBezTo>
                    <a:pt x="46077" y="642295"/>
                    <a:pt x="49077" y="647010"/>
                    <a:pt x="51649" y="652153"/>
                  </a:cubicBezTo>
                  <a:cubicBezTo>
                    <a:pt x="105227" y="694158"/>
                    <a:pt x="160091" y="733592"/>
                    <a:pt x="215813" y="771311"/>
                  </a:cubicBezTo>
                  <a:lnTo>
                    <a:pt x="215813" y="671441"/>
                  </a:lnTo>
                  <a:lnTo>
                    <a:pt x="215813" y="663297"/>
                  </a:lnTo>
                  <a:lnTo>
                    <a:pt x="392406" y="48670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BF43C758-76D6-48AF-A297-3D6521F9783C}"/>
                </a:ext>
              </a:extLst>
            </p:cNvPr>
            <p:cNvSpPr/>
            <p:nvPr/>
          </p:nvSpPr>
          <p:spPr>
            <a:xfrm>
              <a:off x="5633728" y="487132"/>
              <a:ext cx="600075" cy="347186"/>
            </a:xfrm>
            <a:custGeom>
              <a:avLst/>
              <a:gdLst>
                <a:gd name="connsiteX0" fmla="*/ 548426 w 600075"/>
                <a:gd name="connsiteY0" fmla="*/ 347401 h 347186"/>
                <a:gd name="connsiteX1" fmla="*/ 567714 w 600075"/>
                <a:gd name="connsiteY1" fmla="*/ 340543 h 347186"/>
                <a:gd name="connsiteX2" fmla="*/ 599004 w 600075"/>
                <a:gd name="connsiteY2" fmla="*/ 290393 h 347186"/>
                <a:gd name="connsiteX3" fmla="*/ 495276 w 600075"/>
                <a:gd name="connsiteY3" fmla="*/ 186666 h 347186"/>
                <a:gd name="connsiteX4" fmla="*/ 495705 w 600075"/>
                <a:gd name="connsiteY4" fmla="*/ 182380 h 347186"/>
                <a:gd name="connsiteX5" fmla="*/ 495276 w 600075"/>
                <a:gd name="connsiteY5" fmla="*/ 126659 h 347186"/>
                <a:gd name="connsiteX6" fmla="*/ 430983 w 600075"/>
                <a:gd name="connsiteY6" fmla="*/ 62365 h 347186"/>
                <a:gd name="connsiteX7" fmla="*/ 268534 w 600075"/>
                <a:gd name="connsiteY7" fmla="*/ 62365 h 347186"/>
                <a:gd name="connsiteX8" fmla="*/ 209383 w 600075"/>
                <a:gd name="connsiteY8" fmla="*/ 3215 h 347186"/>
                <a:gd name="connsiteX9" fmla="*/ 3215 w 600075"/>
                <a:gd name="connsiteY9" fmla="*/ 3215 h 347186"/>
                <a:gd name="connsiteX10" fmla="*/ 4929 w 600075"/>
                <a:gd name="connsiteY10" fmla="*/ 22503 h 347186"/>
                <a:gd name="connsiteX11" fmla="*/ 5786 w 600075"/>
                <a:gd name="connsiteY11" fmla="*/ 32361 h 347186"/>
                <a:gd name="connsiteX12" fmla="*/ 210241 w 600075"/>
                <a:gd name="connsiteY12" fmla="*/ 31933 h 347186"/>
                <a:gd name="connsiteX13" fmla="*/ 214527 w 600075"/>
                <a:gd name="connsiteY13" fmla="*/ 32361 h 347186"/>
                <a:gd name="connsiteX14" fmla="*/ 318683 w 600075"/>
                <a:gd name="connsiteY14" fmla="*/ 136517 h 347186"/>
                <a:gd name="connsiteX15" fmla="*/ 353830 w 600075"/>
                <a:gd name="connsiteY15" fmla="*/ 136517 h 347186"/>
                <a:gd name="connsiteX16" fmla="*/ 367975 w 600075"/>
                <a:gd name="connsiteY16" fmla="*/ 94940 h 347186"/>
                <a:gd name="connsiteX17" fmla="*/ 437840 w 600075"/>
                <a:gd name="connsiteY17" fmla="*/ 94512 h 347186"/>
                <a:gd name="connsiteX18" fmla="*/ 437840 w 600075"/>
                <a:gd name="connsiteY18" fmla="*/ 164378 h 347186"/>
                <a:gd name="connsiteX19" fmla="*/ 367975 w 600075"/>
                <a:gd name="connsiteY19" fmla="*/ 164378 h 347186"/>
                <a:gd name="connsiteX20" fmla="*/ 361117 w 600075"/>
                <a:gd name="connsiteY20" fmla="*/ 155377 h 347186"/>
                <a:gd name="connsiteX21" fmla="*/ 315254 w 600075"/>
                <a:gd name="connsiteY21" fmla="*/ 155377 h 347186"/>
                <a:gd name="connsiteX22" fmla="*/ 310968 w 600075"/>
                <a:gd name="connsiteY22" fmla="*/ 155805 h 347186"/>
                <a:gd name="connsiteX23" fmla="*/ 206383 w 600075"/>
                <a:gd name="connsiteY23" fmla="*/ 51221 h 347186"/>
                <a:gd name="connsiteX24" fmla="*/ 7930 w 600075"/>
                <a:gd name="connsiteY24" fmla="*/ 51221 h 347186"/>
                <a:gd name="connsiteX25" fmla="*/ 12644 w 600075"/>
                <a:gd name="connsiteY25" fmla="*/ 82082 h 347186"/>
                <a:gd name="connsiteX26" fmla="*/ 196525 w 600075"/>
                <a:gd name="connsiteY26" fmla="*/ 82082 h 347186"/>
                <a:gd name="connsiteX27" fmla="*/ 202954 w 600075"/>
                <a:gd name="connsiteY27" fmla="*/ 82082 h 347186"/>
                <a:gd name="connsiteX28" fmla="*/ 331970 w 600075"/>
                <a:gd name="connsiteY28" fmla="*/ 211098 h 347186"/>
                <a:gd name="connsiteX29" fmla="*/ 465701 w 600075"/>
                <a:gd name="connsiteY29" fmla="*/ 211098 h 347186"/>
                <a:gd name="connsiteX30" fmla="*/ 472130 w 600075"/>
                <a:gd name="connsiteY30" fmla="*/ 211098 h 347186"/>
                <a:gd name="connsiteX31" fmla="*/ 548855 w 600075"/>
                <a:gd name="connsiteY31" fmla="*/ 287822 h 347186"/>
                <a:gd name="connsiteX32" fmla="*/ 548426 w 600075"/>
                <a:gd name="connsiteY32" fmla="*/ 294251 h 347186"/>
                <a:gd name="connsiteX33" fmla="*/ 548426 w 600075"/>
                <a:gd name="connsiteY33" fmla="*/ 347401 h 347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600075" h="347186">
                  <a:moveTo>
                    <a:pt x="548426" y="347401"/>
                  </a:moveTo>
                  <a:cubicBezTo>
                    <a:pt x="554855" y="346543"/>
                    <a:pt x="561285" y="344400"/>
                    <a:pt x="567714" y="340543"/>
                  </a:cubicBezTo>
                  <a:cubicBezTo>
                    <a:pt x="584430" y="328970"/>
                    <a:pt x="591717" y="308824"/>
                    <a:pt x="599004" y="290393"/>
                  </a:cubicBezTo>
                  <a:lnTo>
                    <a:pt x="495276" y="186666"/>
                  </a:lnTo>
                  <a:lnTo>
                    <a:pt x="495705" y="182380"/>
                  </a:lnTo>
                  <a:lnTo>
                    <a:pt x="495276" y="126659"/>
                  </a:lnTo>
                  <a:lnTo>
                    <a:pt x="430983" y="62365"/>
                  </a:lnTo>
                  <a:lnTo>
                    <a:pt x="268534" y="62365"/>
                  </a:lnTo>
                  <a:lnTo>
                    <a:pt x="209383" y="3215"/>
                  </a:lnTo>
                  <a:lnTo>
                    <a:pt x="3215" y="3215"/>
                  </a:lnTo>
                  <a:cubicBezTo>
                    <a:pt x="3643" y="9644"/>
                    <a:pt x="4501" y="16073"/>
                    <a:pt x="4929" y="22503"/>
                  </a:cubicBezTo>
                  <a:cubicBezTo>
                    <a:pt x="5358" y="25932"/>
                    <a:pt x="5358" y="28932"/>
                    <a:pt x="5786" y="32361"/>
                  </a:cubicBezTo>
                  <a:lnTo>
                    <a:pt x="210241" y="31933"/>
                  </a:lnTo>
                  <a:lnTo>
                    <a:pt x="214527" y="32361"/>
                  </a:lnTo>
                  <a:lnTo>
                    <a:pt x="318683" y="136517"/>
                  </a:lnTo>
                  <a:lnTo>
                    <a:pt x="353830" y="136517"/>
                  </a:lnTo>
                  <a:cubicBezTo>
                    <a:pt x="351687" y="121944"/>
                    <a:pt x="356402" y="106085"/>
                    <a:pt x="367975" y="94940"/>
                  </a:cubicBezTo>
                  <a:cubicBezTo>
                    <a:pt x="387263" y="75652"/>
                    <a:pt x="418552" y="75224"/>
                    <a:pt x="437840" y="94512"/>
                  </a:cubicBezTo>
                  <a:cubicBezTo>
                    <a:pt x="457129" y="113800"/>
                    <a:pt x="457129" y="145090"/>
                    <a:pt x="437840" y="164378"/>
                  </a:cubicBezTo>
                  <a:cubicBezTo>
                    <a:pt x="418552" y="183666"/>
                    <a:pt x="387263" y="183666"/>
                    <a:pt x="367975" y="164378"/>
                  </a:cubicBezTo>
                  <a:cubicBezTo>
                    <a:pt x="365403" y="161806"/>
                    <a:pt x="362831" y="158806"/>
                    <a:pt x="361117" y="155377"/>
                  </a:cubicBezTo>
                  <a:lnTo>
                    <a:pt x="315254" y="155377"/>
                  </a:lnTo>
                  <a:lnTo>
                    <a:pt x="310968" y="155805"/>
                  </a:lnTo>
                  <a:lnTo>
                    <a:pt x="206383" y="51221"/>
                  </a:lnTo>
                  <a:lnTo>
                    <a:pt x="7930" y="51221"/>
                  </a:lnTo>
                  <a:cubicBezTo>
                    <a:pt x="9215" y="61508"/>
                    <a:pt x="10930" y="71795"/>
                    <a:pt x="12644" y="82082"/>
                  </a:cubicBezTo>
                  <a:lnTo>
                    <a:pt x="196525" y="82082"/>
                  </a:lnTo>
                  <a:lnTo>
                    <a:pt x="202954" y="82082"/>
                  </a:lnTo>
                  <a:lnTo>
                    <a:pt x="331970" y="211098"/>
                  </a:lnTo>
                  <a:lnTo>
                    <a:pt x="465701" y="211098"/>
                  </a:lnTo>
                  <a:lnTo>
                    <a:pt x="472130" y="211098"/>
                  </a:lnTo>
                  <a:lnTo>
                    <a:pt x="548855" y="287822"/>
                  </a:lnTo>
                  <a:lnTo>
                    <a:pt x="548426" y="294251"/>
                  </a:lnTo>
                  <a:lnTo>
                    <a:pt x="548426" y="34740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7CDAA282-D152-4E61-99FE-4DBFAC185C43}"/>
                </a:ext>
              </a:extLst>
            </p:cNvPr>
            <p:cNvSpPr/>
            <p:nvPr/>
          </p:nvSpPr>
          <p:spPr>
            <a:xfrm>
              <a:off x="6729722" y="2099620"/>
              <a:ext cx="235744" cy="278606"/>
            </a:xfrm>
            <a:custGeom>
              <a:avLst/>
              <a:gdLst>
                <a:gd name="connsiteX0" fmla="*/ 8787 w 235743"/>
                <a:gd name="connsiteY0" fmla="*/ 272391 h 278606"/>
                <a:gd name="connsiteX1" fmla="*/ 10501 w 235743"/>
                <a:gd name="connsiteY1" fmla="*/ 278821 h 278606"/>
                <a:gd name="connsiteX2" fmla="*/ 224385 w 235743"/>
                <a:gd name="connsiteY2" fmla="*/ 106513 h 278606"/>
                <a:gd name="connsiteX3" fmla="*/ 233386 w 235743"/>
                <a:gd name="connsiteY3" fmla="*/ 29361 h 278606"/>
                <a:gd name="connsiteX4" fmla="*/ 233386 w 235743"/>
                <a:gd name="connsiteY4" fmla="*/ 29361 h 278606"/>
                <a:gd name="connsiteX5" fmla="*/ 233815 w 235743"/>
                <a:gd name="connsiteY5" fmla="*/ 26360 h 278606"/>
                <a:gd name="connsiteX6" fmla="*/ 205097 w 235743"/>
                <a:gd name="connsiteY6" fmla="*/ 3215 h 278606"/>
                <a:gd name="connsiteX7" fmla="*/ 195239 w 235743"/>
                <a:gd name="connsiteY7" fmla="*/ 94083 h 278606"/>
                <a:gd name="connsiteX8" fmla="*/ 194382 w 235743"/>
                <a:gd name="connsiteY8" fmla="*/ 100084 h 278606"/>
                <a:gd name="connsiteX9" fmla="*/ 3215 w 235743"/>
                <a:gd name="connsiteY9" fmla="*/ 253960 h 278606"/>
                <a:gd name="connsiteX10" fmla="*/ 8787 w 235743"/>
                <a:gd name="connsiteY10" fmla="*/ 272391 h 278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5743" h="278606">
                  <a:moveTo>
                    <a:pt x="8787" y="272391"/>
                  </a:moveTo>
                  <a:cubicBezTo>
                    <a:pt x="9216" y="274534"/>
                    <a:pt x="10073" y="276678"/>
                    <a:pt x="10501" y="278821"/>
                  </a:cubicBezTo>
                  <a:lnTo>
                    <a:pt x="224385" y="106513"/>
                  </a:lnTo>
                  <a:lnTo>
                    <a:pt x="233386" y="29361"/>
                  </a:lnTo>
                  <a:lnTo>
                    <a:pt x="233386" y="29361"/>
                  </a:lnTo>
                  <a:lnTo>
                    <a:pt x="233815" y="26360"/>
                  </a:lnTo>
                  <a:cubicBezTo>
                    <a:pt x="223957" y="19074"/>
                    <a:pt x="214098" y="11787"/>
                    <a:pt x="205097" y="3215"/>
                  </a:cubicBezTo>
                  <a:lnTo>
                    <a:pt x="195239" y="94083"/>
                  </a:lnTo>
                  <a:lnTo>
                    <a:pt x="194382" y="100084"/>
                  </a:lnTo>
                  <a:lnTo>
                    <a:pt x="3215" y="253960"/>
                  </a:lnTo>
                  <a:cubicBezTo>
                    <a:pt x="5358" y="259961"/>
                    <a:pt x="7072" y="266390"/>
                    <a:pt x="8787" y="2723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F0044310-8F71-4B2A-AE1F-E099E1F4277B}"/>
                </a:ext>
              </a:extLst>
            </p:cNvPr>
            <p:cNvSpPr/>
            <p:nvPr/>
          </p:nvSpPr>
          <p:spPr>
            <a:xfrm>
              <a:off x="7230356" y="2972300"/>
              <a:ext cx="227171" cy="210026"/>
            </a:xfrm>
            <a:custGeom>
              <a:avLst/>
              <a:gdLst>
                <a:gd name="connsiteX0" fmla="*/ 93654 w 227171"/>
                <a:gd name="connsiteY0" fmla="*/ 98798 h 210026"/>
                <a:gd name="connsiteX1" fmla="*/ 55507 w 227171"/>
                <a:gd name="connsiteY1" fmla="*/ 94512 h 210026"/>
                <a:gd name="connsiteX2" fmla="*/ 34504 w 227171"/>
                <a:gd name="connsiteY2" fmla="*/ 111228 h 210026"/>
                <a:gd name="connsiteX3" fmla="*/ 3215 w 227171"/>
                <a:gd name="connsiteY3" fmla="*/ 206812 h 210026"/>
                <a:gd name="connsiteX4" fmla="*/ 196524 w 227171"/>
                <a:gd name="connsiteY4" fmla="*/ 50792 h 210026"/>
                <a:gd name="connsiteX5" fmla="*/ 226528 w 227171"/>
                <a:gd name="connsiteY5" fmla="*/ 26789 h 210026"/>
                <a:gd name="connsiteX6" fmla="*/ 215813 w 227171"/>
                <a:gd name="connsiteY6" fmla="*/ 3215 h 210026"/>
                <a:gd name="connsiteX7" fmla="*/ 97083 w 227171"/>
                <a:gd name="connsiteY7" fmla="*/ 99227 h 210026"/>
                <a:gd name="connsiteX8" fmla="*/ 93654 w 227171"/>
                <a:gd name="connsiteY8" fmla="*/ 98798 h 210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7171" h="210026">
                  <a:moveTo>
                    <a:pt x="93654" y="98798"/>
                  </a:moveTo>
                  <a:lnTo>
                    <a:pt x="55507" y="94512"/>
                  </a:lnTo>
                  <a:lnTo>
                    <a:pt x="34504" y="111228"/>
                  </a:lnTo>
                  <a:cubicBezTo>
                    <a:pt x="24217" y="143375"/>
                    <a:pt x="11358" y="174236"/>
                    <a:pt x="3215" y="206812"/>
                  </a:cubicBezTo>
                  <a:cubicBezTo>
                    <a:pt x="73081" y="149804"/>
                    <a:pt x="142089" y="94512"/>
                    <a:pt x="196524" y="50792"/>
                  </a:cubicBezTo>
                  <a:cubicBezTo>
                    <a:pt x="207240" y="42219"/>
                    <a:pt x="217098" y="34076"/>
                    <a:pt x="226528" y="26789"/>
                  </a:cubicBezTo>
                  <a:cubicBezTo>
                    <a:pt x="223099" y="19074"/>
                    <a:pt x="219242" y="11358"/>
                    <a:pt x="215813" y="3215"/>
                  </a:cubicBezTo>
                  <a:lnTo>
                    <a:pt x="97083" y="99227"/>
                  </a:lnTo>
                  <a:lnTo>
                    <a:pt x="93654" y="9879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C7C362DE-18A2-48C4-BA8E-F258FDDF851B}"/>
                </a:ext>
              </a:extLst>
            </p:cNvPr>
            <p:cNvSpPr/>
            <p:nvPr/>
          </p:nvSpPr>
          <p:spPr>
            <a:xfrm>
              <a:off x="6349960" y="1149787"/>
              <a:ext cx="51435" cy="34290"/>
            </a:xfrm>
            <a:custGeom>
              <a:avLst/>
              <a:gdLst>
                <a:gd name="connsiteX0" fmla="*/ 49078 w 51435"/>
                <a:gd name="connsiteY0" fmla="*/ 30218 h 34290"/>
                <a:gd name="connsiteX1" fmla="*/ 29361 w 51435"/>
                <a:gd name="connsiteY1" fmla="*/ 5786 h 34290"/>
                <a:gd name="connsiteX2" fmla="*/ 3215 w 51435"/>
                <a:gd name="connsiteY2" fmla="*/ 3215 h 34290"/>
                <a:gd name="connsiteX3" fmla="*/ 25503 w 51435"/>
                <a:gd name="connsiteY3" fmla="*/ 31075 h 34290"/>
                <a:gd name="connsiteX4" fmla="*/ 49078 w 51435"/>
                <a:gd name="connsiteY4" fmla="*/ 30218 h 34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435" h="34290">
                  <a:moveTo>
                    <a:pt x="49078" y="30218"/>
                  </a:moveTo>
                  <a:lnTo>
                    <a:pt x="29361" y="5786"/>
                  </a:lnTo>
                  <a:cubicBezTo>
                    <a:pt x="20788" y="4501"/>
                    <a:pt x="11787" y="4072"/>
                    <a:pt x="3215" y="3215"/>
                  </a:cubicBezTo>
                  <a:lnTo>
                    <a:pt x="25503" y="31075"/>
                  </a:lnTo>
                  <a:cubicBezTo>
                    <a:pt x="33218" y="28504"/>
                    <a:pt x="41362" y="28504"/>
                    <a:pt x="49078" y="302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CCA2081A-DE20-4535-9AC4-335BDDA89CAD}"/>
                </a:ext>
              </a:extLst>
            </p:cNvPr>
            <p:cNvSpPr/>
            <p:nvPr/>
          </p:nvSpPr>
          <p:spPr>
            <a:xfrm>
              <a:off x="6640568" y="2005322"/>
              <a:ext cx="270034" cy="321469"/>
            </a:xfrm>
            <a:custGeom>
              <a:avLst/>
              <a:gdLst>
                <a:gd name="connsiteX0" fmla="*/ 32790 w 270033"/>
                <a:gd name="connsiteY0" fmla="*/ 235529 h 321468"/>
                <a:gd name="connsiteX1" fmla="*/ 144661 w 270033"/>
                <a:gd name="connsiteY1" fmla="*/ 145518 h 321468"/>
                <a:gd name="connsiteX2" fmla="*/ 159663 w 270033"/>
                <a:gd name="connsiteY2" fmla="*/ 104799 h 321468"/>
                <a:gd name="connsiteX3" fmla="*/ 220099 w 270033"/>
                <a:gd name="connsiteY3" fmla="*/ 111228 h 321468"/>
                <a:gd name="connsiteX4" fmla="*/ 213670 w 270033"/>
                <a:gd name="connsiteY4" fmla="*/ 171664 h 321468"/>
                <a:gd name="connsiteX5" fmla="*/ 213670 w 270033"/>
                <a:gd name="connsiteY5" fmla="*/ 171664 h 321468"/>
                <a:gd name="connsiteX6" fmla="*/ 159663 w 270033"/>
                <a:gd name="connsiteY6" fmla="*/ 171664 h 321468"/>
                <a:gd name="connsiteX7" fmla="*/ 48649 w 270033"/>
                <a:gd name="connsiteY7" fmla="*/ 260818 h 321468"/>
                <a:gd name="connsiteX8" fmla="*/ 81225 w 270033"/>
                <a:gd name="connsiteY8" fmla="*/ 319540 h 321468"/>
                <a:gd name="connsiteX9" fmla="*/ 255675 w 270033"/>
                <a:gd name="connsiteY9" fmla="*/ 178951 h 321468"/>
                <a:gd name="connsiteX10" fmla="*/ 267676 w 270033"/>
                <a:gd name="connsiteY10" fmla="*/ 65794 h 321468"/>
                <a:gd name="connsiteX11" fmla="*/ 256532 w 270033"/>
                <a:gd name="connsiteY11" fmla="*/ 46506 h 321468"/>
                <a:gd name="connsiteX12" fmla="*/ 233815 w 270033"/>
                <a:gd name="connsiteY12" fmla="*/ 3215 h 321468"/>
                <a:gd name="connsiteX13" fmla="*/ 3215 w 270033"/>
                <a:gd name="connsiteY13" fmla="*/ 188809 h 321468"/>
                <a:gd name="connsiteX14" fmla="*/ 32790 w 270033"/>
                <a:gd name="connsiteY14" fmla="*/ 235529 h 32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70033" h="321468">
                  <a:moveTo>
                    <a:pt x="32790" y="235529"/>
                  </a:moveTo>
                  <a:lnTo>
                    <a:pt x="144661" y="145518"/>
                  </a:lnTo>
                  <a:cubicBezTo>
                    <a:pt x="142089" y="130516"/>
                    <a:pt x="147233" y="115086"/>
                    <a:pt x="159663" y="104799"/>
                  </a:cubicBezTo>
                  <a:cubicBezTo>
                    <a:pt x="178094" y="89797"/>
                    <a:pt x="205097" y="92797"/>
                    <a:pt x="220099" y="111228"/>
                  </a:cubicBezTo>
                  <a:cubicBezTo>
                    <a:pt x="235101" y="129659"/>
                    <a:pt x="232101" y="156662"/>
                    <a:pt x="213670" y="171664"/>
                  </a:cubicBezTo>
                  <a:lnTo>
                    <a:pt x="213670" y="171664"/>
                  </a:lnTo>
                  <a:cubicBezTo>
                    <a:pt x="197382" y="184523"/>
                    <a:pt x="175094" y="184094"/>
                    <a:pt x="159663" y="171664"/>
                  </a:cubicBezTo>
                  <a:lnTo>
                    <a:pt x="48649" y="260818"/>
                  </a:lnTo>
                  <a:cubicBezTo>
                    <a:pt x="60651" y="279678"/>
                    <a:pt x="71795" y="299395"/>
                    <a:pt x="81225" y="319540"/>
                  </a:cubicBezTo>
                  <a:lnTo>
                    <a:pt x="255675" y="178951"/>
                  </a:lnTo>
                  <a:lnTo>
                    <a:pt x="267676" y="65794"/>
                  </a:lnTo>
                  <a:cubicBezTo>
                    <a:pt x="263819" y="59365"/>
                    <a:pt x="259961" y="52935"/>
                    <a:pt x="256532" y="46506"/>
                  </a:cubicBezTo>
                  <a:cubicBezTo>
                    <a:pt x="248817" y="31932"/>
                    <a:pt x="241102" y="17788"/>
                    <a:pt x="233815" y="3215"/>
                  </a:cubicBezTo>
                  <a:lnTo>
                    <a:pt x="3215" y="188809"/>
                  </a:lnTo>
                  <a:cubicBezTo>
                    <a:pt x="13502" y="204240"/>
                    <a:pt x="22932" y="219670"/>
                    <a:pt x="32790" y="23552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182A2D26-DD26-4BF5-A555-D57CF5302671}"/>
                </a:ext>
              </a:extLst>
            </p:cNvPr>
            <p:cNvSpPr/>
            <p:nvPr/>
          </p:nvSpPr>
          <p:spPr>
            <a:xfrm>
              <a:off x="6745153" y="2144197"/>
              <a:ext cx="282893" cy="304324"/>
            </a:xfrm>
            <a:custGeom>
              <a:avLst/>
              <a:gdLst>
                <a:gd name="connsiteX0" fmla="*/ 16931 w 282892"/>
                <a:gd name="connsiteY0" fmla="*/ 301966 h 304323"/>
                <a:gd name="connsiteX1" fmla="*/ 252675 w 282892"/>
                <a:gd name="connsiteY1" fmla="*/ 111657 h 304323"/>
                <a:gd name="connsiteX2" fmla="*/ 280535 w 282892"/>
                <a:gd name="connsiteY2" fmla="*/ 39648 h 304323"/>
                <a:gd name="connsiteX3" fmla="*/ 280535 w 282892"/>
                <a:gd name="connsiteY3" fmla="*/ 39648 h 304323"/>
                <a:gd name="connsiteX4" fmla="*/ 247960 w 282892"/>
                <a:gd name="connsiteY4" fmla="*/ 6215 h 304323"/>
                <a:gd name="connsiteX5" fmla="*/ 244959 w 282892"/>
                <a:gd name="connsiteY5" fmla="*/ 3215 h 304323"/>
                <a:gd name="connsiteX6" fmla="*/ 237673 w 282892"/>
                <a:gd name="connsiteY6" fmla="*/ 71366 h 304323"/>
                <a:gd name="connsiteX7" fmla="*/ 236815 w 282892"/>
                <a:gd name="connsiteY7" fmla="*/ 77367 h 304323"/>
                <a:gd name="connsiteX8" fmla="*/ 3215 w 282892"/>
                <a:gd name="connsiteY8" fmla="*/ 265533 h 304323"/>
                <a:gd name="connsiteX9" fmla="*/ 16931 w 282892"/>
                <a:gd name="connsiteY9" fmla="*/ 301966 h 304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2892" h="304323">
                  <a:moveTo>
                    <a:pt x="16931" y="301966"/>
                  </a:moveTo>
                  <a:lnTo>
                    <a:pt x="252675" y="111657"/>
                  </a:lnTo>
                  <a:lnTo>
                    <a:pt x="280535" y="39648"/>
                  </a:lnTo>
                  <a:lnTo>
                    <a:pt x="280535" y="39648"/>
                  </a:lnTo>
                  <a:cubicBezTo>
                    <a:pt x="269820" y="28075"/>
                    <a:pt x="259104" y="16931"/>
                    <a:pt x="247960" y="6215"/>
                  </a:cubicBezTo>
                  <a:cubicBezTo>
                    <a:pt x="247102" y="5358"/>
                    <a:pt x="245816" y="4501"/>
                    <a:pt x="244959" y="3215"/>
                  </a:cubicBezTo>
                  <a:lnTo>
                    <a:pt x="237673" y="71366"/>
                  </a:lnTo>
                  <a:lnTo>
                    <a:pt x="236815" y="77367"/>
                  </a:lnTo>
                  <a:lnTo>
                    <a:pt x="3215" y="265533"/>
                  </a:lnTo>
                  <a:cubicBezTo>
                    <a:pt x="7501" y="277535"/>
                    <a:pt x="11787" y="289965"/>
                    <a:pt x="16931" y="30196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F5602F01-5635-407F-9AA8-8A81DCC2CAFC}"/>
                </a:ext>
              </a:extLst>
            </p:cNvPr>
            <p:cNvSpPr/>
            <p:nvPr/>
          </p:nvSpPr>
          <p:spPr>
            <a:xfrm>
              <a:off x="5647015" y="3481935"/>
              <a:ext cx="98584" cy="102870"/>
            </a:xfrm>
            <a:custGeom>
              <a:avLst/>
              <a:gdLst>
                <a:gd name="connsiteX0" fmla="*/ 97512 w 98583"/>
                <a:gd name="connsiteY0" fmla="*/ 35362 h 102870"/>
                <a:gd name="connsiteX1" fmla="*/ 72652 w 98583"/>
                <a:gd name="connsiteY1" fmla="*/ 3215 h 102870"/>
                <a:gd name="connsiteX2" fmla="*/ 3215 w 98583"/>
                <a:gd name="connsiteY2" fmla="*/ 72652 h 102870"/>
                <a:gd name="connsiteX3" fmla="*/ 30647 w 98583"/>
                <a:gd name="connsiteY3" fmla="*/ 102227 h 102870"/>
                <a:gd name="connsiteX4" fmla="*/ 97512 w 98583"/>
                <a:gd name="connsiteY4" fmla="*/ 35362 h 102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583" h="102870">
                  <a:moveTo>
                    <a:pt x="97512" y="35362"/>
                  </a:moveTo>
                  <a:cubicBezTo>
                    <a:pt x="89368" y="24646"/>
                    <a:pt x="80796" y="13930"/>
                    <a:pt x="72652" y="3215"/>
                  </a:cubicBezTo>
                  <a:lnTo>
                    <a:pt x="3215" y="72652"/>
                  </a:lnTo>
                  <a:cubicBezTo>
                    <a:pt x="12216" y="82510"/>
                    <a:pt x="21646" y="92369"/>
                    <a:pt x="30647" y="102227"/>
                  </a:cubicBezTo>
                  <a:lnTo>
                    <a:pt x="97512" y="3536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323A8F6A-02B5-495D-8D22-22BEFCAF9E9C}"/>
                </a:ext>
              </a:extLst>
            </p:cNvPr>
            <p:cNvSpPr/>
            <p:nvPr/>
          </p:nvSpPr>
          <p:spPr>
            <a:xfrm>
              <a:off x="6529126" y="1899452"/>
              <a:ext cx="334328" cy="270034"/>
            </a:xfrm>
            <a:custGeom>
              <a:avLst/>
              <a:gdLst>
                <a:gd name="connsiteX0" fmla="*/ 3215 w 334327"/>
                <a:gd name="connsiteY0" fmla="*/ 165235 h 270033"/>
                <a:gd name="connsiteX1" fmla="*/ 51221 w 334327"/>
                <a:gd name="connsiteY1" fmla="*/ 205954 h 270033"/>
                <a:gd name="connsiteX2" fmla="*/ 152376 w 334327"/>
                <a:gd name="connsiteY2" fmla="*/ 124516 h 270033"/>
                <a:gd name="connsiteX3" fmla="*/ 154519 w 334327"/>
                <a:gd name="connsiteY3" fmla="*/ 123230 h 270033"/>
                <a:gd name="connsiteX4" fmla="*/ 165235 w 334327"/>
                <a:gd name="connsiteY4" fmla="*/ 68794 h 270033"/>
                <a:gd name="connsiteX5" fmla="*/ 225242 w 334327"/>
                <a:gd name="connsiteY5" fmla="*/ 75224 h 270033"/>
                <a:gd name="connsiteX6" fmla="*/ 219242 w 334327"/>
                <a:gd name="connsiteY6" fmla="*/ 135660 h 270033"/>
                <a:gd name="connsiteX7" fmla="*/ 175094 w 334327"/>
                <a:gd name="connsiteY7" fmla="*/ 141232 h 270033"/>
                <a:gd name="connsiteX8" fmla="*/ 170807 w 334327"/>
                <a:gd name="connsiteY8" fmla="*/ 147233 h 270033"/>
                <a:gd name="connsiteX9" fmla="*/ 72223 w 334327"/>
                <a:gd name="connsiteY9" fmla="*/ 226528 h 270033"/>
                <a:gd name="connsiteX10" fmla="*/ 75652 w 334327"/>
                <a:gd name="connsiteY10" fmla="*/ 230386 h 270033"/>
                <a:gd name="connsiteX11" fmla="*/ 99227 w 334327"/>
                <a:gd name="connsiteY11" fmla="*/ 268962 h 270033"/>
                <a:gd name="connsiteX12" fmla="*/ 331970 w 334327"/>
                <a:gd name="connsiteY12" fmla="*/ 81224 h 270033"/>
                <a:gd name="connsiteX13" fmla="*/ 307538 w 334327"/>
                <a:gd name="connsiteY13" fmla="*/ 31075 h 270033"/>
                <a:gd name="connsiteX14" fmla="*/ 289536 w 334327"/>
                <a:gd name="connsiteY14" fmla="*/ 17788 h 270033"/>
                <a:gd name="connsiteX15" fmla="*/ 285679 w 334327"/>
                <a:gd name="connsiteY15" fmla="*/ 12216 h 270033"/>
                <a:gd name="connsiteX16" fmla="*/ 202954 w 334327"/>
                <a:gd name="connsiteY16" fmla="*/ 3215 h 270033"/>
                <a:gd name="connsiteX17" fmla="*/ 3215 w 334327"/>
                <a:gd name="connsiteY17" fmla="*/ 165235 h 270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34327" h="270033">
                  <a:moveTo>
                    <a:pt x="3215" y="165235"/>
                  </a:moveTo>
                  <a:cubicBezTo>
                    <a:pt x="18645" y="179380"/>
                    <a:pt x="35362" y="192238"/>
                    <a:pt x="51221" y="205954"/>
                  </a:cubicBezTo>
                  <a:lnTo>
                    <a:pt x="152376" y="124516"/>
                  </a:lnTo>
                  <a:cubicBezTo>
                    <a:pt x="153233" y="124087"/>
                    <a:pt x="153662" y="123658"/>
                    <a:pt x="154519" y="123230"/>
                  </a:cubicBezTo>
                  <a:cubicBezTo>
                    <a:pt x="144232" y="105228"/>
                    <a:pt x="148519" y="82082"/>
                    <a:pt x="165235" y="68794"/>
                  </a:cubicBezTo>
                  <a:cubicBezTo>
                    <a:pt x="183666" y="53793"/>
                    <a:pt x="210241" y="56793"/>
                    <a:pt x="225242" y="75224"/>
                  </a:cubicBezTo>
                  <a:cubicBezTo>
                    <a:pt x="240244" y="93655"/>
                    <a:pt x="237673" y="120658"/>
                    <a:pt x="219242" y="135660"/>
                  </a:cubicBezTo>
                  <a:cubicBezTo>
                    <a:pt x="206383" y="145947"/>
                    <a:pt x="189238" y="147233"/>
                    <a:pt x="175094" y="141232"/>
                  </a:cubicBezTo>
                  <a:cubicBezTo>
                    <a:pt x="174236" y="143375"/>
                    <a:pt x="172950" y="145518"/>
                    <a:pt x="170807" y="147233"/>
                  </a:cubicBezTo>
                  <a:lnTo>
                    <a:pt x="72223" y="226528"/>
                  </a:lnTo>
                  <a:cubicBezTo>
                    <a:pt x="73509" y="227814"/>
                    <a:pt x="74795" y="229100"/>
                    <a:pt x="75652" y="230386"/>
                  </a:cubicBezTo>
                  <a:cubicBezTo>
                    <a:pt x="83368" y="243245"/>
                    <a:pt x="91512" y="256103"/>
                    <a:pt x="99227" y="268962"/>
                  </a:cubicBezTo>
                  <a:lnTo>
                    <a:pt x="331970" y="81224"/>
                  </a:lnTo>
                  <a:cubicBezTo>
                    <a:pt x="323826" y="64508"/>
                    <a:pt x="315682" y="47792"/>
                    <a:pt x="307538" y="31075"/>
                  </a:cubicBezTo>
                  <a:cubicBezTo>
                    <a:pt x="300681" y="28504"/>
                    <a:pt x="294680" y="24217"/>
                    <a:pt x="289536" y="17788"/>
                  </a:cubicBezTo>
                  <a:cubicBezTo>
                    <a:pt x="288250" y="16073"/>
                    <a:pt x="286965" y="14359"/>
                    <a:pt x="285679" y="12216"/>
                  </a:cubicBezTo>
                  <a:lnTo>
                    <a:pt x="202954" y="3215"/>
                  </a:lnTo>
                  <a:lnTo>
                    <a:pt x="3215" y="1652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48069F58-2498-431E-B36C-513DD31E24E6}"/>
                </a:ext>
              </a:extLst>
            </p:cNvPr>
            <p:cNvSpPr/>
            <p:nvPr/>
          </p:nvSpPr>
          <p:spPr>
            <a:xfrm>
              <a:off x="6529126" y="2061472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EA1B7B3F-8D82-4DBA-9D93-97DF9BBD477E}"/>
                </a:ext>
              </a:extLst>
            </p:cNvPr>
            <p:cNvSpPr/>
            <p:nvPr/>
          </p:nvSpPr>
          <p:spPr>
            <a:xfrm>
              <a:off x="6644426" y="1365814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DF68F0F6-9BC2-43A2-82D9-D2E84D06250F}"/>
                </a:ext>
              </a:extLst>
            </p:cNvPr>
            <p:cNvSpPr/>
            <p:nvPr/>
          </p:nvSpPr>
          <p:spPr>
            <a:xfrm>
              <a:off x="6421969" y="1162645"/>
              <a:ext cx="227171" cy="205740"/>
            </a:xfrm>
            <a:custGeom>
              <a:avLst/>
              <a:gdLst>
                <a:gd name="connsiteX0" fmla="*/ 225671 w 227171"/>
                <a:gd name="connsiteY0" fmla="*/ 206383 h 205740"/>
                <a:gd name="connsiteX1" fmla="*/ 7930 w 227171"/>
                <a:gd name="connsiteY1" fmla="*/ 4929 h 205740"/>
                <a:gd name="connsiteX2" fmla="*/ 3215 w 227171"/>
                <a:gd name="connsiteY2" fmla="*/ 3215 h 205740"/>
                <a:gd name="connsiteX3" fmla="*/ 161377 w 227171"/>
                <a:gd name="connsiteY3" fmla="*/ 199525 h 205740"/>
                <a:gd name="connsiteX4" fmla="*/ 225671 w 227171"/>
                <a:gd name="connsiteY4" fmla="*/ 206383 h 205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171" h="205740">
                  <a:moveTo>
                    <a:pt x="225671" y="206383"/>
                  </a:moveTo>
                  <a:cubicBezTo>
                    <a:pt x="178522" y="117658"/>
                    <a:pt x="102227" y="42648"/>
                    <a:pt x="7930" y="4929"/>
                  </a:cubicBezTo>
                  <a:cubicBezTo>
                    <a:pt x="6215" y="4072"/>
                    <a:pt x="4929" y="3643"/>
                    <a:pt x="3215" y="3215"/>
                  </a:cubicBezTo>
                  <a:lnTo>
                    <a:pt x="161377" y="199525"/>
                  </a:lnTo>
                  <a:lnTo>
                    <a:pt x="225671" y="20638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60E88990-E834-44E2-9F96-5753B7336E64}"/>
                </a:ext>
              </a:extLst>
            </p:cNvPr>
            <p:cNvSpPr/>
            <p:nvPr/>
          </p:nvSpPr>
          <p:spPr>
            <a:xfrm>
              <a:off x="6426256" y="3548372"/>
              <a:ext cx="205740" cy="612934"/>
            </a:xfrm>
            <a:custGeom>
              <a:avLst/>
              <a:gdLst>
                <a:gd name="connsiteX0" fmla="*/ 15645 w 205740"/>
                <a:gd name="connsiteY0" fmla="*/ 612720 h 612933"/>
                <a:gd name="connsiteX1" fmla="*/ 15645 w 205740"/>
                <a:gd name="connsiteY1" fmla="*/ 367546 h 612933"/>
                <a:gd name="connsiteX2" fmla="*/ 15645 w 205740"/>
                <a:gd name="connsiteY2" fmla="*/ 363688 h 612933"/>
                <a:gd name="connsiteX3" fmla="*/ 137803 w 205740"/>
                <a:gd name="connsiteY3" fmla="*/ 241530 h 612933"/>
                <a:gd name="connsiteX4" fmla="*/ 137803 w 205740"/>
                <a:gd name="connsiteY4" fmla="*/ 241530 h 612933"/>
                <a:gd name="connsiteX5" fmla="*/ 137803 w 205740"/>
                <a:gd name="connsiteY5" fmla="*/ 102227 h 612933"/>
                <a:gd name="connsiteX6" fmla="*/ 137803 w 205740"/>
                <a:gd name="connsiteY6" fmla="*/ 97941 h 612933"/>
                <a:gd name="connsiteX7" fmla="*/ 205954 w 205740"/>
                <a:gd name="connsiteY7" fmla="*/ 29789 h 612933"/>
                <a:gd name="connsiteX8" fmla="*/ 193953 w 205740"/>
                <a:gd name="connsiteY8" fmla="*/ 3215 h 612933"/>
                <a:gd name="connsiteX9" fmla="*/ 108656 w 205740"/>
                <a:gd name="connsiteY9" fmla="*/ 88511 h 612933"/>
                <a:gd name="connsiteX10" fmla="*/ 108656 w 205740"/>
                <a:gd name="connsiteY10" fmla="*/ 234672 h 612933"/>
                <a:gd name="connsiteX11" fmla="*/ 3215 w 205740"/>
                <a:gd name="connsiteY11" fmla="*/ 340114 h 612933"/>
                <a:gd name="connsiteX12" fmla="*/ 3215 w 205740"/>
                <a:gd name="connsiteY12" fmla="*/ 605004 h 612933"/>
                <a:gd name="connsiteX13" fmla="*/ 15645 w 205740"/>
                <a:gd name="connsiteY13" fmla="*/ 612720 h 612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5740" h="612933">
                  <a:moveTo>
                    <a:pt x="15645" y="612720"/>
                  </a:moveTo>
                  <a:lnTo>
                    <a:pt x="15645" y="367546"/>
                  </a:lnTo>
                  <a:lnTo>
                    <a:pt x="15645" y="363688"/>
                  </a:lnTo>
                  <a:lnTo>
                    <a:pt x="137803" y="241530"/>
                  </a:lnTo>
                  <a:lnTo>
                    <a:pt x="137803" y="241530"/>
                  </a:lnTo>
                  <a:lnTo>
                    <a:pt x="137803" y="102227"/>
                  </a:lnTo>
                  <a:lnTo>
                    <a:pt x="137803" y="97941"/>
                  </a:lnTo>
                  <a:lnTo>
                    <a:pt x="205954" y="29789"/>
                  </a:lnTo>
                  <a:cubicBezTo>
                    <a:pt x="202097" y="20788"/>
                    <a:pt x="198239" y="12216"/>
                    <a:pt x="193953" y="3215"/>
                  </a:cubicBezTo>
                  <a:lnTo>
                    <a:pt x="108656" y="88511"/>
                  </a:lnTo>
                  <a:lnTo>
                    <a:pt x="108656" y="234672"/>
                  </a:lnTo>
                  <a:lnTo>
                    <a:pt x="3215" y="340114"/>
                  </a:lnTo>
                  <a:lnTo>
                    <a:pt x="3215" y="605004"/>
                  </a:lnTo>
                  <a:cubicBezTo>
                    <a:pt x="7072" y="608005"/>
                    <a:pt x="11359" y="610576"/>
                    <a:pt x="15645" y="6127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79A3AB77-0CCA-47B9-A337-91A20F9F258A}"/>
                </a:ext>
              </a:extLst>
            </p:cNvPr>
            <p:cNvSpPr/>
            <p:nvPr/>
          </p:nvSpPr>
          <p:spPr>
            <a:xfrm>
              <a:off x="6230905" y="1217081"/>
              <a:ext cx="488633" cy="677228"/>
            </a:xfrm>
            <a:custGeom>
              <a:avLst/>
              <a:gdLst>
                <a:gd name="connsiteX0" fmla="*/ 156989 w 488632"/>
                <a:gd name="connsiteY0" fmla="*/ 116800 h 677227"/>
                <a:gd name="connsiteX1" fmla="*/ 215282 w 488632"/>
                <a:gd name="connsiteY1" fmla="*/ 124516 h 677227"/>
                <a:gd name="connsiteX2" fmla="*/ 208853 w 488632"/>
                <a:gd name="connsiteY2" fmla="*/ 184952 h 677227"/>
                <a:gd name="connsiteX3" fmla="*/ 148845 w 488632"/>
                <a:gd name="connsiteY3" fmla="*/ 178522 h 677227"/>
                <a:gd name="connsiteX4" fmla="*/ 140273 w 488632"/>
                <a:gd name="connsiteY4" fmla="*/ 142946 h 677227"/>
                <a:gd name="connsiteX5" fmla="*/ 122699 w 488632"/>
                <a:gd name="connsiteY5" fmla="*/ 121087 h 677227"/>
                <a:gd name="connsiteX6" fmla="*/ 125699 w 488632"/>
                <a:gd name="connsiteY6" fmla="*/ 113371 h 677227"/>
                <a:gd name="connsiteX7" fmla="*/ 151417 w 488632"/>
                <a:gd name="connsiteY7" fmla="*/ 46934 h 677227"/>
                <a:gd name="connsiteX8" fmla="*/ 127414 w 488632"/>
                <a:gd name="connsiteY8" fmla="*/ 34933 h 677227"/>
                <a:gd name="connsiteX9" fmla="*/ 117127 w 488632"/>
                <a:gd name="connsiteY9" fmla="*/ 18217 h 677227"/>
                <a:gd name="connsiteX10" fmla="*/ 101268 w 488632"/>
                <a:gd name="connsiteY10" fmla="*/ 51221 h 677227"/>
                <a:gd name="connsiteX11" fmla="*/ 41260 w 488632"/>
                <a:gd name="connsiteY11" fmla="*/ 44791 h 677227"/>
                <a:gd name="connsiteX12" fmla="*/ 12114 w 488632"/>
                <a:gd name="connsiteY12" fmla="*/ 41791 h 677227"/>
                <a:gd name="connsiteX13" fmla="*/ 7827 w 488632"/>
                <a:gd name="connsiteY13" fmla="*/ 407408 h 677227"/>
                <a:gd name="connsiteX14" fmla="*/ 21544 w 488632"/>
                <a:gd name="connsiteY14" fmla="*/ 396264 h 677227"/>
                <a:gd name="connsiteX15" fmla="*/ 31831 w 488632"/>
                <a:gd name="connsiteY15" fmla="*/ 300680 h 677227"/>
                <a:gd name="connsiteX16" fmla="*/ 16829 w 488632"/>
                <a:gd name="connsiteY16" fmla="*/ 289107 h 677227"/>
                <a:gd name="connsiteX17" fmla="*/ 23687 w 488632"/>
                <a:gd name="connsiteY17" fmla="*/ 228671 h 677227"/>
                <a:gd name="connsiteX18" fmla="*/ 84123 w 488632"/>
                <a:gd name="connsiteY18" fmla="*/ 235101 h 677227"/>
                <a:gd name="connsiteX19" fmla="*/ 77693 w 488632"/>
                <a:gd name="connsiteY19" fmla="*/ 295537 h 677227"/>
                <a:gd name="connsiteX20" fmla="*/ 60977 w 488632"/>
                <a:gd name="connsiteY20" fmla="*/ 303681 h 677227"/>
                <a:gd name="connsiteX21" fmla="*/ 50261 w 488632"/>
                <a:gd name="connsiteY21" fmla="*/ 405265 h 677227"/>
                <a:gd name="connsiteX22" fmla="*/ 49833 w 488632"/>
                <a:gd name="connsiteY22" fmla="*/ 411266 h 677227"/>
                <a:gd name="connsiteX23" fmla="*/ 10399 w 488632"/>
                <a:gd name="connsiteY23" fmla="*/ 442984 h 677227"/>
                <a:gd name="connsiteX24" fmla="*/ 14686 w 488632"/>
                <a:gd name="connsiteY24" fmla="*/ 491847 h 677227"/>
                <a:gd name="connsiteX25" fmla="*/ 114555 w 488632"/>
                <a:gd name="connsiteY25" fmla="*/ 411266 h 677227"/>
                <a:gd name="connsiteX26" fmla="*/ 129557 w 488632"/>
                <a:gd name="connsiteY26" fmla="*/ 370118 h 677227"/>
                <a:gd name="connsiteX27" fmla="*/ 190422 w 488632"/>
                <a:gd name="connsiteY27" fmla="*/ 376547 h 677227"/>
                <a:gd name="connsiteX28" fmla="*/ 183564 w 488632"/>
                <a:gd name="connsiteY28" fmla="*/ 436983 h 677227"/>
                <a:gd name="connsiteX29" fmla="*/ 129986 w 488632"/>
                <a:gd name="connsiteY29" fmla="*/ 436554 h 677227"/>
                <a:gd name="connsiteX30" fmla="*/ 18115 w 488632"/>
                <a:gd name="connsiteY30" fmla="*/ 526994 h 677227"/>
                <a:gd name="connsiteX31" fmla="*/ 26687 w 488632"/>
                <a:gd name="connsiteY31" fmla="*/ 599432 h 677227"/>
                <a:gd name="connsiteX32" fmla="*/ 256002 w 488632"/>
                <a:gd name="connsiteY32" fmla="*/ 414695 h 677227"/>
                <a:gd name="connsiteX33" fmla="*/ 265431 w 488632"/>
                <a:gd name="connsiteY33" fmla="*/ 328541 h 677227"/>
                <a:gd name="connsiteX34" fmla="*/ 255144 w 488632"/>
                <a:gd name="connsiteY34" fmla="*/ 319540 h 677227"/>
                <a:gd name="connsiteX35" fmla="*/ 261574 w 488632"/>
                <a:gd name="connsiteY35" fmla="*/ 259104 h 677227"/>
                <a:gd name="connsiteX36" fmla="*/ 322010 w 488632"/>
                <a:gd name="connsiteY36" fmla="*/ 265533 h 677227"/>
                <a:gd name="connsiteX37" fmla="*/ 315580 w 488632"/>
                <a:gd name="connsiteY37" fmla="*/ 325969 h 677227"/>
                <a:gd name="connsiteX38" fmla="*/ 315580 w 488632"/>
                <a:gd name="connsiteY38" fmla="*/ 325969 h 677227"/>
                <a:gd name="connsiteX39" fmla="*/ 294149 w 488632"/>
                <a:gd name="connsiteY39" fmla="*/ 334970 h 677227"/>
                <a:gd name="connsiteX40" fmla="*/ 284719 w 488632"/>
                <a:gd name="connsiteY40" fmla="*/ 424124 h 677227"/>
                <a:gd name="connsiteX41" fmla="*/ 284291 w 488632"/>
                <a:gd name="connsiteY41" fmla="*/ 429697 h 677227"/>
                <a:gd name="connsiteX42" fmla="*/ 31831 w 488632"/>
                <a:gd name="connsiteY42" fmla="*/ 633293 h 677227"/>
                <a:gd name="connsiteX43" fmla="*/ 38260 w 488632"/>
                <a:gd name="connsiteY43" fmla="*/ 674441 h 677227"/>
                <a:gd name="connsiteX44" fmla="*/ 277861 w 488632"/>
                <a:gd name="connsiteY44" fmla="*/ 481560 h 677227"/>
                <a:gd name="connsiteX45" fmla="*/ 283862 w 488632"/>
                <a:gd name="connsiteY45" fmla="*/ 482417 h 677227"/>
                <a:gd name="connsiteX46" fmla="*/ 399591 w 488632"/>
                <a:gd name="connsiteY46" fmla="*/ 494419 h 677227"/>
                <a:gd name="connsiteX47" fmla="*/ 486602 w 488632"/>
                <a:gd name="connsiteY47" fmla="*/ 424124 h 677227"/>
                <a:gd name="connsiteX48" fmla="*/ 474172 w 488632"/>
                <a:gd name="connsiteY48" fmla="*/ 328541 h 677227"/>
                <a:gd name="connsiteX49" fmla="*/ 433024 w 488632"/>
                <a:gd name="connsiteY49" fmla="*/ 183237 h 677227"/>
                <a:gd name="connsiteX50" fmla="*/ 343870 w 488632"/>
                <a:gd name="connsiteY50" fmla="*/ 173379 h 677227"/>
                <a:gd name="connsiteX51" fmla="*/ 337869 w 488632"/>
                <a:gd name="connsiteY51" fmla="*/ 172950 h 677227"/>
                <a:gd name="connsiteX52" fmla="*/ 201137 w 488632"/>
                <a:gd name="connsiteY52" fmla="*/ 3215 h 677227"/>
                <a:gd name="connsiteX53" fmla="*/ 188707 w 488632"/>
                <a:gd name="connsiteY53" fmla="*/ 34933 h 677227"/>
                <a:gd name="connsiteX54" fmla="*/ 188279 w 488632"/>
                <a:gd name="connsiteY54" fmla="*/ 34933 h 677227"/>
                <a:gd name="connsiteX55" fmla="*/ 156989 w 488632"/>
                <a:gd name="connsiteY55" fmla="*/ 115514 h 677227"/>
                <a:gd name="connsiteX56" fmla="*/ 156989 w 488632"/>
                <a:gd name="connsiteY56" fmla="*/ 116800 h 677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488632" h="677227">
                  <a:moveTo>
                    <a:pt x="156989" y="116800"/>
                  </a:moveTo>
                  <a:cubicBezTo>
                    <a:pt x="175420" y="103513"/>
                    <a:pt x="200709" y="106513"/>
                    <a:pt x="215282" y="124516"/>
                  </a:cubicBezTo>
                  <a:cubicBezTo>
                    <a:pt x="230284" y="142946"/>
                    <a:pt x="227284" y="169950"/>
                    <a:pt x="208853" y="184952"/>
                  </a:cubicBezTo>
                  <a:cubicBezTo>
                    <a:pt x="190422" y="199954"/>
                    <a:pt x="163418" y="196953"/>
                    <a:pt x="148845" y="178522"/>
                  </a:cubicBezTo>
                  <a:cubicBezTo>
                    <a:pt x="140701" y="168235"/>
                    <a:pt x="138130" y="154948"/>
                    <a:pt x="140273" y="142946"/>
                  </a:cubicBezTo>
                  <a:lnTo>
                    <a:pt x="122699" y="121087"/>
                  </a:lnTo>
                  <a:lnTo>
                    <a:pt x="125699" y="113371"/>
                  </a:lnTo>
                  <a:lnTo>
                    <a:pt x="151417" y="46934"/>
                  </a:lnTo>
                  <a:cubicBezTo>
                    <a:pt x="142844" y="45649"/>
                    <a:pt x="134272" y="41791"/>
                    <a:pt x="127414" y="34933"/>
                  </a:cubicBezTo>
                  <a:cubicBezTo>
                    <a:pt x="122699" y="30218"/>
                    <a:pt x="118841" y="24217"/>
                    <a:pt x="117127" y="18217"/>
                  </a:cubicBezTo>
                  <a:cubicBezTo>
                    <a:pt x="117127" y="30647"/>
                    <a:pt x="111555" y="42648"/>
                    <a:pt x="101268" y="51221"/>
                  </a:cubicBezTo>
                  <a:cubicBezTo>
                    <a:pt x="82837" y="65794"/>
                    <a:pt x="56262" y="62794"/>
                    <a:pt x="41260" y="44791"/>
                  </a:cubicBezTo>
                  <a:lnTo>
                    <a:pt x="12114" y="41791"/>
                  </a:lnTo>
                  <a:cubicBezTo>
                    <a:pt x="1827" y="162234"/>
                    <a:pt x="541" y="284393"/>
                    <a:pt x="7827" y="407408"/>
                  </a:cubicBezTo>
                  <a:lnTo>
                    <a:pt x="21544" y="396264"/>
                  </a:lnTo>
                  <a:lnTo>
                    <a:pt x="31831" y="300680"/>
                  </a:lnTo>
                  <a:cubicBezTo>
                    <a:pt x="26258" y="298109"/>
                    <a:pt x="21115" y="294251"/>
                    <a:pt x="16829" y="289107"/>
                  </a:cubicBezTo>
                  <a:cubicBezTo>
                    <a:pt x="1827" y="270677"/>
                    <a:pt x="5256" y="243673"/>
                    <a:pt x="23687" y="228671"/>
                  </a:cubicBezTo>
                  <a:cubicBezTo>
                    <a:pt x="42117" y="213669"/>
                    <a:pt x="69121" y="216670"/>
                    <a:pt x="84123" y="235101"/>
                  </a:cubicBezTo>
                  <a:cubicBezTo>
                    <a:pt x="99125" y="253532"/>
                    <a:pt x="96124" y="280535"/>
                    <a:pt x="77693" y="295537"/>
                  </a:cubicBezTo>
                  <a:cubicBezTo>
                    <a:pt x="72979" y="299394"/>
                    <a:pt x="66978" y="301966"/>
                    <a:pt x="60977" y="303681"/>
                  </a:cubicBezTo>
                  <a:lnTo>
                    <a:pt x="50261" y="405265"/>
                  </a:lnTo>
                  <a:lnTo>
                    <a:pt x="49833" y="411266"/>
                  </a:lnTo>
                  <a:lnTo>
                    <a:pt x="10399" y="442984"/>
                  </a:lnTo>
                  <a:cubicBezTo>
                    <a:pt x="11685" y="459272"/>
                    <a:pt x="12971" y="475559"/>
                    <a:pt x="14686" y="491847"/>
                  </a:cubicBezTo>
                  <a:lnTo>
                    <a:pt x="114555" y="411266"/>
                  </a:lnTo>
                  <a:cubicBezTo>
                    <a:pt x="111555" y="396264"/>
                    <a:pt x="116698" y="380405"/>
                    <a:pt x="129557" y="370118"/>
                  </a:cubicBezTo>
                  <a:cubicBezTo>
                    <a:pt x="147988" y="355116"/>
                    <a:pt x="175420" y="358116"/>
                    <a:pt x="190422" y="376547"/>
                  </a:cubicBezTo>
                  <a:cubicBezTo>
                    <a:pt x="205424" y="394978"/>
                    <a:pt x="201995" y="422410"/>
                    <a:pt x="183564" y="436983"/>
                  </a:cubicBezTo>
                  <a:cubicBezTo>
                    <a:pt x="167705" y="449842"/>
                    <a:pt x="145416" y="448985"/>
                    <a:pt x="129986" y="436554"/>
                  </a:cubicBezTo>
                  <a:lnTo>
                    <a:pt x="18115" y="526994"/>
                  </a:lnTo>
                  <a:cubicBezTo>
                    <a:pt x="20686" y="550997"/>
                    <a:pt x="23687" y="575429"/>
                    <a:pt x="26687" y="599432"/>
                  </a:cubicBezTo>
                  <a:lnTo>
                    <a:pt x="256002" y="414695"/>
                  </a:lnTo>
                  <a:lnTo>
                    <a:pt x="265431" y="328541"/>
                  </a:lnTo>
                  <a:cubicBezTo>
                    <a:pt x="261574" y="325969"/>
                    <a:pt x="258145" y="323397"/>
                    <a:pt x="255144" y="319540"/>
                  </a:cubicBezTo>
                  <a:cubicBezTo>
                    <a:pt x="240142" y="301109"/>
                    <a:pt x="243143" y="274106"/>
                    <a:pt x="261574" y="259104"/>
                  </a:cubicBezTo>
                  <a:cubicBezTo>
                    <a:pt x="280004" y="244102"/>
                    <a:pt x="307008" y="247102"/>
                    <a:pt x="322010" y="265533"/>
                  </a:cubicBezTo>
                  <a:cubicBezTo>
                    <a:pt x="337011" y="283964"/>
                    <a:pt x="334011" y="310967"/>
                    <a:pt x="315580" y="325969"/>
                  </a:cubicBezTo>
                  <a:lnTo>
                    <a:pt x="315580" y="325969"/>
                  </a:lnTo>
                  <a:cubicBezTo>
                    <a:pt x="309151" y="331113"/>
                    <a:pt x="301864" y="334113"/>
                    <a:pt x="294149" y="334970"/>
                  </a:cubicBezTo>
                  <a:lnTo>
                    <a:pt x="284719" y="424124"/>
                  </a:lnTo>
                  <a:lnTo>
                    <a:pt x="284291" y="429697"/>
                  </a:lnTo>
                  <a:lnTo>
                    <a:pt x="31831" y="633293"/>
                  </a:lnTo>
                  <a:cubicBezTo>
                    <a:pt x="33974" y="647009"/>
                    <a:pt x="36117" y="660725"/>
                    <a:pt x="38260" y="674441"/>
                  </a:cubicBezTo>
                  <a:lnTo>
                    <a:pt x="277861" y="481560"/>
                  </a:lnTo>
                  <a:lnTo>
                    <a:pt x="283862" y="482417"/>
                  </a:lnTo>
                  <a:lnTo>
                    <a:pt x="399591" y="494419"/>
                  </a:lnTo>
                  <a:lnTo>
                    <a:pt x="486602" y="424124"/>
                  </a:lnTo>
                  <a:cubicBezTo>
                    <a:pt x="483173" y="392406"/>
                    <a:pt x="480172" y="360259"/>
                    <a:pt x="474172" y="328541"/>
                  </a:cubicBezTo>
                  <a:cubicBezTo>
                    <a:pt x="463027" y="279678"/>
                    <a:pt x="454026" y="229100"/>
                    <a:pt x="433024" y="183237"/>
                  </a:cubicBezTo>
                  <a:lnTo>
                    <a:pt x="343870" y="173379"/>
                  </a:lnTo>
                  <a:lnTo>
                    <a:pt x="337869" y="172950"/>
                  </a:lnTo>
                  <a:lnTo>
                    <a:pt x="201137" y="3215"/>
                  </a:lnTo>
                  <a:cubicBezTo>
                    <a:pt x="201566" y="14787"/>
                    <a:pt x="197280" y="25932"/>
                    <a:pt x="188707" y="34933"/>
                  </a:cubicBezTo>
                  <a:cubicBezTo>
                    <a:pt x="188707" y="34933"/>
                    <a:pt x="188707" y="34933"/>
                    <a:pt x="188279" y="34933"/>
                  </a:cubicBezTo>
                  <a:lnTo>
                    <a:pt x="156989" y="115514"/>
                  </a:lnTo>
                  <a:lnTo>
                    <a:pt x="156989" y="1168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2E9A609B-4CB1-472E-9210-6CDC31FBD52A}"/>
                </a:ext>
              </a:extLst>
            </p:cNvPr>
            <p:cNvSpPr/>
            <p:nvPr/>
          </p:nvSpPr>
          <p:spPr>
            <a:xfrm>
              <a:off x="5648730" y="596860"/>
              <a:ext cx="505778" cy="240030"/>
            </a:xfrm>
            <a:custGeom>
              <a:avLst/>
              <a:gdLst>
                <a:gd name="connsiteX0" fmla="*/ 504277 w 505777"/>
                <a:gd name="connsiteY0" fmla="*/ 237244 h 240030"/>
                <a:gd name="connsiteX1" fmla="*/ 504277 w 505777"/>
                <a:gd name="connsiteY1" fmla="*/ 190952 h 240030"/>
                <a:gd name="connsiteX2" fmla="*/ 444699 w 505777"/>
                <a:gd name="connsiteY2" fmla="*/ 131374 h 240030"/>
                <a:gd name="connsiteX3" fmla="*/ 310539 w 505777"/>
                <a:gd name="connsiteY3" fmla="*/ 131802 h 240030"/>
                <a:gd name="connsiteX4" fmla="*/ 304538 w 505777"/>
                <a:gd name="connsiteY4" fmla="*/ 131802 h 240030"/>
                <a:gd name="connsiteX5" fmla="*/ 175951 w 505777"/>
                <a:gd name="connsiteY5" fmla="*/ 3215 h 240030"/>
                <a:gd name="connsiteX6" fmla="*/ 3215 w 505777"/>
                <a:gd name="connsiteY6" fmla="*/ 3215 h 240030"/>
                <a:gd name="connsiteX7" fmla="*/ 8787 w 505777"/>
                <a:gd name="connsiteY7" fmla="*/ 37505 h 240030"/>
                <a:gd name="connsiteX8" fmla="*/ 153233 w 505777"/>
                <a:gd name="connsiteY8" fmla="*/ 37505 h 240030"/>
                <a:gd name="connsiteX9" fmla="*/ 157520 w 505777"/>
                <a:gd name="connsiteY9" fmla="*/ 37505 h 240030"/>
                <a:gd name="connsiteX10" fmla="*/ 289965 w 505777"/>
                <a:gd name="connsiteY10" fmla="*/ 169950 h 240030"/>
                <a:gd name="connsiteX11" fmla="*/ 418124 w 505777"/>
                <a:gd name="connsiteY11" fmla="*/ 170378 h 240030"/>
                <a:gd name="connsiteX12" fmla="*/ 421981 w 505777"/>
                <a:gd name="connsiteY12" fmla="*/ 170378 h 240030"/>
                <a:gd name="connsiteX13" fmla="*/ 483703 w 505777"/>
                <a:gd name="connsiteY13" fmla="*/ 232100 h 240030"/>
                <a:gd name="connsiteX14" fmla="*/ 483703 w 505777"/>
                <a:gd name="connsiteY14" fmla="*/ 234672 h 240030"/>
                <a:gd name="connsiteX15" fmla="*/ 504277 w 505777"/>
                <a:gd name="connsiteY15" fmla="*/ 237244 h 240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05777" h="240030">
                  <a:moveTo>
                    <a:pt x="504277" y="237244"/>
                  </a:moveTo>
                  <a:lnTo>
                    <a:pt x="504277" y="190952"/>
                  </a:lnTo>
                  <a:lnTo>
                    <a:pt x="444699" y="131374"/>
                  </a:lnTo>
                  <a:lnTo>
                    <a:pt x="310539" y="131802"/>
                  </a:lnTo>
                  <a:lnTo>
                    <a:pt x="304538" y="131802"/>
                  </a:lnTo>
                  <a:lnTo>
                    <a:pt x="175951" y="3215"/>
                  </a:lnTo>
                  <a:lnTo>
                    <a:pt x="3215" y="3215"/>
                  </a:lnTo>
                  <a:cubicBezTo>
                    <a:pt x="5358" y="14788"/>
                    <a:pt x="7072" y="26360"/>
                    <a:pt x="8787" y="37505"/>
                  </a:cubicBezTo>
                  <a:lnTo>
                    <a:pt x="153233" y="37505"/>
                  </a:lnTo>
                  <a:lnTo>
                    <a:pt x="157520" y="37505"/>
                  </a:lnTo>
                  <a:lnTo>
                    <a:pt x="289965" y="169950"/>
                  </a:lnTo>
                  <a:lnTo>
                    <a:pt x="418124" y="170378"/>
                  </a:lnTo>
                  <a:lnTo>
                    <a:pt x="421981" y="170378"/>
                  </a:lnTo>
                  <a:lnTo>
                    <a:pt x="483703" y="232100"/>
                  </a:lnTo>
                  <a:lnTo>
                    <a:pt x="483703" y="234672"/>
                  </a:lnTo>
                  <a:cubicBezTo>
                    <a:pt x="490561" y="235101"/>
                    <a:pt x="497419" y="236387"/>
                    <a:pt x="504277" y="2372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679A3451-86E9-45D1-85F5-9A8A6EB7C41F}"/>
                </a:ext>
              </a:extLst>
            </p:cNvPr>
            <p:cNvSpPr/>
            <p:nvPr/>
          </p:nvSpPr>
          <p:spPr>
            <a:xfrm>
              <a:off x="5628584" y="437840"/>
              <a:ext cx="630079" cy="317183"/>
            </a:xfrm>
            <a:custGeom>
              <a:avLst/>
              <a:gdLst>
                <a:gd name="connsiteX0" fmla="*/ 630722 w 630078"/>
                <a:gd name="connsiteY0" fmla="*/ 238530 h 317182"/>
                <a:gd name="connsiteX1" fmla="*/ 630722 w 630078"/>
                <a:gd name="connsiteY1" fmla="*/ 238530 h 317182"/>
                <a:gd name="connsiteX2" fmla="*/ 602433 w 630078"/>
                <a:gd name="connsiteY2" fmla="*/ 228671 h 317182"/>
                <a:gd name="connsiteX3" fmla="*/ 599004 w 630078"/>
                <a:gd name="connsiteY3" fmla="*/ 225242 h 317182"/>
                <a:gd name="connsiteX4" fmla="*/ 586573 w 630078"/>
                <a:gd name="connsiteY4" fmla="*/ 200382 h 317182"/>
                <a:gd name="connsiteX5" fmla="*/ 440412 w 630078"/>
                <a:gd name="connsiteY5" fmla="*/ 54221 h 317182"/>
                <a:gd name="connsiteX6" fmla="*/ 302395 w 630078"/>
                <a:gd name="connsiteY6" fmla="*/ 54221 h 317182"/>
                <a:gd name="connsiteX7" fmla="*/ 295966 w 630078"/>
                <a:gd name="connsiteY7" fmla="*/ 54221 h 317182"/>
                <a:gd name="connsiteX8" fmla="*/ 245816 w 630078"/>
                <a:gd name="connsiteY8" fmla="*/ 3643 h 317182"/>
                <a:gd name="connsiteX9" fmla="*/ 3215 w 630078"/>
                <a:gd name="connsiteY9" fmla="*/ 3215 h 317182"/>
                <a:gd name="connsiteX10" fmla="*/ 6644 w 630078"/>
                <a:gd name="connsiteY10" fmla="*/ 32790 h 317182"/>
                <a:gd name="connsiteX11" fmla="*/ 218813 w 630078"/>
                <a:gd name="connsiteY11" fmla="*/ 32790 h 317182"/>
                <a:gd name="connsiteX12" fmla="*/ 222671 w 630078"/>
                <a:gd name="connsiteY12" fmla="*/ 32790 h 317182"/>
                <a:gd name="connsiteX13" fmla="*/ 281392 w 630078"/>
                <a:gd name="connsiteY13" fmla="*/ 91511 h 317182"/>
                <a:gd name="connsiteX14" fmla="*/ 439555 w 630078"/>
                <a:gd name="connsiteY14" fmla="*/ 91511 h 317182"/>
                <a:gd name="connsiteX15" fmla="*/ 443841 w 630078"/>
                <a:gd name="connsiteY15" fmla="*/ 91083 h 317182"/>
                <a:gd name="connsiteX16" fmla="*/ 520136 w 630078"/>
                <a:gd name="connsiteY16" fmla="*/ 167378 h 317182"/>
                <a:gd name="connsiteX17" fmla="*/ 520136 w 630078"/>
                <a:gd name="connsiteY17" fmla="*/ 171664 h 317182"/>
                <a:gd name="connsiteX18" fmla="*/ 520136 w 630078"/>
                <a:gd name="connsiteY18" fmla="*/ 226957 h 317182"/>
                <a:gd name="connsiteX19" fmla="*/ 611005 w 630078"/>
                <a:gd name="connsiteY19" fmla="*/ 317825 h 317182"/>
                <a:gd name="connsiteX20" fmla="*/ 630722 w 630078"/>
                <a:gd name="connsiteY20" fmla="*/ 238530 h 317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30078" h="317182">
                  <a:moveTo>
                    <a:pt x="630722" y="238530"/>
                  </a:moveTo>
                  <a:lnTo>
                    <a:pt x="630722" y="238530"/>
                  </a:lnTo>
                  <a:cubicBezTo>
                    <a:pt x="620435" y="238530"/>
                    <a:pt x="610576" y="235101"/>
                    <a:pt x="602433" y="228671"/>
                  </a:cubicBezTo>
                  <a:cubicBezTo>
                    <a:pt x="601147" y="227814"/>
                    <a:pt x="600289" y="226528"/>
                    <a:pt x="599004" y="225242"/>
                  </a:cubicBezTo>
                  <a:cubicBezTo>
                    <a:pt x="592146" y="218384"/>
                    <a:pt x="587859" y="209383"/>
                    <a:pt x="586573" y="200382"/>
                  </a:cubicBezTo>
                  <a:lnTo>
                    <a:pt x="440412" y="54221"/>
                  </a:lnTo>
                  <a:lnTo>
                    <a:pt x="302395" y="54221"/>
                  </a:lnTo>
                  <a:lnTo>
                    <a:pt x="295966" y="54221"/>
                  </a:lnTo>
                  <a:lnTo>
                    <a:pt x="245816" y="3643"/>
                  </a:lnTo>
                  <a:lnTo>
                    <a:pt x="3215" y="3215"/>
                  </a:lnTo>
                  <a:cubicBezTo>
                    <a:pt x="4501" y="13073"/>
                    <a:pt x="5358" y="22931"/>
                    <a:pt x="6644" y="32790"/>
                  </a:cubicBezTo>
                  <a:lnTo>
                    <a:pt x="218813" y="32790"/>
                  </a:lnTo>
                  <a:lnTo>
                    <a:pt x="222671" y="32790"/>
                  </a:lnTo>
                  <a:lnTo>
                    <a:pt x="281392" y="91511"/>
                  </a:lnTo>
                  <a:lnTo>
                    <a:pt x="439555" y="91511"/>
                  </a:lnTo>
                  <a:lnTo>
                    <a:pt x="443841" y="91083"/>
                  </a:lnTo>
                  <a:lnTo>
                    <a:pt x="520136" y="167378"/>
                  </a:lnTo>
                  <a:lnTo>
                    <a:pt x="520136" y="171664"/>
                  </a:lnTo>
                  <a:lnTo>
                    <a:pt x="520136" y="226957"/>
                  </a:lnTo>
                  <a:lnTo>
                    <a:pt x="611005" y="317825"/>
                  </a:lnTo>
                  <a:cubicBezTo>
                    <a:pt x="618720" y="292108"/>
                    <a:pt x="624292" y="265105"/>
                    <a:pt x="630722" y="2385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F87034FB-F9E9-4703-BDE8-7B5FB678E585}"/>
                </a:ext>
              </a:extLst>
            </p:cNvPr>
            <p:cNvSpPr/>
            <p:nvPr/>
          </p:nvSpPr>
          <p:spPr>
            <a:xfrm>
              <a:off x="6241947" y="1152787"/>
              <a:ext cx="111443" cy="77153"/>
            </a:xfrm>
            <a:custGeom>
              <a:avLst/>
              <a:gdLst>
                <a:gd name="connsiteX0" fmla="*/ 82082 w 111442"/>
                <a:gd name="connsiteY0" fmla="*/ 10930 h 77152"/>
                <a:gd name="connsiteX1" fmla="*/ 11359 w 111442"/>
                <a:gd name="connsiteY1" fmla="*/ 3215 h 77152"/>
                <a:gd name="connsiteX2" fmla="*/ 3215 w 111442"/>
                <a:gd name="connsiteY2" fmla="*/ 76081 h 77152"/>
                <a:gd name="connsiteX3" fmla="*/ 20360 w 111442"/>
                <a:gd name="connsiteY3" fmla="*/ 77795 h 77152"/>
                <a:gd name="connsiteX4" fmla="*/ 36219 w 111442"/>
                <a:gd name="connsiteY4" fmla="*/ 47792 h 77152"/>
                <a:gd name="connsiteX5" fmla="*/ 96655 w 111442"/>
                <a:gd name="connsiteY5" fmla="*/ 54221 h 77152"/>
                <a:gd name="connsiteX6" fmla="*/ 103942 w 111442"/>
                <a:gd name="connsiteY6" fmla="*/ 67937 h 77152"/>
                <a:gd name="connsiteX7" fmla="*/ 110371 w 111442"/>
                <a:gd name="connsiteY7" fmla="*/ 45649 h 77152"/>
                <a:gd name="connsiteX8" fmla="*/ 82082 w 111442"/>
                <a:gd name="connsiteY8" fmla="*/ 10930 h 77152"/>
                <a:gd name="connsiteX9" fmla="*/ 82082 w 111442"/>
                <a:gd name="connsiteY9" fmla="*/ 10930 h 77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1442" h="77152">
                  <a:moveTo>
                    <a:pt x="82082" y="10930"/>
                  </a:moveTo>
                  <a:lnTo>
                    <a:pt x="11359" y="3215"/>
                  </a:lnTo>
                  <a:cubicBezTo>
                    <a:pt x="8358" y="27646"/>
                    <a:pt x="5358" y="51649"/>
                    <a:pt x="3215" y="76081"/>
                  </a:cubicBezTo>
                  <a:lnTo>
                    <a:pt x="20360" y="77795"/>
                  </a:lnTo>
                  <a:cubicBezTo>
                    <a:pt x="21217" y="66222"/>
                    <a:pt x="26361" y="55507"/>
                    <a:pt x="36219" y="47792"/>
                  </a:cubicBezTo>
                  <a:cubicBezTo>
                    <a:pt x="54650" y="32790"/>
                    <a:pt x="81653" y="35790"/>
                    <a:pt x="96655" y="54221"/>
                  </a:cubicBezTo>
                  <a:cubicBezTo>
                    <a:pt x="100084" y="58507"/>
                    <a:pt x="102227" y="62794"/>
                    <a:pt x="103942" y="67937"/>
                  </a:cubicBezTo>
                  <a:cubicBezTo>
                    <a:pt x="103942" y="60222"/>
                    <a:pt x="106085" y="52507"/>
                    <a:pt x="110371" y="45649"/>
                  </a:cubicBezTo>
                  <a:lnTo>
                    <a:pt x="82082" y="10930"/>
                  </a:lnTo>
                  <a:lnTo>
                    <a:pt x="82082" y="1093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DC29F122-428B-44FF-8F10-96B233DA0E44}"/>
                </a:ext>
              </a:extLst>
            </p:cNvPr>
            <p:cNvSpPr/>
            <p:nvPr/>
          </p:nvSpPr>
          <p:spPr>
            <a:xfrm>
              <a:off x="5656874" y="650438"/>
              <a:ext cx="450056" cy="201454"/>
            </a:xfrm>
            <a:custGeom>
              <a:avLst/>
              <a:gdLst>
                <a:gd name="connsiteX0" fmla="*/ 277963 w 450056"/>
                <a:gd name="connsiteY0" fmla="*/ 136088 h 201453"/>
                <a:gd name="connsiteX1" fmla="*/ 277963 w 450056"/>
                <a:gd name="connsiteY1" fmla="*/ 136088 h 201453"/>
                <a:gd name="connsiteX2" fmla="*/ 273677 w 450056"/>
                <a:gd name="connsiteY2" fmla="*/ 135660 h 201453"/>
                <a:gd name="connsiteX3" fmla="*/ 141232 w 450056"/>
                <a:gd name="connsiteY3" fmla="*/ 3215 h 201453"/>
                <a:gd name="connsiteX4" fmla="*/ 3215 w 450056"/>
                <a:gd name="connsiteY4" fmla="*/ 3215 h 201453"/>
                <a:gd name="connsiteX5" fmla="*/ 3215 w 450056"/>
                <a:gd name="connsiteY5" fmla="*/ 4072 h 201453"/>
                <a:gd name="connsiteX6" fmla="*/ 4501 w 450056"/>
                <a:gd name="connsiteY6" fmla="*/ 28075 h 201453"/>
                <a:gd name="connsiteX7" fmla="*/ 112943 w 450056"/>
                <a:gd name="connsiteY7" fmla="*/ 28075 h 201453"/>
                <a:gd name="connsiteX8" fmla="*/ 120658 w 450056"/>
                <a:gd name="connsiteY8" fmla="*/ 28075 h 201453"/>
                <a:gd name="connsiteX9" fmla="*/ 281392 w 450056"/>
                <a:gd name="connsiteY9" fmla="*/ 188809 h 201453"/>
                <a:gd name="connsiteX10" fmla="*/ 322969 w 450056"/>
                <a:gd name="connsiteY10" fmla="*/ 188809 h 201453"/>
                <a:gd name="connsiteX11" fmla="*/ 332827 w 450056"/>
                <a:gd name="connsiteY11" fmla="*/ 172950 h 201453"/>
                <a:gd name="connsiteX12" fmla="*/ 393692 w 450056"/>
                <a:gd name="connsiteY12" fmla="*/ 172950 h 201453"/>
                <a:gd name="connsiteX13" fmla="*/ 406122 w 450056"/>
                <a:gd name="connsiteY13" fmla="*/ 199096 h 201453"/>
                <a:gd name="connsiteX14" fmla="*/ 415552 w 450056"/>
                <a:gd name="connsiteY14" fmla="*/ 187095 h 201453"/>
                <a:gd name="connsiteX15" fmla="*/ 446842 w 450056"/>
                <a:gd name="connsiteY15" fmla="*/ 177665 h 201453"/>
                <a:gd name="connsiteX16" fmla="*/ 405265 w 450056"/>
                <a:gd name="connsiteY16" fmla="*/ 136088 h 201453"/>
                <a:gd name="connsiteX17" fmla="*/ 277963 w 450056"/>
                <a:gd name="connsiteY17" fmla="*/ 136088 h 201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50056" h="201453">
                  <a:moveTo>
                    <a:pt x="277963" y="136088"/>
                  </a:moveTo>
                  <a:lnTo>
                    <a:pt x="277963" y="136088"/>
                  </a:lnTo>
                  <a:lnTo>
                    <a:pt x="273677" y="135660"/>
                  </a:lnTo>
                  <a:lnTo>
                    <a:pt x="141232" y="3215"/>
                  </a:lnTo>
                  <a:lnTo>
                    <a:pt x="3215" y="3215"/>
                  </a:lnTo>
                  <a:cubicBezTo>
                    <a:pt x="3215" y="3215"/>
                    <a:pt x="3215" y="3643"/>
                    <a:pt x="3215" y="4072"/>
                  </a:cubicBezTo>
                  <a:cubicBezTo>
                    <a:pt x="4501" y="11787"/>
                    <a:pt x="4501" y="19931"/>
                    <a:pt x="4501" y="28075"/>
                  </a:cubicBezTo>
                  <a:lnTo>
                    <a:pt x="112943" y="28075"/>
                  </a:lnTo>
                  <a:lnTo>
                    <a:pt x="120658" y="28075"/>
                  </a:lnTo>
                  <a:lnTo>
                    <a:pt x="281392" y="188809"/>
                  </a:lnTo>
                  <a:lnTo>
                    <a:pt x="322969" y="188809"/>
                  </a:lnTo>
                  <a:cubicBezTo>
                    <a:pt x="325112" y="183237"/>
                    <a:pt x="328113" y="177665"/>
                    <a:pt x="332827" y="172950"/>
                  </a:cubicBezTo>
                  <a:cubicBezTo>
                    <a:pt x="349544" y="156234"/>
                    <a:pt x="376976" y="156234"/>
                    <a:pt x="393692" y="172950"/>
                  </a:cubicBezTo>
                  <a:cubicBezTo>
                    <a:pt x="400979" y="180237"/>
                    <a:pt x="405265" y="189667"/>
                    <a:pt x="406122" y="199096"/>
                  </a:cubicBezTo>
                  <a:cubicBezTo>
                    <a:pt x="408694" y="194810"/>
                    <a:pt x="412123" y="190524"/>
                    <a:pt x="415552" y="187095"/>
                  </a:cubicBezTo>
                  <a:cubicBezTo>
                    <a:pt x="424553" y="179380"/>
                    <a:pt x="435697" y="177236"/>
                    <a:pt x="446842" y="177665"/>
                  </a:cubicBezTo>
                  <a:lnTo>
                    <a:pt x="405265" y="136088"/>
                  </a:lnTo>
                  <a:lnTo>
                    <a:pt x="277963" y="13608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086C9415-2755-412D-A3F4-52FB6D9A5832}"/>
                </a:ext>
              </a:extLst>
            </p:cNvPr>
            <p:cNvSpPr/>
            <p:nvPr/>
          </p:nvSpPr>
          <p:spPr>
            <a:xfrm>
              <a:off x="7523964" y="3343918"/>
              <a:ext cx="98584" cy="162878"/>
            </a:xfrm>
            <a:custGeom>
              <a:avLst/>
              <a:gdLst>
                <a:gd name="connsiteX0" fmla="*/ 3215 w 98583"/>
                <a:gd name="connsiteY0" fmla="*/ 162234 h 162877"/>
                <a:gd name="connsiteX1" fmla="*/ 91083 w 98583"/>
                <a:gd name="connsiteY1" fmla="*/ 91511 h 162877"/>
                <a:gd name="connsiteX2" fmla="*/ 95369 w 98583"/>
                <a:gd name="connsiteY2" fmla="*/ 52935 h 162877"/>
                <a:gd name="connsiteX3" fmla="*/ 95369 w 98583"/>
                <a:gd name="connsiteY3" fmla="*/ 52935 h 162877"/>
                <a:gd name="connsiteX4" fmla="*/ 81224 w 98583"/>
                <a:gd name="connsiteY4" fmla="*/ 3215 h 162877"/>
                <a:gd name="connsiteX5" fmla="*/ 73081 w 98583"/>
                <a:gd name="connsiteY5" fmla="*/ 77795 h 162877"/>
                <a:gd name="connsiteX6" fmla="*/ 72223 w 98583"/>
                <a:gd name="connsiteY6" fmla="*/ 85939 h 162877"/>
                <a:gd name="connsiteX7" fmla="*/ 8358 w 98583"/>
                <a:gd name="connsiteY7" fmla="*/ 137374 h 162877"/>
                <a:gd name="connsiteX8" fmla="*/ 3215 w 98583"/>
                <a:gd name="connsiteY8" fmla="*/ 162234 h 162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583" h="162877">
                  <a:moveTo>
                    <a:pt x="3215" y="162234"/>
                  </a:moveTo>
                  <a:lnTo>
                    <a:pt x="91083" y="91511"/>
                  </a:lnTo>
                  <a:lnTo>
                    <a:pt x="95369" y="52935"/>
                  </a:lnTo>
                  <a:lnTo>
                    <a:pt x="95369" y="52935"/>
                  </a:lnTo>
                  <a:cubicBezTo>
                    <a:pt x="90654" y="36647"/>
                    <a:pt x="85939" y="19931"/>
                    <a:pt x="81224" y="3215"/>
                  </a:cubicBezTo>
                  <a:lnTo>
                    <a:pt x="73081" y="77795"/>
                  </a:lnTo>
                  <a:lnTo>
                    <a:pt x="72223" y="85939"/>
                  </a:lnTo>
                  <a:lnTo>
                    <a:pt x="8358" y="137374"/>
                  </a:lnTo>
                  <a:cubicBezTo>
                    <a:pt x="7072" y="145518"/>
                    <a:pt x="4929" y="154090"/>
                    <a:pt x="3215" y="16223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BBB7D501-017D-425B-83A1-ACD1D48D7566}"/>
                </a:ext>
              </a:extLst>
            </p:cNvPr>
            <p:cNvSpPr/>
            <p:nvPr/>
          </p:nvSpPr>
          <p:spPr>
            <a:xfrm>
              <a:off x="6505123" y="4784955"/>
              <a:ext cx="514350" cy="227171"/>
            </a:xfrm>
            <a:custGeom>
              <a:avLst/>
              <a:gdLst>
                <a:gd name="connsiteX0" fmla="*/ 513279 w 514350"/>
                <a:gd name="connsiteY0" fmla="*/ 183666 h 227171"/>
                <a:gd name="connsiteX1" fmla="*/ 513279 w 514350"/>
                <a:gd name="connsiteY1" fmla="*/ 183666 h 227171"/>
                <a:gd name="connsiteX2" fmla="*/ 502991 w 514350"/>
                <a:gd name="connsiteY2" fmla="*/ 160949 h 227171"/>
                <a:gd name="connsiteX3" fmla="*/ 285678 w 514350"/>
                <a:gd name="connsiteY3" fmla="*/ 198668 h 227171"/>
                <a:gd name="connsiteX4" fmla="*/ 281392 w 514350"/>
                <a:gd name="connsiteY4" fmla="*/ 199097 h 227171"/>
                <a:gd name="connsiteX5" fmla="*/ 3215 w 514350"/>
                <a:gd name="connsiteY5" fmla="*/ 3215 h 227171"/>
                <a:gd name="connsiteX6" fmla="*/ 21646 w 514350"/>
                <a:gd name="connsiteY6" fmla="*/ 55936 h 227171"/>
                <a:gd name="connsiteX7" fmla="*/ 265105 w 514350"/>
                <a:gd name="connsiteY7" fmla="*/ 227386 h 227171"/>
                <a:gd name="connsiteX8" fmla="*/ 513279 w 514350"/>
                <a:gd name="connsiteY8" fmla="*/ 183666 h 227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4350" h="227171">
                  <a:moveTo>
                    <a:pt x="513279" y="183666"/>
                  </a:moveTo>
                  <a:lnTo>
                    <a:pt x="513279" y="183666"/>
                  </a:lnTo>
                  <a:cubicBezTo>
                    <a:pt x="509850" y="175951"/>
                    <a:pt x="506420" y="168235"/>
                    <a:pt x="502991" y="160949"/>
                  </a:cubicBezTo>
                  <a:lnTo>
                    <a:pt x="285678" y="198668"/>
                  </a:lnTo>
                  <a:lnTo>
                    <a:pt x="281392" y="199097"/>
                  </a:lnTo>
                  <a:lnTo>
                    <a:pt x="3215" y="3215"/>
                  </a:lnTo>
                  <a:cubicBezTo>
                    <a:pt x="9215" y="20788"/>
                    <a:pt x="15216" y="38362"/>
                    <a:pt x="21646" y="55936"/>
                  </a:cubicBezTo>
                  <a:lnTo>
                    <a:pt x="265105" y="227386"/>
                  </a:lnTo>
                  <a:lnTo>
                    <a:pt x="513279" y="18366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D84D5C8B-25A0-4E6E-89B7-24362E9BE409}"/>
                </a:ext>
              </a:extLst>
            </p:cNvPr>
            <p:cNvSpPr/>
            <p:nvPr/>
          </p:nvSpPr>
          <p:spPr>
            <a:xfrm>
              <a:off x="5867329" y="3702248"/>
              <a:ext cx="25718" cy="38576"/>
            </a:xfrm>
            <a:custGeom>
              <a:avLst/>
              <a:gdLst>
                <a:gd name="connsiteX0" fmla="*/ 10073 w 25717"/>
                <a:gd name="connsiteY0" fmla="*/ 3215 h 38576"/>
                <a:gd name="connsiteX1" fmla="*/ 3215 w 25717"/>
                <a:gd name="connsiteY1" fmla="*/ 10073 h 38576"/>
                <a:gd name="connsiteX2" fmla="*/ 15216 w 25717"/>
                <a:gd name="connsiteY2" fmla="*/ 37505 h 38576"/>
                <a:gd name="connsiteX3" fmla="*/ 25075 w 25717"/>
                <a:gd name="connsiteY3" fmla="*/ 27646 h 38576"/>
                <a:gd name="connsiteX4" fmla="*/ 10073 w 25717"/>
                <a:gd name="connsiteY4" fmla="*/ 3215 h 3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717" h="38576">
                  <a:moveTo>
                    <a:pt x="10073" y="3215"/>
                  </a:moveTo>
                  <a:lnTo>
                    <a:pt x="3215" y="10073"/>
                  </a:lnTo>
                  <a:cubicBezTo>
                    <a:pt x="7072" y="19074"/>
                    <a:pt x="11359" y="28075"/>
                    <a:pt x="15216" y="37505"/>
                  </a:cubicBezTo>
                  <a:cubicBezTo>
                    <a:pt x="18217" y="34076"/>
                    <a:pt x="21646" y="31075"/>
                    <a:pt x="25075" y="27646"/>
                  </a:cubicBezTo>
                  <a:cubicBezTo>
                    <a:pt x="19931" y="19502"/>
                    <a:pt x="14788" y="11359"/>
                    <a:pt x="10073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BC619619-DEDD-4A29-94C4-F9199FE3EFA4}"/>
                </a:ext>
              </a:extLst>
            </p:cNvPr>
            <p:cNvSpPr/>
            <p:nvPr/>
          </p:nvSpPr>
          <p:spPr>
            <a:xfrm>
              <a:off x="5749028" y="3576233"/>
              <a:ext cx="68580" cy="47149"/>
            </a:xfrm>
            <a:custGeom>
              <a:avLst/>
              <a:gdLst>
                <a:gd name="connsiteX0" fmla="*/ 3215 w 68580"/>
                <a:gd name="connsiteY0" fmla="*/ 41791 h 47148"/>
                <a:gd name="connsiteX1" fmla="*/ 67080 w 68580"/>
                <a:gd name="connsiteY1" fmla="*/ 41791 h 47148"/>
                <a:gd name="connsiteX2" fmla="*/ 68794 w 68580"/>
                <a:gd name="connsiteY2" fmla="*/ 41362 h 47148"/>
                <a:gd name="connsiteX3" fmla="*/ 41791 w 68580"/>
                <a:gd name="connsiteY3" fmla="*/ 3215 h 47148"/>
                <a:gd name="connsiteX4" fmla="*/ 3215 w 68580"/>
                <a:gd name="connsiteY4" fmla="*/ 41791 h 4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580" h="47148">
                  <a:moveTo>
                    <a:pt x="3215" y="41791"/>
                  </a:moveTo>
                  <a:cubicBezTo>
                    <a:pt x="24646" y="44791"/>
                    <a:pt x="46077" y="47792"/>
                    <a:pt x="67080" y="41791"/>
                  </a:cubicBezTo>
                  <a:cubicBezTo>
                    <a:pt x="67508" y="41791"/>
                    <a:pt x="68366" y="41362"/>
                    <a:pt x="68794" y="41362"/>
                  </a:cubicBezTo>
                  <a:cubicBezTo>
                    <a:pt x="59793" y="28504"/>
                    <a:pt x="50792" y="15645"/>
                    <a:pt x="41791" y="3215"/>
                  </a:cubicBezTo>
                  <a:lnTo>
                    <a:pt x="3215" y="4179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9275BF65-90D7-42D6-B758-A55236552B7F}"/>
                </a:ext>
              </a:extLst>
            </p:cNvPr>
            <p:cNvSpPr/>
            <p:nvPr/>
          </p:nvSpPr>
          <p:spPr>
            <a:xfrm>
              <a:off x="5803035" y="2917007"/>
              <a:ext cx="630079" cy="732949"/>
            </a:xfrm>
            <a:custGeom>
              <a:avLst/>
              <a:gdLst>
                <a:gd name="connsiteX0" fmla="*/ 309253 w 630078"/>
                <a:gd name="connsiteY0" fmla="*/ 488847 h 732948"/>
                <a:gd name="connsiteX1" fmla="*/ 309253 w 630078"/>
                <a:gd name="connsiteY1" fmla="*/ 488847 h 732948"/>
                <a:gd name="connsiteX2" fmla="*/ 347829 w 630078"/>
                <a:gd name="connsiteY2" fmla="*/ 488847 h 732948"/>
                <a:gd name="connsiteX3" fmla="*/ 513279 w 630078"/>
                <a:gd name="connsiteY3" fmla="*/ 323398 h 732948"/>
                <a:gd name="connsiteX4" fmla="*/ 513279 w 630078"/>
                <a:gd name="connsiteY4" fmla="*/ 200382 h 732948"/>
                <a:gd name="connsiteX5" fmla="*/ 513279 w 630078"/>
                <a:gd name="connsiteY5" fmla="*/ 196525 h 732948"/>
                <a:gd name="connsiteX6" fmla="*/ 630722 w 630078"/>
                <a:gd name="connsiteY6" fmla="*/ 79081 h 732948"/>
                <a:gd name="connsiteX7" fmla="*/ 626436 w 630078"/>
                <a:gd name="connsiteY7" fmla="*/ 26361 h 732948"/>
                <a:gd name="connsiteX8" fmla="*/ 621721 w 630078"/>
                <a:gd name="connsiteY8" fmla="*/ 31933 h 732948"/>
                <a:gd name="connsiteX9" fmla="*/ 560856 w 630078"/>
                <a:gd name="connsiteY9" fmla="*/ 31933 h 732948"/>
                <a:gd name="connsiteX10" fmla="*/ 548855 w 630078"/>
                <a:gd name="connsiteY10" fmla="*/ 3215 h 732948"/>
                <a:gd name="connsiteX11" fmla="*/ 472559 w 630078"/>
                <a:gd name="connsiteY11" fmla="*/ 3215 h 732948"/>
                <a:gd name="connsiteX12" fmla="*/ 382548 w 630078"/>
                <a:gd name="connsiteY12" fmla="*/ 93226 h 732948"/>
                <a:gd name="connsiteX13" fmla="*/ 382548 w 630078"/>
                <a:gd name="connsiteY13" fmla="*/ 144232 h 732948"/>
                <a:gd name="connsiteX14" fmla="*/ 445984 w 630078"/>
                <a:gd name="connsiteY14" fmla="*/ 207669 h 732948"/>
                <a:gd name="connsiteX15" fmla="*/ 445984 w 630078"/>
                <a:gd name="connsiteY15" fmla="*/ 211527 h 732948"/>
                <a:gd name="connsiteX16" fmla="*/ 445984 w 630078"/>
                <a:gd name="connsiteY16" fmla="*/ 285679 h 732948"/>
                <a:gd name="connsiteX17" fmla="*/ 445984 w 630078"/>
                <a:gd name="connsiteY17" fmla="*/ 289536 h 732948"/>
                <a:gd name="connsiteX18" fmla="*/ 370975 w 630078"/>
                <a:gd name="connsiteY18" fmla="*/ 364546 h 732948"/>
                <a:gd name="connsiteX19" fmla="*/ 365403 w 630078"/>
                <a:gd name="connsiteY19" fmla="*/ 363260 h 732948"/>
                <a:gd name="connsiteX20" fmla="*/ 304110 w 630078"/>
                <a:gd name="connsiteY20" fmla="*/ 346543 h 732948"/>
                <a:gd name="connsiteX21" fmla="*/ 3215 w 630078"/>
                <a:gd name="connsiteY21" fmla="*/ 647438 h 732948"/>
                <a:gd name="connsiteX22" fmla="*/ 37076 w 630078"/>
                <a:gd name="connsiteY22" fmla="*/ 695016 h 732948"/>
                <a:gd name="connsiteX23" fmla="*/ 318254 w 630078"/>
                <a:gd name="connsiteY23" fmla="*/ 413837 h 732948"/>
                <a:gd name="connsiteX24" fmla="*/ 322540 w 630078"/>
                <a:gd name="connsiteY24" fmla="*/ 413409 h 732948"/>
                <a:gd name="connsiteX25" fmla="*/ 371404 w 630078"/>
                <a:gd name="connsiteY25" fmla="*/ 413837 h 732948"/>
                <a:gd name="connsiteX26" fmla="*/ 478131 w 630078"/>
                <a:gd name="connsiteY26" fmla="*/ 307110 h 732948"/>
                <a:gd name="connsiteX27" fmla="*/ 478560 w 630078"/>
                <a:gd name="connsiteY27" fmla="*/ 157948 h 732948"/>
                <a:gd name="connsiteX28" fmla="*/ 442127 w 630078"/>
                <a:gd name="connsiteY28" fmla="*/ 145947 h 732948"/>
                <a:gd name="connsiteX29" fmla="*/ 442127 w 630078"/>
                <a:gd name="connsiteY29" fmla="*/ 85511 h 732948"/>
                <a:gd name="connsiteX30" fmla="*/ 502563 w 630078"/>
                <a:gd name="connsiteY30" fmla="*/ 85511 h 732948"/>
                <a:gd name="connsiteX31" fmla="*/ 502563 w 630078"/>
                <a:gd name="connsiteY31" fmla="*/ 146376 h 732948"/>
                <a:gd name="connsiteX32" fmla="*/ 497848 w 630078"/>
                <a:gd name="connsiteY32" fmla="*/ 150662 h 732948"/>
                <a:gd name="connsiteX33" fmla="*/ 497848 w 630078"/>
                <a:gd name="connsiteY33" fmla="*/ 314825 h 732948"/>
                <a:gd name="connsiteX34" fmla="*/ 379548 w 630078"/>
                <a:gd name="connsiteY34" fmla="*/ 433126 h 732948"/>
                <a:gd name="connsiteX35" fmla="*/ 375690 w 630078"/>
                <a:gd name="connsiteY35" fmla="*/ 433126 h 732948"/>
                <a:gd name="connsiteX36" fmla="*/ 326398 w 630078"/>
                <a:gd name="connsiteY36" fmla="*/ 433126 h 732948"/>
                <a:gd name="connsiteX37" fmla="*/ 48220 w 630078"/>
                <a:gd name="connsiteY37" fmla="*/ 711303 h 732948"/>
                <a:gd name="connsiteX38" fmla="*/ 62365 w 630078"/>
                <a:gd name="connsiteY38" fmla="*/ 731877 h 732948"/>
                <a:gd name="connsiteX39" fmla="*/ 305395 w 630078"/>
                <a:gd name="connsiteY39" fmla="*/ 488847 h 732948"/>
                <a:gd name="connsiteX40" fmla="*/ 309253 w 630078"/>
                <a:gd name="connsiteY40" fmla="*/ 488847 h 732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630078" h="732948">
                  <a:moveTo>
                    <a:pt x="309253" y="488847"/>
                  </a:moveTo>
                  <a:lnTo>
                    <a:pt x="309253" y="488847"/>
                  </a:lnTo>
                  <a:lnTo>
                    <a:pt x="347829" y="488847"/>
                  </a:lnTo>
                  <a:lnTo>
                    <a:pt x="513279" y="323398"/>
                  </a:lnTo>
                  <a:lnTo>
                    <a:pt x="513279" y="200382"/>
                  </a:lnTo>
                  <a:lnTo>
                    <a:pt x="513279" y="196525"/>
                  </a:lnTo>
                  <a:lnTo>
                    <a:pt x="630722" y="79081"/>
                  </a:lnTo>
                  <a:cubicBezTo>
                    <a:pt x="629865" y="61508"/>
                    <a:pt x="629007" y="43934"/>
                    <a:pt x="626436" y="26361"/>
                  </a:cubicBezTo>
                  <a:cubicBezTo>
                    <a:pt x="625150" y="28504"/>
                    <a:pt x="623435" y="30218"/>
                    <a:pt x="621721" y="31933"/>
                  </a:cubicBezTo>
                  <a:cubicBezTo>
                    <a:pt x="605004" y="48649"/>
                    <a:pt x="577572" y="48649"/>
                    <a:pt x="560856" y="31933"/>
                  </a:cubicBezTo>
                  <a:cubicBezTo>
                    <a:pt x="552712" y="23789"/>
                    <a:pt x="549283" y="13930"/>
                    <a:pt x="548855" y="3215"/>
                  </a:cubicBezTo>
                  <a:lnTo>
                    <a:pt x="472559" y="3215"/>
                  </a:lnTo>
                  <a:lnTo>
                    <a:pt x="382548" y="93226"/>
                  </a:lnTo>
                  <a:lnTo>
                    <a:pt x="382548" y="144232"/>
                  </a:lnTo>
                  <a:lnTo>
                    <a:pt x="445984" y="207669"/>
                  </a:lnTo>
                  <a:lnTo>
                    <a:pt x="445984" y="211527"/>
                  </a:lnTo>
                  <a:lnTo>
                    <a:pt x="445984" y="285679"/>
                  </a:lnTo>
                  <a:lnTo>
                    <a:pt x="445984" y="289536"/>
                  </a:lnTo>
                  <a:lnTo>
                    <a:pt x="370975" y="364546"/>
                  </a:lnTo>
                  <a:lnTo>
                    <a:pt x="365403" y="363260"/>
                  </a:lnTo>
                  <a:lnTo>
                    <a:pt x="304110" y="346543"/>
                  </a:lnTo>
                  <a:lnTo>
                    <a:pt x="3215" y="647438"/>
                  </a:lnTo>
                  <a:cubicBezTo>
                    <a:pt x="14788" y="663297"/>
                    <a:pt x="25932" y="679156"/>
                    <a:pt x="37076" y="695016"/>
                  </a:cubicBezTo>
                  <a:lnTo>
                    <a:pt x="318254" y="413837"/>
                  </a:lnTo>
                  <a:lnTo>
                    <a:pt x="322540" y="413409"/>
                  </a:lnTo>
                  <a:lnTo>
                    <a:pt x="371404" y="413837"/>
                  </a:lnTo>
                  <a:lnTo>
                    <a:pt x="478131" y="307110"/>
                  </a:lnTo>
                  <a:lnTo>
                    <a:pt x="478560" y="157948"/>
                  </a:lnTo>
                  <a:cubicBezTo>
                    <a:pt x="465701" y="159663"/>
                    <a:pt x="451985" y="155805"/>
                    <a:pt x="442127" y="145947"/>
                  </a:cubicBezTo>
                  <a:cubicBezTo>
                    <a:pt x="425410" y="129231"/>
                    <a:pt x="425410" y="102227"/>
                    <a:pt x="442127" y="85511"/>
                  </a:cubicBezTo>
                  <a:cubicBezTo>
                    <a:pt x="458843" y="68794"/>
                    <a:pt x="485847" y="68794"/>
                    <a:pt x="502563" y="85511"/>
                  </a:cubicBezTo>
                  <a:cubicBezTo>
                    <a:pt x="519279" y="102227"/>
                    <a:pt x="519279" y="129231"/>
                    <a:pt x="502563" y="146376"/>
                  </a:cubicBezTo>
                  <a:cubicBezTo>
                    <a:pt x="500848" y="148090"/>
                    <a:pt x="499563" y="149376"/>
                    <a:pt x="497848" y="150662"/>
                  </a:cubicBezTo>
                  <a:lnTo>
                    <a:pt x="497848" y="314825"/>
                  </a:lnTo>
                  <a:lnTo>
                    <a:pt x="379548" y="433126"/>
                  </a:lnTo>
                  <a:lnTo>
                    <a:pt x="375690" y="433126"/>
                  </a:lnTo>
                  <a:lnTo>
                    <a:pt x="326398" y="433126"/>
                  </a:lnTo>
                  <a:lnTo>
                    <a:pt x="48220" y="711303"/>
                  </a:lnTo>
                  <a:cubicBezTo>
                    <a:pt x="52935" y="718161"/>
                    <a:pt x="57650" y="725019"/>
                    <a:pt x="62365" y="731877"/>
                  </a:cubicBezTo>
                  <a:lnTo>
                    <a:pt x="305395" y="488847"/>
                  </a:lnTo>
                  <a:lnTo>
                    <a:pt x="309253" y="48884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EFD01B05-CA4F-4BCA-8409-FC9A5C15CFE0}"/>
                </a:ext>
              </a:extLst>
            </p:cNvPr>
            <p:cNvSpPr/>
            <p:nvPr/>
          </p:nvSpPr>
          <p:spPr>
            <a:xfrm>
              <a:off x="5097545" y="3074741"/>
              <a:ext cx="660083" cy="1238726"/>
            </a:xfrm>
            <a:custGeom>
              <a:avLst/>
              <a:gdLst>
                <a:gd name="connsiteX0" fmla="*/ 529111 w 660082"/>
                <a:gd name="connsiteY0" fmla="*/ 761024 h 1238726"/>
                <a:gd name="connsiteX1" fmla="*/ 529111 w 660082"/>
                <a:gd name="connsiteY1" fmla="*/ 761024 h 1238726"/>
                <a:gd name="connsiteX2" fmla="*/ 506394 w 660082"/>
                <a:gd name="connsiteY2" fmla="*/ 783312 h 1238726"/>
                <a:gd name="connsiteX3" fmla="*/ 506394 w 660082"/>
                <a:gd name="connsiteY3" fmla="*/ 893469 h 1238726"/>
                <a:gd name="connsiteX4" fmla="*/ 501679 w 660082"/>
                <a:gd name="connsiteY4" fmla="*/ 896041 h 1238726"/>
                <a:gd name="connsiteX5" fmla="*/ 445529 w 660082"/>
                <a:gd name="connsiteY5" fmla="*/ 928616 h 1238726"/>
                <a:gd name="connsiteX6" fmla="*/ 443386 w 660082"/>
                <a:gd name="connsiteY6" fmla="*/ 929902 h 1238726"/>
                <a:gd name="connsiteX7" fmla="*/ 329800 w 660082"/>
                <a:gd name="connsiteY7" fmla="*/ 929902 h 1238726"/>
                <a:gd name="connsiteX8" fmla="*/ 275365 w 660082"/>
                <a:gd name="connsiteY8" fmla="*/ 984337 h 1238726"/>
                <a:gd name="connsiteX9" fmla="*/ 280508 w 660082"/>
                <a:gd name="connsiteY9" fmla="*/ 1004483 h 1238726"/>
                <a:gd name="connsiteX10" fmla="*/ 237646 w 660082"/>
                <a:gd name="connsiteY10" fmla="*/ 1047345 h 1238726"/>
                <a:gd name="connsiteX11" fmla="*/ 194783 w 660082"/>
                <a:gd name="connsiteY11" fmla="*/ 1004483 h 1238726"/>
                <a:gd name="connsiteX12" fmla="*/ 237646 w 660082"/>
                <a:gd name="connsiteY12" fmla="*/ 961192 h 1238726"/>
                <a:gd name="connsiteX13" fmla="*/ 262506 w 660082"/>
                <a:gd name="connsiteY13" fmla="*/ 968907 h 1238726"/>
                <a:gd name="connsiteX14" fmla="*/ 318656 w 660082"/>
                <a:gd name="connsiteY14" fmla="*/ 913186 h 1238726"/>
                <a:gd name="connsiteX15" fmla="*/ 321656 w 660082"/>
                <a:gd name="connsiteY15" fmla="*/ 910185 h 1238726"/>
                <a:gd name="connsiteX16" fmla="*/ 437814 w 660082"/>
                <a:gd name="connsiteY16" fmla="*/ 910185 h 1238726"/>
                <a:gd name="connsiteX17" fmla="*/ 486677 w 660082"/>
                <a:gd name="connsiteY17" fmla="*/ 881896 h 1238726"/>
                <a:gd name="connsiteX18" fmla="*/ 486677 w 660082"/>
                <a:gd name="connsiteY18" fmla="*/ 775597 h 1238726"/>
                <a:gd name="connsiteX19" fmla="*/ 489677 w 660082"/>
                <a:gd name="connsiteY19" fmla="*/ 772597 h 1238726"/>
                <a:gd name="connsiteX20" fmla="*/ 517967 w 660082"/>
                <a:gd name="connsiteY20" fmla="*/ 744307 h 1238726"/>
                <a:gd name="connsiteX21" fmla="*/ 520967 w 660082"/>
                <a:gd name="connsiteY21" fmla="*/ 741736 h 1238726"/>
                <a:gd name="connsiteX22" fmla="*/ 655984 w 660082"/>
                <a:gd name="connsiteY22" fmla="*/ 741736 h 1238726"/>
                <a:gd name="connsiteX23" fmla="*/ 654698 w 660082"/>
                <a:gd name="connsiteY23" fmla="*/ 727162 h 1238726"/>
                <a:gd name="connsiteX24" fmla="*/ 459245 w 660082"/>
                <a:gd name="connsiteY24" fmla="*/ 727162 h 1238726"/>
                <a:gd name="connsiteX25" fmla="*/ 414668 w 660082"/>
                <a:gd name="connsiteY25" fmla="*/ 771311 h 1238726"/>
                <a:gd name="connsiteX26" fmla="*/ 414668 w 660082"/>
                <a:gd name="connsiteY26" fmla="*/ 794028 h 1238726"/>
                <a:gd name="connsiteX27" fmla="*/ 449387 w 660082"/>
                <a:gd name="connsiteY27" fmla="*/ 836033 h 1238726"/>
                <a:gd name="connsiteX28" fmla="*/ 406524 w 660082"/>
                <a:gd name="connsiteY28" fmla="*/ 878896 h 1238726"/>
                <a:gd name="connsiteX29" fmla="*/ 363662 w 660082"/>
                <a:gd name="connsiteY29" fmla="*/ 836033 h 1238726"/>
                <a:gd name="connsiteX30" fmla="*/ 385093 w 660082"/>
                <a:gd name="connsiteY30" fmla="*/ 799171 h 1238726"/>
                <a:gd name="connsiteX31" fmla="*/ 385093 w 660082"/>
                <a:gd name="connsiteY31" fmla="*/ 759309 h 1238726"/>
                <a:gd name="connsiteX32" fmla="*/ 389379 w 660082"/>
                <a:gd name="connsiteY32" fmla="*/ 755023 h 1238726"/>
                <a:gd name="connsiteX33" fmla="*/ 442100 w 660082"/>
                <a:gd name="connsiteY33" fmla="*/ 702302 h 1238726"/>
                <a:gd name="connsiteX34" fmla="*/ 446386 w 660082"/>
                <a:gd name="connsiteY34" fmla="*/ 698016 h 1238726"/>
                <a:gd name="connsiteX35" fmla="*/ 650840 w 660082"/>
                <a:gd name="connsiteY35" fmla="*/ 698016 h 1238726"/>
                <a:gd name="connsiteX36" fmla="*/ 648269 w 660082"/>
                <a:gd name="connsiteY36" fmla="*/ 678728 h 1238726"/>
                <a:gd name="connsiteX37" fmla="*/ 406096 w 660082"/>
                <a:gd name="connsiteY37" fmla="*/ 678728 h 1238726"/>
                <a:gd name="connsiteX38" fmla="*/ 273222 w 660082"/>
                <a:gd name="connsiteY38" fmla="*/ 811173 h 1238726"/>
                <a:gd name="connsiteX39" fmla="*/ 281794 w 660082"/>
                <a:gd name="connsiteY39" fmla="*/ 836033 h 1238726"/>
                <a:gd name="connsiteX40" fmla="*/ 238503 w 660082"/>
                <a:gd name="connsiteY40" fmla="*/ 878896 h 1238726"/>
                <a:gd name="connsiteX41" fmla="*/ 195641 w 660082"/>
                <a:gd name="connsiteY41" fmla="*/ 836033 h 1238726"/>
                <a:gd name="connsiteX42" fmla="*/ 238503 w 660082"/>
                <a:gd name="connsiteY42" fmla="*/ 793171 h 1238726"/>
                <a:gd name="connsiteX43" fmla="*/ 248790 w 660082"/>
                <a:gd name="connsiteY43" fmla="*/ 794885 h 1238726"/>
                <a:gd name="connsiteX44" fmla="*/ 390236 w 660082"/>
                <a:gd name="connsiteY44" fmla="*/ 653439 h 1238726"/>
                <a:gd name="connsiteX45" fmla="*/ 394523 w 660082"/>
                <a:gd name="connsiteY45" fmla="*/ 649153 h 1238726"/>
                <a:gd name="connsiteX46" fmla="*/ 644840 w 660082"/>
                <a:gd name="connsiteY46" fmla="*/ 649153 h 1238726"/>
                <a:gd name="connsiteX47" fmla="*/ 643982 w 660082"/>
                <a:gd name="connsiteY47" fmla="*/ 643581 h 1238726"/>
                <a:gd name="connsiteX48" fmla="*/ 640125 w 660082"/>
                <a:gd name="connsiteY48" fmla="*/ 599861 h 1238726"/>
                <a:gd name="connsiteX49" fmla="*/ 639268 w 660082"/>
                <a:gd name="connsiteY49" fmla="*/ 599432 h 1238726"/>
                <a:gd name="connsiteX50" fmla="*/ 331943 w 660082"/>
                <a:gd name="connsiteY50" fmla="*/ 599432 h 1238726"/>
                <a:gd name="connsiteX51" fmla="*/ 280508 w 660082"/>
                <a:gd name="connsiteY51" fmla="*/ 650438 h 1238726"/>
                <a:gd name="connsiteX52" fmla="*/ 282223 w 660082"/>
                <a:gd name="connsiteY52" fmla="*/ 660726 h 1238726"/>
                <a:gd name="connsiteX53" fmla="*/ 238932 w 660082"/>
                <a:gd name="connsiteY53" fmla="*/ 703588 h 1238726"/>
                <a:gd name="connsiteX54" fmla="*/ 196069 w 660082"/>
                <a:gd name="connsiteY54" fmla="*/ 660726 h 1238726"/>
                <a:gd name="connsiteX55" fmla="*/ 238932 w 660082"/>
                <a:gd name="connsiteY55" fmla="*/ 617435 h 1238726"/>
                <a:gd name="connsiteX56" fmla="*/ 264221 w 660082"/>
                <a:gd name="connsiteY56" fmla="*/ 625578 h 1238726"/>
                <a:gd name="connsiteX57" fmla="*/ 315656 w 660082"/>
                <a:gd name="connsiteY57" fmla="*/ 574143 h 1238726"/>
                <a:gd name="connsiteX58" fmla="*/ 319942 w 660082"/>
                <a:gd name="connsiteY58" fmla="*/ 569857 h 1238726"/>
                <a:gd name="connsiteX59" fmla="*/ 609264 w 660082"/>
                <a:gd name="connsiteY59" fmla="*/ 569857 h 1238726"/>
                <a:gd name="connsiteX60" fmla="*/ 424098 w 660082"/>
                <a:gd name="connsiteY60" fmla="*/ 366260 h 1238726"/>
                <a:gd name="connsiteX61" fmla="*/ 406096 w 660082"/>
                <a:gd name="connsiteY61" fmla="*/ 370118 h 1238726"/>
                <a:gd name="connsiteX62" fmla="*/ 363233 w 660082"/>
                <a:gd name="connsiteY62" fmla="*/ 327255 h 1238726"/>
                <a:gd name="connsiteX63" fmla="*/ 371806 w 660082"/>
                <a:gd name="connsiteY63" fmla="*/ 301538 h 1238726"/>
                <a:gd name="connsiteX64" fmla="*/ 355089 w 660082"/>
                <a:gd name="connsiteY64" fmla="*/ 280107 h 1238726"/>
                <a:gd name="connsiteX65" fmla="*/ 355089 w 660082"/>
                <a:gd name="connsiteY65" fmla="*/ 392406 h 1238726"/>
                <a:gd name="connsiteX66" fmla="*/ 346088 w 660082"/>
                <a:gd name="connsiteY66" fmla="*/ 400979 h 1238726"/>
                <a:gd name="connsiteX67" fmla="*/ 145492 w 660082"/>
                <a:gd name="connsiteY67" fmla="*/ 602433 h 1238726"/>
                <a:gd name="connsiteX68" fmla="*/ 145492 w 660082"/>
                <a:gd name="connsiteY68" fmla="*/ 734449 h 1238726"/>
                <a:gd name="connsiteX69" fmla="*/ 153635 w 660082"/>
                <a:gd name="connsiteY69" fmla="*/ 759738 h 1238726"/>
                <a:gd name="connsiteX70" fmla="*/ 110773 w 660082"/>
                <a:gd name="connsiteY70" fmla="*/ 803029 h 1238726"/>
                <a:gd name="connsiteX71" fmla="*/ 67910 w 660082"/>
                <a:gd name="connsiteY71" fmla="*/ 759738 h 1238726"/>
                <a:gd name="connsiteX72" fmla="*/ 86341 w 660082"/>
                <a:gd name="connsiteY72" fmla="*/ 724162 h 1238726"/>
                <a:gd name="connsiteX73" fmla="*/ 86341 w 660082"/>
                <a:gd name="connsiteY73" fmla="*/ 578001 h 1238726"/>
                <a:gd name="connsiteX74" fmla="*/ 94914 w 660082"/>
                <a:gd name="connsiteY74" fmla="*/ 569429 h 1238726"/>
                <a:gd name="connsiteX75" fmla="*/ 296368 w 660082"/>
                <a:gd name="connsiteY75" fmla="*/ 368403 h 1238726"/>
                <a:gd name="connsiteX76" fmla="*/ 296368 w 660082"/>
                <a:gd name="connsiteY76" fmla="*/ 232101 h 1238726"/>
                <a:gd name="connsiteX77" fmla="*/ 304940 w 660082"/>
                <a:gd name="connsiteY77" fmla="*/ 223528 h 1238726"/>
                <a:gd name="connsiteX78" fmla="*/ 309226 w 660082"/>
                <a:gd name="connsiteY78" fmla="*/ 219242 h 1238726"/>
                <a:gd name="connsiteX79" fmla="*/ 166066 w 660082"/>
                <a:gd name="connsiteY79" fmla="*/ 3215 h 1238726"/>
                <a:gd name="connsiteX80" fmla="*/ 166066 w 660082"/>
                <a:gd name="connsiteY80" fmla="*/ 229529 h 1238726"/>
                <a:gd name="connsiteX81" fmla="*/ 163494 w 660082"/>
                <a:gd name="connsiteY81" fmla="*/ 232529 h 1238726"/>
                <a:gd name="connsiteX82" fmla="*/ 97486 w 660082"/>
                <a:gd name="connsiteY82" fmla="*/ 298109 h 1238726"/>
                <a:gd name="connsiteX83" fmla="*/ 109058 w 660082"/>
                <a:gd name="connsiteY83" fmla="*/ 327255 h 1238726"/>
                <a:gd name="connsiteX84" fmla="*/ 66196 w 660082"/>
                <a:gd name="connsiteY84" fmla="*/ 370118 h 1238726"/>
                <a:gd name="connsiteX85" fmla="*/ 24191 w 660082"/>
                <a:gd name="connsiteY85" fmla="*/ 336256 h 1238726"/>
                <a:gd name="connsiteX86" fmla="*/ 20333 w 660082"/>
                <a:gd name="connsiteY86" fmla="*/ 370118 h 1238726"/>
                <a:gd name="connsiteX87" fmla="*/ 4045 w 660082"/>
                <a:gd name="connsiteY87" fmla="*/ 631579 h 1238726"/>
                <a:gd name="connsiteX88" fmla="*/ 21190 w 660082"/>
                <a:gd name="connsiteY88" fmla="*/ 797028 h 1238726"/>
                <a:gd name="connsiteX89" fmla="*/ 76912 w 660082"/>
                <a:gd name="connsiteY89" fmla="*/ 1104781 h 1238726"/>
                <a:gd name="connsiteX90" fmla="*/ 91485 w 660082"/>
                <a:gd name="connsiteY90" fmla="*/ 1227368 h 1238726"/>
                <a:gd name="connsiteX91" fmla="*/ 92771 w 660082"/>
                <a:gd name="connsiteY91" fmla="*/ 1236369 h 1238726"/>
                <a:gd name="connsiteX92" fmla="*/ 436099 w 660082"/>
                <a:gd name="connsiteY92" fmla="*/ 1236369 h 1238726"/>
                <a:gd name="connsiteX93" fmla="*/ 511109 w 660082"/>
                <a:gd name="connsiteY93" fmla="*/ 1161788 h 1238726"/>
                <a:gd name="connsiteX94" fmla="*/ 514109 w 660082"/>
                <a:gd name="connsiteY94" fmla="*/ 1158788 h 1238726"/>
                <a:gd name="connsiteX95" fmla="*/ 640982 w 660082"/>
                <a:gd name="connsiteY95" fmla="*/ 1158788 h 1238726"/>
                <a:gd name="connsiteX96" fmla="*/ 641839 w 660082"/>
                <a:gd name="connsiteY96" fmla="*/ 1147644 h 1238726"/>
                <a:gd name="connsiteX97" fmla="*/ 507251 w 660082"/>
                <a:gd name="connsiteY97" fmla="*/ 1147644 h 1238726"/>
                <a:gd name="connsiteX98" fmla="*/ 448529 w 660082"/>
                <a:gd name="connsiteY98" fmla="*/ 1206794 h 1238726"/>
                <a:gd name="connsiteX99" fmla="*/ 435242 w 660082"/>
                <a:gd name="connsiteY99" fmla="*/ 1207222 h 1238726"/>
                <a:gd name="connsiteX100" fmla="*/ 400952 w 660082"/>
                <a:gd name="connsiteY100" fmla="*/ 1224367 h 1238726"/>
                <a:gd name="connsiteX101" fmla="*/ 358090 w 660082"/>
                <a:gd name="connsiteY101" fmla="*/ 1181934 h 1238726"/>
                <a:gd name="connsiteX102" fmla="*/ 400952 w 660082"/>
                <a:gd name="connsiteY102" fmla="*/ 1138642 h 1238726"/>
                <a:gd name="connsiteX103" fmla="*/ 443815 w 660082"/>
                <a:gd name="connsiteY103" fmla="*/ 1181934 h 1238726"/>
                <a:gd name="connsiteX104" fmla="*/ 443815 w 660082"/>
                <a:gd name="connsiteY104" fmla="*/ 1184077 h 1238726"/>
                <a:gd name="connsiteX105" fmla="*/ 496964 w 660082"/>
                <a:gd name="connsiteY105" fmla="*/ 1130927 h 1238726"/>
                <a:gd name="connsiteX106" fmla="*/ 499536 w 660082"/>
                <a:gd name="connsiteY106" fmla="*/ 1128355 h 1238726"/>
                <a:gd name="connsiteX107" fmla="*/ 643125 w 660082"/>
                <a:gd name="connsiteY107" fmla="*/ 1128355 h 1238726"/>
                <a:gd name="connsiteX108" fmla="*/ 645268 w 660082"/>
                <a:gd name="connsiteY108" fmla="*/ 1096637 h 1238726"/>
                <a:gd name="connsiteX109" fmla="*/ 329372 w 660082"/>
                <a:gd name="connsiteY109" fmla="*/ 1096637 h 1238726"/>
                <a:gd name="connsiteX110" fmla="*/ 272365 w 660082"/>
                <a:gd name="connsiteY110" fmla="*/ 1153644 h 1238726"/>
                <a:gd name="connsiteX111" fmla="*/ 283080 w 660082"/>
                <a:gd name="connsiteY111" fmla="*/ 1181934 h 1238726"/>
                <a:gd name="connsiteX112" fmla="*/ 239789 w 660082"/>
                <a:gd name="connsiteY112" fmla="*/ 1224367 h 1238726"/>
                <a:gd name="connsiteX113" fmla="*/ 196927 w 660082"/>
                <a:gd name="connsiteY113" fmla="*/ 1181934 h 1238726"/>
                <a:gd name="connsiteX114" fmla="*/ 239789 w 660082"/>
                <a:gd name="connsiteY114" fmla="*/ 1138642 h 1238726"/>
                <a:gd name="connsiteX115" fmla="*/ 255648 w 660082"/>
                <a:gd name="connsiteY115" fmla="*/ 1141643 h 1238726"/>
                <a:gd name="connsiteX116" fmla="*/ 316942 w 660082"/>
                <a:gd name="connsiteY116" fmla="*/ 1078635 h 1238726"/>
                <a:gd name="connsiteX117" fmla="*/ 319942 w 660082"/>
                <a:gd name="connsiteY117" fmla="*/ 1076063 h 1238726"/>
                <a:gd name="connsiteX118" fmla="*/ 645268 w 660082"/>
                <a:gd name="connsiteY118" fmla="*/ 1076063 h 1238726"/>
                <a:gd name="connsiteX119" fmla="*/ 648697 w 660082"/>
                <a:gd name="connsiteY119" fmla="*/ 1022914 h 1238726"/>
                <a:gd name="connsiteX120" fmla="*/ 616550 w 660082"/>
                <a:gd name="connsiteY120" fmla="*/ 1022914 h 1238726"/>
                <a:gd name="connsiteX121" fmla="*/ 577974 w 660082"/>
                <a:gd name="connsiteY121" fmla="*/ 1047345 h 1238726"/>
                <a:gd name="connsiteX122" fmla="*/ 535540 w 660082"/>
                <a:gd name="connsiteY122" fmla="*/ 1004483 h 1238726"/>
                <a:gd name="connsiteX123" fmla="*/ 577974 w 660082"/>
                <a:gd name="connsiteY123" fmla="*/ 961192 h 1238726"/>
                <a:gd name="connsiteX124" fmla="*/ 621265 w 660082"/>
                <a:gd name="connsiteY124" fmla="*/ 1003197 h 1238726"/>
                <a:gd name="connsiteX125" fmla="*/ 650412 w 660082"/>
                <a:gd name="connsiteY125" fmla="*/ 1003197 h 1238726"/>
                <a:gd name="connsiteX126" fmla="*/ 653841 w 660082"/>
                <a:gd name="connsiteY126" fmla="*/ 932474 h 1238726"/>
                <a:gd name="connsiteX127" fmla="*/ 539827 w 660082"/>
                <a:gd name="connsiteY127" fmla="*/ 932474 h 1238726"/>
                <a:gd name="connsiteX128" fmla="*/ 435242 w 660082"/>
                <a:gd name="connsiteY128" fmla="*/ 1037058 h 1238726"/>
                <a:gd name="connsiteX129" fmla="*/ 430956 w 660082"/>
                <a:gd name="connsiteY129" fmla="*/ 1039630 h 1238726"/>
                <a:gd name="connsiteX130" fmla="*/ 406524 w 660082"/>
                <a:gd name="connsiteY130" fmla="*/ 1047345 h 1238726"/>
                <a:gd name="connsiteX131" fmla="*/ 363662 w 660082"/>
                <a:gd name="connsiteY131" fmla="*/ 1004483 h 1238726"/>
                <a:gd name="connsiteX132" fmla="*/ 406524 w 660082"/>
                <a:gd name="connsiteY132" fmla="*/ 961192 h 1238726"/>
                <a:gd name="connsiteX133" fmla="*/ 448529 w 660082"/>
                <a:gd name="connsiteY133" fmla="*/ 995482 h 1238726"/>
                <a:gd name="connsiteX134" fmla="*/ 529111 w 660082"/>
                <a:gd name="connsiteY134" fmla="*/ 915757 h 1238726"/>
                <a:gd name="connsiteX135" fmla="*/ 532111 w 660082"/>
                <a:gd name="connsiteY135" fmla="*/ 912757 h 1238726"/>
                <a:gd name="connsiteX136" fmla="*/ 655127 w 660082"/>
                <a:gd name="connsiteY136" fmla="*/ 912757 h 1238726"/>
                <a:gd name="connsiteX137" fmla="*/ 657698 w 660082"/>
                <a:gd name="connsiteY137" fmla="*/ 848463 h 1238726"/>
                <a:gd name="connsiteX138" fmla="*/ 620837 w 660082"/>
                <a:gd name="connsiteY138" fmla="*/ 848463 h 1238726"/>
                <a:gd name="connsiteX139" fmla="*/ 580117 w 660082"/>
                <a:gd name="connsiteY139" fmla="*/ 878896 h 1238726"/>
                <a:gd name="connsiteX140" fmla="*/ 536826 w 660082"/>
                <a:gd name="connsiteY140" fmla="*/ 836033 h 1238726"/>
                <a:gd name="connsiteX141" fmla="*/ 580117 w 660082"/>
                <a:gd name="connsiteY141" fmla="*/ 793171 h 1238726"/>
                <a:gd name="connsiteX142" fmla="*/ 622551 w 660082"/>
                <a:gd name="connsiteY142" fmla="*/ 828747 h 1238726"/>
                <a:gd name="connsiteX143" fmla="*/ 658127 w 660082"/>
                <a:gd name="connsiteY143" fmla="*/ 828747 h 1238726"/>
                <a:gd name="connsiteX144" fmla="*/ 658556 w 660082"/>
                <a:gd name="connsiteY144" fmla="*/ 777740 h 1238726"/>
                <a:gd name="connsiteX145" fmla="*/ 658127 w 660082"/>
                <a:gd name="connsiteY145" fmla="*/ 761024 h 1238726"/>
                <a:gd name="connsiteX146" fmla="*/ 529111 w 660082"/>
                <a:gd name="connsiteY146" fmla="*/ 761024 h 1238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</a:cxnLst>
              <a:rect l="l" t="t" r="r" b="b"/>
              <a:pathLst>
                <a:path w="660082" h="1238726">
                  <a:moveTo>
                    <a:pt x="529111" y="761024"/>
                  </a:moveTo>
                  <a:lnTo>
                    <a:pt x="529111" y="761024"/>
                  </a:lnTo>
                  <a:lnTo>
                    <a:pt x="506394" y="783312"/>
                  </a:lnTo>
                  <a:lnTo>
                    <a:pt x="506394" y="893469"/>
                  </a:lnTo>
                  <a:lnTo>
                    <a:pt x="501679" y="896041"/>
                  </a:lnTo>
                  <a:lnTo>
                    <a:pt x="445529" y="928616"/>
                  </a:lnTo>
                  <a:lnTo>
                    <a:pt x="443386" y="929902"/>
                  </a:lnTo>
                  <a:lnTo>
                    <a:pt x="329800" y="929902"/>
                  </a:lnTo>
                  <a:lnTo>
                    <a:pt x="275365" y="984337"/>
                  </a:lnTo>
                  <a:cubicBezTo>
                    <a:pt x="278365" y="990338"/>
                    <a:pt x="280508" y="997196"/>
                    <a:pt x="280508" y="1004483"/>
                  </a:cubicBezTo>
                  <a:cubicBezTo>
                    <a:pt x="280508" y="1028057"/>
                    <a:pt x="261220" y="1047345"/>
                    <a:pt x="237646" y="1047345"/>
                  </a:cubicBezTo>
                  <a:cubicBezTo>
                    <a:pt x="214072" y="1047345"/>
                    <a:pt x="194783" y="1028486"/>
                    <a:pt x="194783" y="1004483"/>
                  </a:cubicBezTo>
                  <a:cubicBezTo>
                    <a:pt x="194783" y="980480"/>
                    <a:pt x="214072" y="961192"/>
                    <a:pt x="237646" y="961192"/>
                  </a:cubicBezTo>
                  <a:cubicBezTo>
                    <a:pt x="247076" y="961192"/>
                    <a:pt x="255648" y="964192"/>
                    <a:pt x="262506" y="968907"/>
                  </a:cubicBezTo>
                  <a:lnTo>
                    <a:pt x="318656" y="913186"/>
                  </a:lnTo>
                  <a:lnTo>
                    <a:pt x="321656" y="910185"/>
                  </a:lnTo>
                  <a:lnTo>
                    <a:pt x="437814" y="910185"/>
                  </a:lnTo>
                  <a:lnTo>
                    <a:pt x="486677" y="881896"/>
                  </a:lnTo>
                  <a:lnTo>
                    <a:pt x="486677" y="775597"/>
                  </a:lnTo>
                  <a:lnTo>
                    <a:pt x="489677" y="772597"/>
                  </a:lnTo>
                  <a:lnTo>
                    <a:pt x="517967" y="744307"/>
                  </a:lnTo>
                  <a:lnTo>
                    <a:pt x="520967" y="741736"/>
                  </a:lnTo>
                  <a:lnTo>
                    <a:pt x="655984" y="741736"/>
                  </a:lnTo>
                  <a:cubicBezTo>
                    <a:pt x="655555" y="737021"/>
                    <a:pt x="655127" y="732306"/>
                    <a:pt x="654698" y="727162"/>
                  </a:cubicBezTo>
                  <a:lnTo>
                    <a:pt x="459245" y="727162"/>
                  </a:lnTo>
                  <a:lnTo>
                    <a:pt x="414668" y="771311"/>
                  </a:lnTo>
                  <a:lnTo>
                    <a:pt x="414668" y="794028"/>
                  </a:lnTo>
                  <a:cubicBezTo>
                    <a:pt x="434385" y="797886"/>
                    <a:pt x="449387" y="815031"/>
                    <a:pt x="449387" y="836033"/>
                  </a:cubicBezTo>
                  <a:cubicBezTo>
                    <a:pt x="449387" y="859608"/>
                    <a:pt x="430099" y="878896"/>
                    <a:pt x="406524" y="878896"/>
                  </a:cubicBezTo>
                  <a:cubicBezTo>
                    <a:pt x="382950" y="878896"/>
                    <a:pt x="363662" y="859608"/>
                    <a:pt x="363662" y="836033"/>
                  </a:cubicBezTo>
                  <a:cubicBezTo>
                    <a:pt x="363662" y="820174"/>
                    <a:pt x="372234" y="806458"/>
                    <a:pt x="385093" y="799171"/>
                  </a:cubicBezTo>
                  <a:lnTo>
                    <a:pt x="385093" y="759309"/>
                  </a:lnTo>
                  <a:lnTo>
                    <a:pt x="389379" y="755023"/>
                  </a:lnTo>
                  <a:lnTo>
                    <a:pt x="442100" y="702302"/>
                  </a:lnTo>
                  <a:lnTo>
                    <a:pt x="446386" y="698016"/>
                  </a:lnTo>
                  <a:lnTo>
                    <a:pt x="650840" y="698016"/>
                  </a:lnTo>
                  <a:cubicBezTo>
                    <a:pt x="649983" y="691587"/>
                    <a:pt x="649126" y="685157"/>
                    <a:pt x="648269" y="678728"/>
                  </a:cubicBezTo>
                  <a:lnTo>
                    <a:pt x="406096" y="678728"/>
                  </a:lnTo>
                  <a:lnTo>
                    <a:pt x="273222" y="811173"/>
                  </a:lnTo>
                  <a:cubicBezTo>
                    <a:pt x="278365" y="818031"/>
                    <a:pt x="281794" y="826604"/>
                    <a:pt x="281794" y="836033"/>
                  </a:cubicBezTo>
                  <a:cubicBezTo>
                    <a:pt x="281794" y="859608"/>
                    <a:pt x="262078" y="878896"/>
                    <a:pt x="238503" y="878896"/>
                  </a:cubicBezTo>
                  <a:cubicBezTo>
                    <a:pt x="214929" y="878896"/>
                    <a:pt x="195641" y="859608"/>
                    <a:pt x="195641" y="836033"/>
                  </a:cubicBezTo>
                  <a:cubicBezTo>
                    <a:pt x="195641" y="812459"/>
                    <a:pt x="214500" y="793171"/>
                    <a:pt x="238503" y="793171"/>
                  </a:cubicBezTo>
                  <a:cubicBezTo>
                    <a:pt x="241932" y="793171"/>
                    <a:pt x="245361" y="794028"/>
                    <a:pt x="248790" y="794885"/>
                  </a:cubicBezTo>
                  <a:lnTo>
                    <a:pt x="390236" y="653439"/>
                  </a:lnTo>
                  <a:lnTo>
                    <a:pt x="394523" y="649153"/>
                  </a:lnTo>
                  <a:lnTo>
                    <a:pt x="644840" y="649153"/>
                  </a:lnTo>
                  <a:cubicBezTo>
                    <a:pt x="644411" y="647438"/>
                    <a:pt x="644411" y="645295"/>
                    <a:pt x="643982" y="643581"/>
                  </a:cubicBezTo>
                  <a:cubicBezTo>
                    <a:pt x="641411" y="629007"/>
                    <a:pt x="640553" y="614434"/>
                    <a:pt x="640125" y="599861"/>
                  </a:cubicBezTo>
                  <a:cubicBezTo>
                    <a:pt x="639696" y="599861"/>
                    <a:pt x="639696" y="599432"/>
                    <a:pt x="639268" y="599432"/>
                  </a:cubicBezTo>
                  <a:lnTo>
                    <a:pt x="331943" y="599432"/>
                  </a:lnTo>
                  <a:lnTo>
                    <a:pt x="280508" y="650438"/>
                  </a:lnTo>
                  <a:cubicBezTo>
                    <a:pt x="281366" y="653868"/>
                    <a:pt x="282223" y="657297"/>
                    <a:pt x="282223" y="660726"/>
                  </a:cubicBezTo>
                  <a:cubicBezTo>
                    <a:pt x="282223" y="684300"/>
                    <a:pt x="262506" y="703588"/>
                    <a:pt x="238932" y="703588"/>
                  </a:cubicBezTo>
                  <a:cubicBezTo>
                    <a:pt x="215357" y="703588"/>
                    <a:pt x="196069" y="684300"/>
                    <a:pt x="196069" y="660726"/>
                  </a:cubicBezTo>
                  <a:cubicBezTo>
                    <a:pt x="196069" y="637151"/>
                    <a:pt x="214929" y="617435"/>
                    <a:pt x="238932" y="617435"/>
                  </a:cubicBezTo>
                  <a:cubicBezTo>
                    <a:pt x="248362" y="617435"/>
                    <a:pt x="256934" y="620435"/>
                    <a:pt x="264221" y="625578"/>
                  </a:cubicBezTo>
                  <a:lnTo>
                    <a:pt x="315656" y="574143"/>
                  </a:lnTo>
                  <a:lnTo>
                    <a:pt x="319942" y="569857"/>
                  </a:lnTo>
                  <a:lnTo>
                    <a:pt x="609264" y="569857"/>
                  </a:lnTo>
                  <a:cubicBezTo>
                    <a:pt x="543684" y="504277"/>
                    <a:pt x="481962" y="436126"/>
                    <a:pt x="424098" y="366260"/>
                  </a:cubicBezTo>
                  <a:cubicBezTo>
                    <a:pt x="418526" y="368832"/>
                    <a:pt x="412525" y="370118"/>
                    <a:pt x="406096" y="370118"/>
                  </a:cubicBezTo>
                  <a:cubicBezTo>
                    <a:pt x="382521" y="370118"/>
                    <a:pt x="363233" y="351258"/>
                    <a:pt x="363233" y="327255"/>
                  </a:cubicBezTo>
                  <a:cubicBezTo>
                    <a:pt x="363233" y="317397"/>
                    <a:pt x="366662" y="308825"/>
                    <a:pt x="371806" y="301538"/>
                  </a:cubicBezTo>
                  <a:cubicBezTo>
                    <a:pt x="366233" y="294251"/>
                    <a:pt x="360661" y="287393"/>
                    <a:pt x="355089" y="280107"/>
                  </a:cubicBezTo>
                  <a:lnTo>
                    <a:pt x="355089" y="392406"/>
                  </a:lnTo>
                  <a:lnTo>
                    <a:pt x="346088" y="400979"/>
                  </a:lnTo>
                  <a:lnTo>
                    <a:pt x="145492" y="602433"/>
                  </a:lnTo>
                  <a:lnTo>
                    <a:pt x="145492" y="734449"/>
                  </a:lnTo>
                  <a:cubicBezTo>
                    <a:pt x="150635" y="741736"/>
                    <a:pt x="153635" y="750308"/>
                    <a:pt x="153635" y="759738"/>
                  </a:cubicBezTo>
                  <a:cubicBezTo>
                    <a:pt x="153635" y="783312"/>
                    <a:pt x="134347" y="803029"/>
                    <a:pt x="110773" y="803029"/>
                  </a:cubicBezTo>
                  <a:cubicBezTo>
                    <a:pt x="87198" y="803029"/>
                    <a:pt x="67910" y="783741"/>
                    <a:pt x="67910" y="759738"/>
                  </a:cubicBezTo>
                  <a:cubicBezTo>
                    <a:pt x="67910" y="745165"/>
                    <a:pt x="75197" y="731877"/>
                    <a:pt x="86341" y="724162"/>
                  </a:cubicBezTo>
                  <a:lnTo>
                    <a:pt x="86341" y="578001"/>
                  </a:lnTo>
                  <a:lnTo>
                    <a:pt x="94914" y="569429"/>
                  </a:lnTo>
                  <a:lnTo>
                    <a:pt x="296368" y="368403"/>
                  </a:lnTo>
                  <a:lnTo>
                    <a:pt x="296368" y="232101"/>
                  </a:lnTo>
                  <a:lnTo>
                    <a:pt x="304940" y="223528"/>
                  </a:lnTo>
                  <a:lnTo>
                    <a:pt x="309226" y="219242"/>
                  </a:lnTo>
                  <a:cubicBezTo>
                    <a:pt x="257791" y="148947"/>
                    <a:pt x="210214" y="76510"/>
                    <a:pt x="166066" y="3215"/>
                  </a:cubicBezTo>
                  <a:lnTo>
                    <a:pt x="166066" y="229529"/>
                  </a:lnTo>
                  <a:lnTo>
                    <a:pt x="163494" y="232529"/>
                  </a:lnTo>
                  <a:lnTo>
                    <a:pt x="97486" y="298109"/>
                  </a:lnTo>
                  <a:cubicBezTo>
                    <a:pt x="104343" y="305824"/>
                    <a:pt x="109058" y="316111"/>
                    <a:pt x="109058" y="327255"/>
                  </a:cubicBezTo>
                  <a:cubicBezTo>
                    <a:pt x="109058" y="350830"/>
                    <a:pt x="89770" y="370118"/>
                    <a:pt x="66196" y="370118"/>
                  </a:cubicBezTo>
                  <a:cubicBezTo>
                    <a:pt x="45622" y="370118"/>
                    <a:pt x="28477" y="355545"/>
                    <a:pt x="24191" y="336256"/>
                  </a:cubicBezTo>
                  <a:cubicBezTo>
                    <a:pt x="22905" y="347401"/>
                    <a:pt x="21619" y="358545"/>
                    <a:pt x="20333" y="370118"/>
                  </a:cubicBezTo>
                  <a:cubicBezTo>
                    <a:pt x="10475" y="456700"/>
                    <a:pt x="188" y="544140"/>
                    <a:pt x="4045" y="631579"/>
                  </a:cubicBezTo>
                  <a:cubicBezTo>
                    <a:pt x="5331" y="686872"/>
                    <a:pt x="12618" y="742164"/>
                    <a:pt x="21190" y="797028"/>
                  </a:cubicBezTo>
                  <a:cubicBezTo>
                    <a:pt x="37049" y="899898"/>
                    <a:pt x="57623" y="1002340"/>
                    <a:pt x="76912" y="1104781"/>
                  </a:cubicBezTo>
                  <a:cubicBezTo>
                    <a:pt x="84627" y="1145072"/>
                    <a:pt x="85484" y="1186649"/>
                    <a:pt x="91485" y="1227368"/>
                  </a:cubicBezTo>
                  <a:cubicBezTo>
                    <a:pt x="91913" y="1230368"/>
                    <a:pt x="92342" y="1233369"/>
                    <a:pt x="92771" y="1236369"/>
                  </a:cubicBezTo>
                  <a:lnTo>
                    <a:pt x="436099" y="1236369"/>
                  </a:lnTo>
                  <a:lnTo>
                    <a:pt x="511109" y="1161788"/>
                  </a:lnTo>
                  <a:lnTo>
                    <a:pt x="514109" y="1158788"/>
                  </a:lnTo>
                  <a:lnTo>
                    <a:pt x="640982" y="1158788"/>
                  </a:lnTo>
                  <a:cubicBezTo>
                    <a:pt x="641411" y="1154930"/>
                    <a:pt x="641411" y="1151501"/>
                    <a:pt x="641839" y="1147644"/>
                  </a:cubicBezTo>
                  <a:lnTo>
                    <a:pt x="507251" y="1147644"/>
                  </a:lnTo>
                  <a:lnTo>
                    <a:pt x="448529" y="1206794"/>
                  </a:lnTo>
                  <a:cubicBezTo>
                    <a:pt x="445100" y="1210223"/>
                    <a:pt x="439100" y="1210651"/>
                    <a:pt x="435242" y="1207222"/>
                  </a:cubicBezTo>
                  <a:cubicBezTo>
                    <a:pt x="427527" y="1217510"/>
                    <a:pt x="414668" y="1224367"/>
                    <a:pt x="400952" y="1224367"/>
                  </a:cubicBezTo>
                  <a:cubicBezTo>
                    <a:pt x="377378" y="1224367"/>
                    <a:pt x="358090" y="1205508"/>
                    <a:pt x="358090" y="1181934"/>
                  </a:cubicBezTo>
                  <a:cubicBezTo>
                    <a:pt x="358090" y="1158359"/>
                    <a:pt x="376949" y="1138642"/>
                    <a:pt x="400952" y="1138642"/>
                  </a:cubicBezTo>
                  <a:cubicBezTo>
                    <a:pt x="424526" y="1138642"/>
                    <a:pt x="443815" y="1157931"/>
                    <a:pt x="443815" y="1181934"/>
                  </a:cubicBezTo>
                  <a:cubicBezTo>
                    <a:pt x="443815" y="1182791"/>
                    <a:pt x="443815" y="1183220"/>
                    <a:pt x="443815" y="1184077"/>
                  </a:cubicBezTo>
                  <a:lnTo>
                    <a:pt x="496964" y="1130927"/>
                  </a:lnTo>
                  <a:lnTo>
                    <a:pt x="499536" y="1128355"/>
                  </a:lnTo>
                  <a:lnTo>
                    <a:pt x="643125" y="1128355"/>
                  </a:lnTo>
                  <a:cubicBezTo>
                    <a:pt x="643982" y="1117640"/>
                    <a:pt x="644411" y="1107353"/>
                    <a:pt x="645268" y="1096637"/>
                  </a:cubicBezTo>
                  <a:lnTo>
                    <a:pt x="329372" y="1096637"/>
                  </a:lnTo>
                  <a:lnTo>
                    <a:pt x="272365" y="1153644"/>
                  </a:lnTo>
                  <a:cubicBezTo>
                    <a:pt x="279223" y="1161360"/>
                    <a:pt x="283080" y="1170789"/>
                    <a:pt x="283080" y="1181934"/>
                  </a:cubicBezTo>
                  <a:cubicBezTo>
                    <a:pt x="283080" y="1205508"/>
                    <a:pt x="263363" y="1224367"/>
                    <a:pt x="239789" y="1224367"/>
                  </a:cubicBezTo>
                  <a:cubicBezTo>
                    <a:pt x="216215" y="1224367"/>
                    <a:pt x="196927" y="1205508"/>
                    <a:pt x="196927" y="1181934"/>
                  </a:cubicBezTo>
                  <a:cubicBezTo>
                    <a:pt x="196927" y="1158359"/>
                    <a:pt x="215786" y="1138642"/>
                    <a:pt x="239789" y="1138642"/>
                  </a:cubicBezTo>
                  <a:cubicBezTo>
                    <a:pt x="245361" y="1138642"/>
                    <a:pt x="250933" y="1139928"/>
                    <a:pt x="255648" y="1141643"/>
                  </a:cubicBezTo>
                  <a:lnTo>
                    <a:pt x="316942" y="1078635"/>
                  </a:lnTo>
                  <a:lnTo>
                    <a:pt x="319942" y="1076063"/>
                  </a:lnTo>
                  <a:lnTo>
                    <a:pt x="645268" y="1076063"/>
                  </a:lnTo>
                  <a:cubicBezTo>
                    <a:pt x="646554" y="1058490"/>
                    <a:pt x="647412" y="1040487"/>
                    <a:pt x="648697" y="1022914"/>
                  </a:cubicBezTo>
                  <a:lnTo>
                    <a:pt x="616550" y="1022914"/>
                  </a:lnTo>
                  <a:cubicBezTo>
                    <a:pt x="609692" y="1037487"/>
                    <a:pt x="595119" y="1047345"/>
                    <a:pt x="577974" y="1047345"/>
                  </a:cubicBezTo>
                  <a:cubicBezTo>
                    <a:pt x="554400" y="1047345"/>
                    <a:pt x="535540" y="1028486"/>
                    <a:pt x="535540" y="1004483"/>
                  </a:cubicBezTo>
                  <a:cubicBezTo>
                    <a:pt x="535540" y="980480"/>
                    <a:pt x="554400" y="961192"/>
                    <a:pt x="577974" y="961192"/>
                  </a:cubicBezTo>
                  <a:cubicBezTo>
                    <a:pt x="601120" y="961192"/>
                    <a:pt x="620408" y="980051"/>
                    <a:pt x="621265" y="1003197"/>
                  </a:cubicBezTo>
                  <a:lnTo>
                    <a:pt x="650412" y="1003197"/>
                  </a:lnTo>
                  <a:cubicBezTo>
                    <a:pt x="651698" y="979623"/>
                    <a:pt x="652555" y="956048"/>
                    <a:pt x="653841" y="932474"/>
                  </a:cubicBezTo>
                  <a:lnTo>
                    <a:pt x="539827" y="932474"/>
                  </a:lnTo>
                  <a:lnTo>
                    <a:pt x="435242" y="1037058"/>
                  </a:lnTo>
                  <a:cubicBezTo>
                    <a:pt x="433956" y="1038344"/>
                    <a:pt x="432242" y="1039201"/>
                    <a:pt x="430956" y="1039630"/>
                  </a:cubicBezTo>
                  <a:cubicBezTo>
                    <a:pt x="424098" y="1044345"/>
                    <a:pt x="415525" y="1047345"/>
                    <a:pt x="406524" y="1047345"/>
                  </a:cubicBezTo>
                  <a:cubicBezTo>
                    <a:pt x="382950" y="1047345"/>
                    <a:pt x="363662" y="1028486"/>
                    <a:pt x="363662" y="1004483"/>
                  </a:cubicBezTo>
                  <a:cubicBezTo>
                    <a:pt x="363662" y="980480"/>
                    <a:pt x="382950" y="961192"/>
                    <a:pt x="406524" y="961192"/>
                  </a:cubicBezTo>
                  <a:cubicBezTo>
                    <a:pt x="427098" y="961192"/>
                    <a:pt x="444672" y="976193"/>
                    <a:pt x="448529" y="995482"/>
                  </a:cubicBezTo>
                  <a:lnTo>
                    <a:pt x="529111" y="915757"/>
                  </a:lnTo>
                  <a:lnTo>
                    <a:pt x="532111" y="912757"/>
                  </a:lnTo>
                  <a:lnTo>
                    <a:pt x="655127" y="912757"/>
                  </a:lnTo>
                  <a:cubicBezTo>
                    <a:pt x="655984" y="891326"/>
                    <a:pt x="656841" y="869895"/>
                    <a:pt x="657698" y="848463"/>
                  </a:cubicBezTo>
                  <a:lnTo>
                    <a:pt x="620837" y="848463"/>
                  </a:lnTo>
                  <a:cubicBezTo>
                    <a:pt x="615265" y="866037"/>
                    <a:pt x="599405" y="878896"/>
                    <a:pt x="580117" y="878896"/>
                  </a:cubicBezTo>
                  <a:cubicBezTo>
                    <a:pt x="556543" y="878896"/>
                    <a:pt x="536826" y="859608"/>
                    <a:pt x="536826" y="836033"/>
                  </a:cubicBezTo>
                  <a:cubicBezTo>
                    <a:pt x="536826" y="812459"/>
                    <a:pt x="556543" y="793171"/>
                    <a:pt x="580117" y="793171"/>
                  </a:cubicBezTo>
                  <a:cubicBezTo>
                    <a:pt x="601549" y="793171"/>
                    <a:pt x="619122" y="808601"/>
                    <a:pt x="622551" y="828747"/>
                  </a:cubicBezTo>
                  <a:lnTo>
                    <a:pt x="658127" y="828747"/>
                  </a:lnTo>
                  <a:cubicBezTo>
                    <a:pt x="658556" y="811602"/>
                    <a:pt x="658556" y="794457"/>
                    <a:pt x="658556" y="777740"/>
                  </a:cubicBezTo>
                  <a:cubicBezTo>
                    <a:pt x="658556" y="772168"/>
                    <a:pt x="658556" y="766596"/>
                    <a:pt x="658127" y="761024"/>
                  </a:cubicBezTo>
                  <a:lnTo>
                    <a:pt x="529111" y="76102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E066BEC7-FD7E-4443-9032-A894D87F5F8E}"/>
                </a:ext>
              </a:extLst>
            </p:cNvPr>
            <p:cNvSpPr/>
            <p:nvPr/>
          </p:nvSpPr>
          <p:spPr>
            <a:xfrm>
              <a:off x="5907619" y="3798689"/>
              <a:ext cx="8573" cy="8573"/>
            </a:xfrm>
            <a:custGeom>
              <a:avLst/>
              <a:gdLst>
                <a:gd name="connsiteX0" fmla="*/ 4501 w 8572"/>
                <a:gd name="connsiteY0" fmla="*/ 5786 h 8572"/>
                <a:gd name="connsiteX1" fmla="*/ 7072 w 8572"/>
                <a:gd name="connsiteY1" fmla="*/ 3215 h 8572"/>
                <a:gd name="connsiteX2" fmla="*/ 3215 w 8572"/>
                <a:gd name="connsiteY2" fmla="*/ 3215 h 8572"/>
                <a:gd name="connsiteX3" fmla="*/ 4501 w 8572"/>
                <a:gd name="connsiteY3" fmla="*/ 5786 h 8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" h="8572">
                  <a:moveTo>
                    <a:pt x="4501" y="5786"/>
                  </a:moveTo>
                  <a:lnTo>
                    <a:pt x="7072" y="3215"/>
                  </a:lnTo>
                  <a:lnTo>
                    <a:pt x="3215" y="3215"/>
                  </a:lnTo>
                  <a:cubicBezTo>
                    <a:pt x="3643" y="4072"/>
                    <a:pt x="4072" y="4929"/>
                    <a:pt x="4501" y="57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F35A52AF-4A2A-4123-B9DD-EB28F0076DE7}"/>
                </a:ext>
              </a:extLst>
            </p:cNvPr>
            <p:cNvSpPr/>
            <p:nvPr/>
          </p:nvSpPr>
          <p:spPr>
            <a:xfrm>
              <a:off x="5190530" y="4249174"/>
              <a:ext cx="548640" cy="167164"/>
            </a:xfrm>
            <a:custGeom>
              <a:avLst/>
              <a:gdLst>
                <a:gd name="connsiteX0" fmla="*/ 353830 w 548640"/>
                <a:gd name="connsiteY0" fmla="*/ 77796 h 167163"/>
                <a:gd name="connsiteX1" fmla="*/ 353830 w 548640"/>
                <a:gd name="connsiteY1" fmla="*/ 77796 h 167163"/>
                <a:gd name="connsiteX2" fmla="*/ 350830 w 548640"/>
                <a:gd name="connsiteY2" fmla="*/ 80796 h 167163"/>
                <a:gd name="connsiteX3" fmla="*/ 3215 w 548640"/>
                <a:gd name="connsiteY3" fmla="*/ 80796 h 167163"/>
                <a:gd name="connsiteX4" fmla="*/ 30218 w 548640"/>
                <a:gd name="connsiteY4" fmla="*/ 163949 h 167163"/>
                <a:gd name="connsiteX5" fmla="*/ 314825 w 548640"/>
                <a:gd name="connsiteY5" fmla="*/ 163949 h 167163"/>
                <a:gd name="connsiteX6" fmla="*/ 441698 w 548640"/>
                <a:gd name="connsiteY6" fmla="*/ 37505 h 167163"/>
                <a:gd name="connsiteX7" fmla="*/ 444270 w 548640"/>
                <a:gd name="connsiteY7" fmla="*/ 34933 h 167163"/>
                <a:gd name="connsiteX8" fmla="*/ 543711 w 548640"/>
                <a:gd name="connsiteY8" fmla="*/ 34933 h 167163"/>
                <a:gd name="connsiteX9" fmla="*/ 545854 w 548640"/>
                <a:gd name="connsiteY9" fmla="*/ 3215 h 167163"/>
                <a:gd name="connsiteX10" fmla="*/ 428411 w 548640"/>
                <a:gd name="connsiteY10" fmla="*/ 3215 h 167163"/>
                <a:gd name="connsiteX11" fmla="*/ 353830 w 548640"/>
                <a:gd name="connsiteY11" fmla="*/ 77796 h 16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8640" h="167163">
                  <a:moveTo>
                    <a:pt x="353830" y="77796"/>
                  </a:moveTo>
                  <a:lnTo>
                    <a:pt x="353830" y="77796"/>
                  </a:lnTo>
                  <a:lnTo>
                    <a:pt x="350830" y="80796"/>
                  </a:lnTo>
                  <a:lnTo>
                    <a:pt x="3215" y="80796"/>
                  </a:lnTo>
                  <a:cubicBezTo>
                    <a:pt x="9644" y="109085"/>
                    <a:pt x="19931" y="136517"/>
                    <a:pt x="30218" y="163949"/>
                  </a:cubicBezTo>
                  <a:lnTo>
                    <a:pt x="314825" y="163949"/>
                  </a:lnTo>
                  <a:lnTo>
                    <a:pt x="441698" y="37505"/>
                  </a:lnTo>
                  <a:lnTo>
                    <a:pt x="444270" y="34933"/>
                  </a:lnTo>
                  <a:lnTo>
                    <a:pt x="543711" y="34933"/>
                  </a:lnTo>
                  <a:cubicBezTo>
                    <a:pt x="544568" y="24217"/>
                    <a:pt x="545425" y="13930"/>
                    <a:pt x="545854" y="3215"/>
                  </a:cubicBezTo>
                  <a:lnTo>
                    <a:pt x="428411" y="3215"/>
                  </a:lnTo>
                  <a:lnTo>
                    <a:pt x="353830" y="7779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796F0BC9-954A-44CF-BD7A-3521E98A1DF4}"/>
                </a:ext>
              </a:extLst>
            </p:cNvPr>
            <p:cNvSpPr/>
            <p:nvPr/>
          </p:nvSpPr>
          <p:spPr>
            <a:xfrm>
              <a:off x="5873758" y="3019449"/>
              <a:ext cx="587216" cy="754380"/>
            </a:xfrm>
            <a:custGeom>
              <a:avLst/>
              <a:gdLst>
                <a:gd name="connsiteX0" fmla="*/ 461415 w 587216"/>
                <a:gd name="connsiteY0" fmla="*/ 293822 h 754380"/>
                <a:gd name="connsiteX1" fmla="*/ 461415 w 587216"/>
                <a:gd name="connsiteY1" fmla="*/ 293822 h 754380"/>
                <a:gd name="connsiteX2" fmla="*/ 392835 w 587216"/>
                <a:gd name="connsiteY2" fmla="*/ 361117 h 754380"/>
                <a:gd name="connsiteX3" fmla="*/ 195239 w 587216"/>
                <a:gd name="connsiteY3" fmla="*/ 559141 h 754380"/>
                <a:gd name="connsiteX4" fmla="*/ 44791 w 587216"/>
                <a:gd name="connsiteY4" fmla="*/ 711732 h 754380"/>
                <a:gd name="connsiteX5" fmla="*/ 70080 w 587216"/>
                <a:gd name="connsiteY5" fmla="*/ 753308 h 754380"/>
                <a:gd name="connsiteX6" fmla="*/ 289536 w 587216"/>
                <a:gd name="connsiteY6" fmla="*/ 533852 h 754380"/>
                <a:gd name="connsiteX7" fmla="*/ 307110 w 587216"/>
                <a:gd name="connsiteY7" fmla="*/ 469130 h 754380"/>
                <a:gd name="connsiteX8" fmla="*/ 307538 w 587216"/>
                <a:gd name="connsiteY8" fmla="*/ 466558 h 754380"/>
                <a:gd name="connsiteX9" fmla="*/ 585716 w 587216"/>
                <a:gd name="connsiteY9" fmla="*/ 188381 h 754380"/>
                <a:gd name="connsiteX10" fmla="*/ 562570 w 587216"/>
                <a:gd name="connsiteY10" fmla="*/ 39219 h 754380"/>
                <a:gd name="connsiteX11" fmla="*/ 561285 w 587216"/>
                <a:gd name="connsiteY11" fmla="*/ 3215 h 754380"/>
                <a:gd name="connsiteX12" fmla="*/ 462272 w 587216"/>
                <a:gd name="connsiteY12" fmla="*/ 102227 h 754380"/>
                <a:gd name="connsiteX13" fmla="*/ 462701 w 587216"/>
                <a:gd name="connsiteY13" fmla="*/ 224814 h 754380"/>
                <a:gd name="connsiteX14" fmla="*/ 462701 w 587216"/>
                <a:gd name="connsiteY14" fmla="*/ 229100 h 754380"/>
                <a:gd name="connsiteX15" fmla="*/ 285679 w 587216"/>
                <a:gd name="connsiteY15" fmla="*/ 406122 h 754380"/>
                <a:gd name="connsiteX16" fmla="*/ 281392 w 587216"/>
                <a:gd name="connsiteY16" fmla="*/ 406122 h 754380"/>
                <a:gd name="connsiteX17" fmla="*/ 243245 w 587216"/>
                <a:gd name="connsiteY17" fmla="*/ 406122 h 754380"/>
                <a:gd name="connsiteX18" fmla="*/ 3215 w 587216"/>
                <a:gd name="connsiteY18" fmla="*/ 646152 h 754380"/>
                <a:gd name="connsiteX19" fmla="*/ 34504 w 587216"/>
                <a:gd name="connsiteY19" fmla="*/ 694587 h 754380"/>
                <a:gd name="connsiteX20" fmla="*/ 181523 w 587216"/>
                <a:gd name="connsiteY20" fmla="*/ 545425 h 754380"/>
                <a:gd name="connsiteX21" fmla="*/ 379548 w 587216"/>
                <a:gd name="connsiteY21" fmla="*/ 346972 h 754380"/>
                <a:gd name="connsiteX22" fmla="*/ 448556 w 587216"/>
                <a:gd name="connsiteY22" fmla="*/ 279249 h 754380"/>
                <a:gd name="connsiteX23" fmla="*/ 469987 w 587216"/>
                <a:gd name="connsiteY23" fmla="*/ 259104 h 754380"/>
                <a:gd name="connsiteX24" fmla="*/ 482418 w 587216"/>
                <a:gd name="connsiteY24" fmla="*/ 248817 h 754380"/>
                <a:gd name="connsiteX25" fmla="*/ 487990 w 587216"/>
                <a:gd name="connsiteY25" fmla="*/ 232958 h 754380"/>
                <a:gd name="connsiteX26" fmla="*/ 486704 w 587216"/>
                <a:gd name="connsiteY26" fmla="*/ 196953 h 754380"/>
                <a:gd name="connsiteX27" fmla="*/ 477703 w 587216"/>
                <a:gd name="connsiteY27" fmla="*/ 147233 h 754380"/>
                <a:gd name="connsiteX28" fmla="*/ 478560 w 587216"/>
                <a:gd name="connsiteY28" fmla="*/ 140803 h 754380"/>
                <a:gd name="connsiteX29" fmla="*/ 490133 w 587216"/>
                <a:gd name="connsiteY29" fmla="*/ 101798 h 754380"/>
                <a:gd name="connsiteX30" fmla="*/ 550998 w 587216"/>
                <a:gd name="connsiteY30" fmla="*/ 101798 h 754380"/>
                <a:gd name="connsiteX31" fmla="*/ 550998 w 587216"/>
                <a:gd name="connsiteY31" fmla="*/ 162663 h 754380"/>
                <a:gd name="connsiteX32" fmla="*/ 502992 w 587216"/>
                <a:gd name="connsiteY32" fmla="*/ 171236 h 754380"/>
                <a:gd name="connsiteX33" fmla="*/ 506420 w 587216"/>
                <a:gd name="connsiteY33" fmla="*/ 194810 h 754380"/>
                <a:gd name="connsiteX34" fmla="*/ 507278 w 587216"/>
                <a:gd name="connsiteY34" fmla="*/ 235101 h 754380"/>
                <a:gd name="connsiteX35" fmla="*/ 492276 w 587216"/>
                <a:gd name="connsiteY35" fmla="*/ 265962 h 754380"/>
                <a:gd name="connsiteX36" fmla="*/ 483275 w 587216"/>
                <a:gd name="connsiteY36" fmla="*/ 273677 h 754380"/>
                <a:gd name="connsiteX37" fmla="*/ 461415 w 587216"/>
                <a:gd name="connsiteY37" fmla="*/ 293822 h 754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587216" h="754380">
                  <a:moveTo>
                    <a:pt x="461415" y="293822"/>
                  </a:moveTo>
                  <a:lnTo>
                    <a:pt x="461415" y="293822"/>
                  </a:lnTo>
                  <a:cubicBezTo>
                    <a:pt x="443841" y="310539"/>
                    <a:pt x="420267" y="333684"/>
                    <a:pt x="392835" y="361117"/>
                  </a:cubicBezTo>
                  <a:cubicBezTo>
                    <a:pt x="337542" y="415981"/>
                    <a:pt x="265962" y="487989"/>
                    <a:pt x="195239" y="559141"/>
                  </a:cubicBezTo>
                  <a:cubicBezTo>
                    <a:pt x="141232" y="613577"/>
                    <a:pt x="89368" y="666298"/>
                    <a:pt x="44791" y="711732"/>
                  </a:cubicBezTo>
                  <a:cubicBezTo>
                    <a:pt x="53364" y="725448"/>
                    <a:pt x="61508" y="739592"/>
                    <a:pt x="70080" y="753308"/>
                  </a:cubicBezTo>
                  <a:lnTo>
                    <a:pt x="289536" y="533852"/>
                  </a:lnTo>
                  <a:lnTo>
                    <a:pt x="307110" y="469130"/>
                  </a:lnTo>
                  <a:lnTo>
                    <a:pt x="307538" y="466558"/>
                  </a:lnTo>
                  <a:lnTo>
                    <a:pt x="585716" y="188381"/>
                  </a:lnTo>
                  <a:cubicBezTo>
                    <a:pt x="570714" y="140375"/>
                    <a:pt x="565142" y="89368"/>
                    <a:pt x="562570" y="39219"/>
                  </a:cubicBezTo>
                  <a:cubicBezTo>
                    <a:pt x="561713" y="27218"/>
                    <a:pt x="561285" y="15216"/>
                    <a:pt x="561285" y="3215"/>
                  </a:cubicBezTo>
                  <a:lnTo>
                    <a:pt x="462272" y="102227"/>
                  </a:lnTo>
                  <a:lnTo>
                    <a:pt x="462701" y="224814"/>
                  </a:lnTo>
                  <a:lnTo>
                    <a:pt x="462701" y="229100"/>
                  </a:lnTo>
                  <a:lnTo>
                    <a:pt x="285679" y="406122"/>
                  </a:lnTo>
                  <a:lnTo>
                    <a:pt x="281392" y="406122"/>
                  </a:lnTo>
                  <a:lnTo>
                    <a:pt x="243245" y="406122"/>
                  </a:lnTo>
                  <a:lnTo>
                    <a:pt x="3215" y="646152"/>
                  </a:lnTo>
                  <a:cubicBezTo>
                    <a:pt x="13930" y="662011"/>
                    <a:pt x="24217" y="678299"/>
                    <a:pt x="34504" y="694587"/>
                  </a:cubicBezTo>
                  <a:cubicBezTo>
                    <a:pt x="78653" y="649581"/>
                    <a:pt x="130088" y="597718"/>
                    <a:pt x="181523" y="545425"/>
                  </a:cubicBezTo>
                  <a:cubicBezTo>
                    <a:pt x="252246" y="473845"/>
                    <a:pt x="323826" y="402264"/>
                    <a:pt x="379548" y="346972"/>
                  </a:cubicBezTo>
                  <a:cubicBezTo>
                    <a:pt x="407408" y="319540"/>
                    <a:pt x="430983" y="295966"/>
                    <a:pt x="448556" y="279249"/>
                  </a:cubicBezTo>
                  <a:cubicBezTo>
                    <a:pt x="457129" y="270677"/>
                    <a:pt x="464844" y="264247"/>
                    <a:pt x="469987" y="259104"/>
                  </a:cubicBezTo>
                  <a:cubicBezTo>
                    <a:pt x="475560" y="253960"/>
                    <a:pt x="478131" y="251388"/>
                    <a:pt x="482418" y="248817"/>
                  </a:cubicBezTo>
                  <a:cubicBezTo>
                    <a:pt x="483703" y="247959"/>
                    <a:pt x="487132" y="242816"/>
                    <a:pt x="487990" y="232958"/>
                  </a:cubicBezTo>
                  <a:cubicBezTo>
                    <a:pt x="488847" y="223099"/>
                    <a:pt x="488418" y="209812"/>
                    <a:pt x="486704" y="196953"/>
                  </a:cubicBezTo>
                  <a:cubicBezTo>
                    <a:pt x="483703" y="171236"/>
                    <a:pt x="477703" y="147233"/>
                    <a:pt x="477703" y="147233"/>
                  </a:cubicBezTo>
                  <a:cubicBezTo>
                    <a:pt x="477274" y="145089"/>
                    <a:pt x="477703" y="142946"/>
                    <a:pt x="478560" y="140803"/>
                  </a:cubicBezTo>
                  <a:cubicBezTo>
                    <a:pt x="475560" y="127087"/>
                    <a:pt x="479417" y="112085"/>
                    <a:pt x="490133" y="101798"/>
                  </a:cubicBezTo>
                  <a:cubicBezTo>
                    <a:pt x="506849" y="85082"/>
                    <a:pt x="534281" y="85082"/>
                    <a:pt x="550998" y="101798"/>
                  </a:cubicBezTo>
                  <a:cubicBezTo>
                    <a:pt x="567714" y="118515"/>
                    <a:pt x="567714" y="145518"/>
                    <a:pt x="550998" y="162663"/>
                  </a:cubicBezTo>
                  <a:cubicBezTo>
                    <a:pt x="538139" y="175522"/>
                    <a:pt x="518851" y="178522"/>
                    <a:pt x="502992" y="171236"/>
                  </a:cubicBezTo>
                  <a:cubicBezTo>
                    <a:pt x="504277" y="178522"/>
                    <a:pt x="505563" y="186666"/>
                    <a:pt x="506420" y="194810"/>
                  </a:cubicBezTo>
                  <a:cubicBezTo>
                    <a:pt x="508135" y="208526"/>
                    <a:pt x="508564" y="222671"/>
                    <a:pt x="507278" y="235101"/>
                  </a:cubicBezTo>
                  <a:cubicBezTo>
                    <a:pt x="505992" y="247531"/>
                    <a:pt x="502992" y="259961"/>
                    <a:pt x="492276" y="265962"/>
                  </a:cubicBezTo>
                  <a:cubicBezTo>
                    <a:pt x="493562" y="265533"/>
                    <a:pt x="488847" y="268962"/>
                    <a:pt x="483275" y="273677"/>
                  </a:cubicBezTo>
                  <a:cubicBezTo>
                    <a:pt x="477703" y="278821"/>
                    <a:pt x="470416" y="285250"/>
                    <a:pt x="461415" y="29382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474E6454-FD08-4FCB-B7F8-D255BDAADFC2}"/>
                </a:ext>
              </a:extLst>
            </p:cNvPr>
            <p:cNvSpPr/>
            <p:nvPr/>
          </p:nvSpPr>
          <p:spPr>
            <a:xfrm>
              <a:off x="5887903" y="3744254"/>
              <a:ext cx="30004" cy="30004"/>
            </a:xfrm>
            <a:custGeom>
              <a:avLst/>
              <a:gdLst>
                <a:gd name="connsiteX0" fmla="*/ 3215 w 30003"/>
                <a:gd name="connsiteY0" fmla="*/ 14788 h 30003"/>
                <a:gd name="connsiteX1" fmla="*/ 9215 w 30003"/>
                <a:gd name="connsiteY1" fmla="*/ 28504 h 30003"/>
                <a:gd name="connsiteX2" fmla="*/ 26789 w 30003"/>
                <a:gd name="connsiteY2" fmla="*/ 28504 h 30003"/>
                <a:gd name="connsiteX3" fmla="*/ 28932 w 30003"/>
                <a:gd name="connsiteY3" fmla="*/ 26361 h 30003"/>
                <a:gd name="connsiteX4" fmla="*/ 14787 w 30003"/>
                <a:gd name="connsiteY4" fmla="*/ 3215 h 30003"/>
                <a:gd name="connsiteX5" fmla="*/ 3215 w 30003"/>
                <a:gd name="connsiteY5" fmla="*/ 14788 h 30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003" h="30003">
                  <a:moveTo>
                    <a:pt x="3215" y="14788"/>
                  </a:moveTo>
                  <a:cubicBezTo>
                    <a:pt x="5358" y="19502"/>
                    <a:pt x="7072" y="23789"/>
                    <a:pt x="9215" y="28504"/>
                  </a:cubicBezTo>
                  <a:lnTo>
                    <a:pt x="26789" y="28504"/>
                  </a:lnTo>
                  <a:lnTo>
                    <a:pt x="28932" y="26361"/>
                  </a:lnTo>
                  <a:cubicBezTo>
                    <a:pt x="24217" y="18645"/>
                    <a:pt x="19502" y="10930"/>
                    <a:pt x="14787" y="3215"/>
                  </a:cubicBezTo>
                  <a:cubicBezTo>
                    <a:pt x="10930" y="6644"/>
                    <a:pt x="7072" y="10501"/>
                    <a:pt x="3215" y="147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D9C65BBC-2EE7-44A5-BF3E-EA2F74730C3B}"/>
                </a:ext>
              </a:extLst>
            </p:cNvPr>
            <p:cNvSpPr/>
            <p:nvPr/>
          </p:nvSpPr>
          <p:spPr>
            <a:xfrm>
              <a:off x="5240695" y="5104709"/>
              <a:ext cx="458629" cy="505778"/>
            </a:xfrm>
            <a:custGeom>
              <a:avLst/>
              <a:gdLst>
                <a:gd name="connsiteX0" fmla="*/ 385961 w 458628"/>
                <a:gd name="connsiteY0" fmla="*/ 350830 h 505777"/>
                <a:gd name="connsiteX1" fmla="*/ 428823 w 458628"/>
                <a:gd name="connsiteY1" fmla="*/ 307967 h 505777"/>
                <a:gd name="connsiteX2" fmla="*/ 456255 w 458628"/>
                <a:gd name="connsiteY2" fmla="*/ 318254 h 505777"/>
                <a:gd name="connsiteX3" fmla="*/ 450683 w 458628"/>
                <a:gd name="connsiteY3" fmla="*/ 270677 h 505777"/>
                <a:gd name="connsiteX4" fmla="*/ 396676 w 458628"/>
                <a:gd name="connsiteY4" fmla="*/ 270677 h 505777"/>
                <a:gd name="connsiteX5" fmla="*/ 303664 w 458628"/>
                <a:gd name="connsiteY5" fmla="*/ 363689 h 505777"/>
                <a:gd name="connsiteX6" fmla="*/ 298092 w 458628"/>
                <a:gd name="connsiteY6" fmla="*/ 366689 h 505777"/>
                <a:gd name="connsiteX7" fmla="*/ 256944 w 458628"/>
                <a:gd name="connsiteY7" fmla="*/ 398407 h 505777"/>
                <a:gd name="connsiteX8" fmla="*/ 214082 w 458628"/>
                <a:gd name="connsiteY8" fmla="*/ 355116 h 505777"/>
                <a:gd name="connsiteX9" fmla="*/ 256944 w 458628"/>
                <a:gd name="connsiteY9" fmla="*/ 312254 h 505777"/>
                <a:gd name="connsiteX10" fmla="*/ 297664 w 458628"/>
                <a:gd name="connsiteY10" fmla="*/ 341828 h 505777"/>
                <a:gd name="connsiteX11" fmla="*/ 385532 w 458628"/>
                <a:gd name="connsiteY11" fmla="*/ 253960 h 505777"/>
                <a:gd name="connsiteX12" fmla="*/ 388532 w 458628"/>
                <a:gd name="connsiteY12" fmla="*/ 251389 h 505777"/>
                <a:gd name="connsiteX13" fmla="*/ 447683 w 458628"/>
                <a:gd name="connsiteY13" fmla="*/ 251389 h 505777"/>
                <a:gd name="connsiteX14" fmla="*/ 441682 w 458628"/>
                <a:gd name="connsiteY14" fmla="*/ 217527 h 505777"/>
                <a:gd name="connsiteX15" fmla="*/ 435252 w 458628"/>
                <a:gd name="connsiteY15" fmla="*/ 217956 h 505777"/>
                <a:gd name="connsiteX16" fmla="*/ 392819 w 458628"/>
                <a:gd name="connsiteY16" fmla="*/ 175094 h 505777"/>
                <a:gd name="connsiteX17" fmla="*/ 423680 w 458628"/>
                <a:gd name="connsiteY17" fmla="*/ 133945 h 505777"/>
                <a:gd name="connsiteX18" fmla="*/ 418536 w 458628"/>
                <a:gd name="connsiteY18" fmla="*/ 111229 h 505777"/>
                <a:gd name="connsiteX19" fmla="*/ 414678 w 458628"/>
                <a:gd name="connsiteY19" fmla="*/ 94084 h 505777"/>
                <a:gd name="connsiteX20" fmla="*/ 412964 w 458628"/>
                <a:gd name="connsiteY20" fmla="*/ 94084 h 505777"/>
                <a:gd name="connsiteX21" fmla="*/ 366672 w 458628"/>
                <a:gd name="connsiteY21" fmla="*/ 140375 h 505777"/>
                <a:gd name="connsiteX22" fmla="*/ 366672 w 458628"/>
                <a:gd name="connsiteY22" fmla="*/ 230386 h 505777"/>
                <a:gd name="connsiteX23" fmla="*/ 363672 w 458628"/>
                <a:gd name="connsiteY23" fmla="*/ 232958 h 505777"/>
                <a:gd name="connsiteX24" fmla="*/ 322095 w 458628"/>
                <a:gd name="connsiteY24" fmla="*/ 274535 h 505777"/>
                <a:gd name="connsiteX25" fmla="*/ 319524 w 458628"/>
                <a:gd name="connsiteY25" fmla="*/ 277535 h 505777"/>
                <a:gd name="connsiteX26" fmla="*/ 176363 w 458628"/>
                <a:gd name="connsiteY26" fmla="*/ 277535 h 505777"/>
                <a:gd name="connsiteX27" fmla="*/ 173362 w 458628"/>
                <a:gd name="connsiteY27" fmla="*/ 274535 h 505777"/>
                <a:gd name="connsiteX28" fmla="*/ 113784 w 458628"/>
                <a:gd name="connsiteY28" fmla="*/ 215384 h 505777"/>
                <a:gd name="connsiteX29" fmla="*/ 98782 w 458628"/>
                <a:gd name="connsiteY29" fmla="*/ 217956 h 505777"/>
                <a:gd name="connsiteX30" fmla="*/ 55919 w 458628"/>
                <a:gd name="connsiteY30" fmla="*/ 175094 h 505777"/>
                <a:gd name="connsiteX31" fmla="*/ 98782 w 458628"/>
                <a:gd name="connsiteY31" fmla="*/ 132231 h 505777"/>
                <a:gd name="connsiteX32" fmla="*/ 141644 w 458628"/>
                <a:gd name="connsiteY32" fmla="*/ 175094 h 505777"/>
                <a:gd name="connsiteX33" fmla="*/ 130071 w 458628"/>
                <a:gd name="connsiteY33" fmla="*/ 203811 h 505777"/>
                <a:gd name="connsiteX34" fmla="*/ 184078 w 458628"/>
                <a:gd name="connsiteY34" fmla="*/ 257818 h 505777"/>
                <a:gd name="connsiteX35" fmla="*/ 311380 w 458628"/>
                <a:gd name="connsiteY35" fmla="*/ 257818 h 505777"/>
                <a:gd name="connsiteX36" fmla="*/ 347384 w 458628"/>
                <a:gd name="connsiteY36" fmla="*/ 221813 h 505777"/>
                <a:gd name="connsiteX37" fmla="*/ 347384 w 458628"/>
                <a:gd name="connsiteY37" fmla="*/ 132231 h 505777"/>
                <a:gd name="connsiteX38" fmla="*/ 349956 w 458628"/>
                <a:gd name="connsiteY38" fmla="*/ 129659 h 505777"/>
                <a:gd name="connsiteX39" fmla="*/ 402677 w 458628"/>
                <a:gd name="connsiteY39" fmla="*/ 77367 h 505777"/>
                <a:gd name="connsiteX40" fmla="*/ 405249 w 458628"/>
                <a:gd name="connsiteY40" fmla="*/ 74795 h 505777"/>
                <a:gd name="connsiteX41" fmla="*/ 411678 w 458628"/>
                <a:gd name="connsiteY41" fmla="*/ 74795 h 505777"/>
                <a:gd name="connsiteX42" fmla="*/ 407820 w 458628"/>
                <a:gd name="connsiteY42" fmla="*/ 39648 h 505777"/>
                <a:gd name="connsiteX43" fmla="*/ 394962 w 458628"/>
                <a:gd name="connsiteY43" fmla="*/ 39648 h 505777"/>
                <a:gd name="connsiteX44" fmla="*/ 289091 w 458628"/>
                <a:gd name="connsiteY44" fmla="*/ 145090 h 505777"/>
                <a:gd name="connsiteX45" fmla="*/ 306236 w 458628"/>
                <a:gd name="connsiteY45" fmla="*/ 179380 h 505777"/>
                <a:gd name="connsiteX46" fmla="*/ 263374 w 458628"/>
                <a:gd name="connsiteY46" fmla="*/ 222242 h 505777"/>
                <a:gd name="connsiteX47" fmla="*/ 220511 w 458628"/>
                <a:gd name="connsiteY47" fmla="*/ 179380 h 505777"/>
                <a:gd name="connsiteX48" fmla="*/ 263374 w 458628"/>
                <a:gd name="connsiteY48" fmla="*/ 136517 h 505777"/>
                <a:gd name="connsiteX49" fmla="*/ 269803 w 458628"/>
                <a:gd name="connsiteY49" fmla="*/ 136946 h 505777"/>
                <a:gd name="connsiteX50" fmla="*/ 383817 w 458628"/>
                <a:gd name="connsiteY50" fmla="*/ 22932 h 505777"/>
                <a:gd name="connsiteX51" fmla="*/ 386389 w 458628"/>
                <a:gd name="connsiteY51" fmla="*/ 20360 h 505777"/>
                <a:gd name="connsiteX52" fmla="*/ 405677 w 458628"/>
                <a:gd name="connsiteY52" fmla="*/ 20360 h 505777"/>
                <a:gd name="connsiteX53" fmla="*/ 403963 w 458628"/>
                <a:gd name="connsiteY53" fmla="*/ 3215 h 505777"/>
                <a:gd name="connsiteX54" fmla="*/ 381674 w 458628"/>
                <a:gd name="connsiteY54" fmla="*/ 3215 h 505777"/>
                <a:gd name="connsiteX55" fmla="*/ 294663 w 458628"/>
                <a:gd name="connsiteY55" fmla="*/ 90226 h 505777"/>
                <a:gd name="connsiteX56" fmla="*/ 291663 w 458628"/>
                <a:gd name="connsiteY56" fmla="*/ 92797 h 505777"/>
                <a:gd name="connsiteX57" fmla="*/ 12200 w 458628"/>
                <a:gd name="connsiteY57" fmla="*/ 92797 h 505777"/>
                <a:gd name="connsiteX58" fmla="*/ 4056 w 458628"/>
                <a:gd name="connsiteY58" fmla="*/ 253532 h 505777"/>
                <a:gd name="connsiteX59" fmla="*/ 20343 w 458628"/>
                <a:gd name="connsiteY59" fmla="*/ 381691 h 505777"/>
                <a:gd name="connsiteX60" fmla="*/ 43489 w 458628"/>
                <a:gd name="connsiteY60" fmla="*/ 505992 h 505777"/>
                <a:gd name="connsiteX61" fmla="*/ 64492 w 458628"/>
                <a:gd name="connsiteY61" fmla="*/ 484989 h 505777"/>
                <a:gd name="connsiteX62" fmla="*/ 73064 w 458628"/>
                <a:gd name="connsiteY62" fmla="*/ 476417 h 505777"/>
                <a:gd name="connsiteX63" fmla="*/ 449826 w 458628"/>
                <a:gd name="connsiteY63" fmla="*/ 476417 h 505777"/>
                <a:gd name="connsiteX64" fmla="*/ 451540 w 458628"/>
                <a:gd name="connsiteY64" fmla="*/ 463558 h 505777"/>
                <a:gd name="connsiteX65" fmla="*/ 452826 w 458628"/>
                <a:gd name="connsiteY65" fmla="*/ 451985 h 505777"/>
                <a:gd name="connsiteX66" fmla="*/ 171648 w 458628"/>
                <a:gd name="connsiteY66" fmla="*/ 451985 h 505777"/>
                <a:gd name="connsiteX67" fmla="*/ 166076 w 458628"/>
                <a:gd name="connsiteY67" fmla="*/ 446413 h 505777"/>
                <a:gd name="connsiteX68" fmla="*/ 110783 w 458628"/>
                <a:gd name="connsiteY68" fmla="*/ 390692 h 505777"/>
                <a:gd name="connsiteX69" fmla="*/ 92352 w 458628"/>
                <a:gd name="connsiteY69" fmla="*/ 394978 h 505777"/>
                <a:gd name="connsiteX70" fmla="*/ 49061 w 458628"/>
                <a:gd name="connsiteY70" fmla="*/ 351687 h 505777"/>
                <a:gd name="connsiteX71" fmla="*/ 92352 w 458628"/>
                <a:gd name="connsiteY71" fmla="*/ 308825 h 505777"/>
                <a:gd name="connsiteX72" fmla="*/ 135644 w 458628"/>
                <a:gd name="connsiteY72" fmla="*/ 351687 h 505777"/>
                <a:gd name="connsiteX73" fmla="*/ 134786 w 458628"/>
                <a:gd name="connsiteY73" fmla="*/ 359402 h 505777"/>
                <a:gd name="connsiteX74" fmla="*/ 188364 w 458628"/>
                <a:gd name="connsiteY74" fmla="*/ 412552 h 505777"/>
                <a:gd name="connsiteX75" fmla="*/ 456684 w 458628"/>
                <a:gd name="connsiteY75" fmla="*/ 412552 h 505777"/>
                <a:gd name="connsiteX76" fmla="*/ 458827 w 458628"/>
                <a:gd name="connsiteY76" fmla="*/ 382548 h 505777"/>
                <a:gd name="connsiteX77" fmla="*/ 429252 w 458628"/>
                <a:gd name="connsiteY77" fmla="*/ 394978 h 505777"/>
                <a:gd name="connsiteX78" fmla="*/ 385961 w 458628"/>
                <a:gd name="connsiteY78" fmla="*/ 350830 h 505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458628" h="505777">
                  <a:moveTo>
                    <a:pt x="385961" y="350830"/>
                  </a:moveTo>
                  <a:cubicBezTo>
                    <a:pt x="385961" y="327256"/>
                    <a:pt x="405249" y="307967"/>
                    <a:pt x="428823" y="307967"/>
                  </a:cubicBezTo>
                  <a:cubicBezTo>
                    <a:pt x="439539" y="307967"/>
                    <a:pt x="448968" y="311825"/>
                    <a:pt x="456255" y="318254"/>
                  </a:cubicBezTo>
                  <a:cubicBezTo>
                    <a:pt x="454969" y="302395"/>
                    <a:pt x="452826" y="286536"/>
                    <a:pt x="450683" y="270677"/>
                  </a:cubicBezTo>
                  <a:lnTo>
                    <a:pt x="396676" y="270677"/>
                  </a:lnTo>
                  <a:lnTo>
                    <a:pt x="303664" y="363689"/>
                  </a:lnTo>
                  <a:cubicBezTo>
                    <a:pt x="302379" y="365403"/>
                    <a:pt x="300236" y="366260"/>
                    <a:pt x="298092" y="366689"/>
                  </a:cubicBezTo>
                  <a:cubicBezTo>
                    <a:pt x="292949" y="384691"/>
                    <a:pt x="276661" y="398407"/>
                    <a:pt x="256944" y="398407"/>
                  </a:cubicBezTo>
                  <a:cubicBezTo>
                    <a:pt x="233370" y="398407"/>
                    <a:pt x="214082" y="378691"/>
                    <a:pt x="214082" y="355116"/>
                  </a:cubicBezTo>
                  <a:cubicBezTo>
                    <a:pt x="214082" y="331542"/>
                    <a:pt x="232941" y="312254"/>
                    <a:pt x="256944" y="312254"/>
                  </a:cubicBezTo>
                  <a:cubicBezTo>
                    <a:pt x="276233" y="312254"/>
                    <a:pt x="292092" y="324683"/>
                    <a:pt x="297664" y="341828"/>
                  </a:cubicBezTo>
                  <a:lnTo>
                    <a:pt x="385532" y="253960"/>
                  </a:lnTo>
                  <a:lnTo>
                    <a:pt x="388532" y="251389"/>
                  </a:lnTo>
                  <a:lnTo>
                    <a:pt x="447683" y="251389"/>
                  </a:lnTo>
                  <a:cubicBezTo>
                    <a:pt x="445968" y="240245"/>
                    <a:pt x="443825" y="228672"/>
                    <a:pt x="441682" y="217527"/>
                  </a:cubicBezTo>
                  <a:cubicBezTo>
                    <a:pt x="439539" y="217956"/>
                    <a:pt x="437396" y="217956"/>
                    <a:pt x="435252" y="217956"/>
                  </a:cubicBezTo>
                  <a:cubicBezTo>
                    <a:pt x="411678" y="217956"/>
                    <a:pt x="392819" y="199097"/>
                    <a:pt x="392819" y="175094"/>
                  </a:cubicBezTo>
                  <a:cubicBezTo>
                    <a:pt x="392819" y="155377"/>
                    <a:pt x="405677" y="139089"/>
                    <a:pt x="423680" y="133945"/>
                  </a:cubicBezTo>
                  <a:cubicBezTo>
                    <a:pt x="421965" y="126230"/>
                    <a:pt x="420251" y="118943"/>
                    <a:pt x="418536" y="111229"/>
                  </a:cubicBezTo>
                  <a:cubicBezTo>
                    <a:pt x="417250" y="105656"/>
                    <a:pt x="415964" y="99655"/>
                    <a:pt x="414678" y="94084"/>
                  </a:cubicBezTo>
                  <a:lnTo>
                    <a:pt x="412964" y="94084"/>
                  </a:lnTo>
                  <a:lnTo>
                    <a:pt x="366672" y="140375"/>
                  </a:lnTo>
                  <a:lnTo>
                    <a:pt x="366672" y="230386"/>
                  </a:lnTo>
                  <a:lnTo>
                    <a:pt x="363672" y="232958"/>
                  </a:lnTo>
                  <a:lnTo>
                    <a:pt x="322095" y="274535"/>
                  </a:lnTo>
                  <a:lnTo>
                    <a:pt x="319524" y="277535"/>
                  </a:lnTo>
                  <a:lnTo>
                    <a:pt x="176363" y="277535"/>
                  </a:lnTo>
                  <a:lnTo>
                    <a:pt x="173362" y="274535"/>
                  </a:lnTo>
                  <a:lnTo>
                    <a:pt x="113784" y="215384"/>
                  </a:lnTo>
                  <a:cubicBezTo>
                    <a:pt x="109069" y="217099"/>
                    <a:pt x="103925" y="217956"/>
                    <a:pt x="98782" y="217956"/>
                  </a:cubicBezTo>
                  <a:cubicBezTo>
                    <a:pt x="75207" y="217956"/>
                    <a:pt x="55919" y="199097"/>
                    <a:pt x="55919" y="175094"/>
                  </a:cubicBezTo>
                  <a:cubicBezTo>
                    <a:pt x="55919" y="151090"/>
                    <a:pt x="75207" y="132231"/>
                    <a:pt x="98782" y="132231"/>
                  </a:cubicBezTo>
                  <a:cubicBezTo>
                    <a:pt x="122356" y="132231"/>
                    <a:pt x="141644" y="151519"/>
                    <a:pt x="141644" y="175094"/>
                  </a:cubicBezTo>
                  <a:cubicBezTo>
                    <a:pt x="141644" y="186238"/>
                    <a:pt x="136929" y="196096"/>
                    <a:pt x="130071" y="203811"/>
                  </a:cubicBezTo>
                  <a:lnTo>
                    <a:pt x="184078" y="257818"/>
                  </a:lnTo>
                  <a:lnTo>
                    <a:pt x="311380" y="257818"/>
                  </a:lnTo>
                  <a:lnTo>
                    <a:pt x="347384" y="221813"/>
                  </a:lnTo>
                  <a:lnTo>
                    <a:pt x="347384" y="132231"/>
                  </a:lnTo>
                  <a:lnTo>
                    <a:pt x="349956" y="129659"/>
                  </a:lnTo>
                  <a:lnTo>
                    <a:pt x="402677" y="77367"/>
                  </a:lnTo>
                  <a:lnTo>
                    <a:pt x="405249" y="74795"/>
                  </a:lnTo>
                  <a:lnTo>
                    <a:pt x="411678" y="74795"/>
                  </a:lnTo>
                  <a:cubicBezTo>
                    <a:pt x="409964" y="63222"/>
                    <a:pt x="409106" y="51650"/>
                    <a:pt x="407820" y="39648"/>
                  </a:cubicBezTo>
                  <a:lnTo>
                    <a:pt x="394962" y="39648"/>
                  </a:lnTo>
                  <a:lnTo>
                    <a:pt x="289091" y="145090"/>
                  </a:lnTo>
                  <a:cubicBezTo>
                    <a:pt x="299378" y="152805"/>
                    <a:pt x="306236" y="165235"/>
                    <a:pt x="306236" y="179380"/>
                  </a:cubicBezTo>
                  <a:cubicBezTo>
                    <a:pt x="306236" y="202954"/>
                    <a:pt x="287377" y="222242"/>
                    <a:pt x="263374" y="222242"/>
                  </a:cubicBezTo>
                  <a:cubicBezTo>
                    <a:pt x="239371" y="222242"/>
                    <a:pt x="220511" y="203383"/>
                    <a:pt x="220511" y="179380"/>
                  </a:cubicBezTo>
                  <a:cubicBezTo>
                    <a:pt x="220511" y="155377"/>
                    <a:pt x="239799" y="136517"/>
                    <a:pt x="263374" y="136517"/>
                  </a:cubicBezTo>
                  <a:cubicBezTo>
                    <a:pt x="265517" y="136517"/>
                    <a:pt x="267660" y="136517"/>
                    <a:pt x="269803" y="136946"/>
                  </a:cubicBezTo>
                  <a:lnTo>
                    <a:pt x="383817" y="22932"/>
                  </a:lnTo>
                  <a:lnTo>
                    <a:pt x="386389" y="20360"/>
                  </a:lnTo>
                  <a:lnTo>
                    <a:pt x="405677" y="20360"/>
                  </a:lnTo>
                  <a:cubicBezTo>
                    <a:pt x="405249" y="14788"/>
                    <a:pt x="404391" y="8787"/>
                    <a:pt x="403963" y="3215"/>
                  </a:cubicBezTo>
                  <a:lnTo>
                    <a:pt x="381674" y="3215"/>
                  </a:lnTo>
                  <a:lnTo>
                    <a:pt x="294663" y="90226"/>
                  </a:lnTo>
                  <a:lnTo>
                    <a:pt x="291663" y="92797"/>
                  </a:lnTo>
                  <a:lnTo>
                    <a:pt x="12200" y="92797"/>
                  </a:lnTo>
                  <a:cubicBezTo>
                    <a:pt x="6627" y="146376"/>
                    <a:pt x="1055" y="199525"/>
                    <a:pt x="4056" y="253532"/>
                  </a:cubicBezTo>
                  <a:cubicBezTo>
                    <a:pt x="5341" y="296823"/>
                    <a:pt x="13057" y="339257"/>
                    <a:pt x="20343" y="381691"/>
                  </a:cubicBezTo>
                  <a:cubicBezTo>
                    <a:pt x="27630" y="423267"/>
                    <a:pt x="35774" y="464416"/>
                    <a:pt x="43489" y="505992"/>
                  </a:cubicBezTo>
                  <a:lnTo>
                    <a:pt x="64492" y="484989"/>
                  </a:lnTo>
                  <a:lnTo>
                    <a:pt x="73064" y="476417"/>
                  </a:lnTo>
                  <a:lnTo>
                    <a:pt x="449826" y="476417"/>
                  </a:lnTo>
                  <a:cubicBezTo>
                    <a:pt x="450254" y="472131"/>
                    <a:pt x="451112" y="467844"/>
                    <a:pt x="451540" y="463558"/>
                  </a:cubicBezTo>
                  <a:cubicBezTo>
                    <a:pt x="451969" y="459700"/>
                    <a:pt x="452397" y="455843"/>
                    <a:pt x="452826" y="451985"/>
                  </a:cubicBezTo>
                  <a:lnTo>
                    <a:pt x="171648" y="451985"/>
                  </a:lnTo>
                  <a:lnTo>
                    <a:pt x="166076" y="446413"/>
                  </a:lnTo>
                  <a:lnTo>
                    <a:pt x="110783" y="390692"/>
                  </a:lnTo>
                  <a:cubicBezTo>
                    <a:pt x="105211" y="393263"/>
                    <a:pt x="99210" y="394978"/>
                    <a:pt x="92352" y="394978"/>
                  </a:cubicBezTo>
                  <a:cubicBezTo>
                    <a:pt x="68778" y="394978"/>
                    <a:pt x="49061" y="375261"/>
                    <a:pt x="49061" y="351687"/>
                  </a:cubicBezTo>
                  <a:cubicBezTo>
                    <a:pt x="49061" y="328113"/>
                    <a:pt x="68349" y="308825"/>
                    <a:pt x="92352" y="308825"/>
                  </a:cubicBezTo>
                  <a:cubicBezTo>
                    <a:pt x="115927" y="308825"/>
                    <a:pt x="135644" y="328113"/>
                    <a:pt x="135644" y="351687"/>
                  </a:cubicBezTo>
                  <a:cubicBezTo>
                    <a:pt x="135644" y="354259"/>
                    <a:pt x="135215" y="356830"/>
                    <a:pt x="134786" y="359402"/>
                  </a:cubicBezTo>
                  <a:lnTo>
                    <a:pt x="188364" y="412552"/>
                  </a:lnTo>
                  <a:lnTo>
                    <a:pt x="456684" y="412552"/>
                  </a:lnTo>
                  <a:cubicBezTo>
                    <a:pt x="457541" y="402694"/>
                    <a:pt x="458398" y="392406"/>
                    <a:pt x="458827" y="382548"/>
                  </a:cubicBezTo>
                  <a:cubicBezTo>
                    <a:pt x="451112" y="390263"/>
                    <a:pt x="440825" y="394978"/>
                    <a:pt x="429252" y="394978"/>
                  </a:cubicBezTo>
                  <a:cubicBezTo>
                    <a:pt x="405249" y="394121"/>
                    <a:pt x="385961" y="374404"/>
                    <a:pt x="385961" y="3508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7E5F0D2A-98FB-43C2-8D6B-158247AF87C8}"/>
                </a:ext>
              </a:extLst>
            </p:cNvPr>
            <p:cNvSpPr/>
            <p:nvPr/>
          </p:nvSpPr>
          <p:spPr>
            <a:xfrm>
              <a:off x="5924764" y="3802547"/>
              <a:ext cx="21431" cy="12859"/>
            </a:xfrm>
            <a:custGeom>
              <a:avLst/>
              <a:gdLst>
                <a:gd name="connsiteX0" fmla="*/ 13502 w 21431"/>
                <a:gd name="connsiteY0" fmla="*/ 3215 h 12858"/>
                <a:gd name="connsiteX1" fmla="*/ 3215 w 21431"/>
                <a:gd name="connsiteY1" fmla="*/ 13502 h 12858"/>
                <a:gd name="connsiteX2" fmla="*/ 19503 w 21431"/>
                <a:gd name="connsiteY2" fmla="*/ 13502 h 12858"/>
                <a:gd name="connsiteX3" fmla="*/ 13502 w 21431"/>
                <a:gd name="connsiteY3" fmla="*/ 3215 h 12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431" h="12858">
                  <a:moveTo>
                    <a:pt x="13502" y="3215"/>
                  </a:moveTo>
                  <a:lnTo>
                    <a:pt x="3215" y="13502"/>
                  </a:lnTo>
                  <a:lnTo>
                    <a:pt x="19503" y="13502"/>
                  </a:lnTo>
                  <a:cubicBezTo>
                    <a:pt x="17359" y="10073"/>
                    <a:pt x="15216" y="6644"/>
                    <a:pt x="13502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1014853F-16B5-485E-9799-3B67C923C360}"/>
                </a:ext>
              </a:extLst>
            </p:cNvPr>
            <p:cNvSpPr/>
            <p:nvPr/>
          </p:nvSpPr>
          <p:spPr>
            <a:xfrm>
              <a:off x="5293828" y="5676067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29CCD7D8-2CBD-40A1-A580-3208064F670D}"/>
                </a:ext>
              </a:extLst>
            </p:cNvPr>
            <p:cNvSpPr/>
            <p:nvPr/>
          </p:nvSpPr>
          <p:spPr>
            <a:xfrm>
              <a:off x="5293828" y="5636204"/>
              <a:ext cx="390049" cy="222885"/>
            </a:xfrm>
            <a:custGeom>
              <a:avLst/>
              <a:gdLst>
                <a:gd name="connsiteX0" fmla="*/ 3215 w 390048"/>
                <a:gd name="connsiteY0" fmla="*/ 43077 h 222885"/>
                <a:gd name="connsiteX1" fmla="*/ 18645 w 390048"/>
                <a:gd name="connsiteY1" fmla="*/ 118943 h 222885"/>
                <a:gd name="connsiteX2" fmla="*/ 41362 w 390048"/>
                <a:gd name="connsiteY2" fmla="*/ 112514 h 222885"/>
                <a:gd name="connsiteX3" fmla="*/ 84225 w 390048"/>
                <a:gd name="connsiteY3" fmla="*/ 155377 h 222885"/>
                <a:gd name="connsiteX4" fmla="*/ 79939 w 390048"/>
                <a:gd name="connsiteY4" fmla="*/ 174236 h 222885"/>
                <a:gd name="connsiteX5" fmla="*/ 127516 w 390048"/>
                <a:gd name="connsiteY5" fmla="*/ 221813 h 222885"/>
                <a:gd name="connsiteX6" fmla="*/ 352115 w 390048"/>
                <a:gd name="connsiteY6" fmla="*/ 221813 h 222885"/>
                <a:gd name="connsiteX7" fmla="*/ 356830 w 390048"/>
                <a:gd name="connsiteY7" fmla="*/ 192667 h 222885"/>
                <a:gd name="connsiteX8" fmla="*/ 334970 w 390048"/>
                <a:gd name="connsiteY8" fmla="*/ 155377 h 222885"/>
                <a:gd name="connsiteX9" fmla="*/ 370118 w 390048"/>
                <a:gd name="connsiteY9" fmla="*/ 113372 h 222885"/>
                <a:gd name="connsiteX10" fmla="*/ 374833 w 390048"/>
                <a:gd name="connsiteY10" fmla="*/ 85940 h 222885"/>
                <a:gd name="connsiteX11" fmla="*/ 309682 w 390048"/>
                <a:gd name="connsiteY11" fmla="*/ 85940 h 222885"/>
                <a:gd name="connsiteX12" fmla="*/ 247102 w 390048"/>
                <a:gd name="connsiteY12" fmla="*/ 148519 h 222885"/>
                <a:gd name="connsiteX13" fmla="*/ 248817 w 390048"/>
                <a:gd name="connsiteY13" fmla="*/ 159663 h 222885"/>
                <a:gd name="connsiteX14" fmla="*/ 205526 w 390048"/>
                <a:gd name="connsiteY14" fmla="*/ 202525 h 222885"/>
                <a:gd name="connsiteX15" fmla="*/ 162663 w 390048"/>
                <a:gd name="connsiteY15" fmla="*/ 159663 h 222885"/>
                <a:gd name="connsiteX16" fmla="*/ 205526 w 390048"/>
                <a:gd name="connsiteY16" fmla="*/ 116800 h 222885"/>
                <a:gd name="connsiteX17" fmla="*/ 220528 w 390048"/>
                <a:gd name="connsiteY17" fmla="*/ 119372 h 222885"/>
                <a:gd name="connsiteX18" fmla="*/ 286964 w 390048"/>
                <a:gd name="connsiteY18" fmla="*/ 52507 h 222885"/>
                <a:gd name="connsiteX19" fmla="*/ 292965 w 390048"/>
                <a:gd name="connsiteY19" fmla="*/ 46935 h 222885"/>
                <a:gd name="connsiteX20" fmla="*/ 380405 w 390048"/>
                <a:gd name="connsiteY20" fmla="*/ 46935 h 222885"/>
                <a:gd name="connsiteX21" fmla="*/ 387263 w 390048"/>
                <a:gd name="connsiteY21" fmla="*/ 3215 h 222885"/>
                <a:gd name="connsiteX22" fmla="*/ 43505 w 390048"/>
                <a:gd name="connsiteY22" fmla="*/ 3215 h 222885"/>
                <a:gd name="connsiteX23" fmla="*/ 3215 w 390048"/>
                <a:gd name="connsiteY23" fmla="*/ 43077 h 222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90048" h="222885">
                  <a:moveTo>
                    <a:pt x="3215" y="43077"/>
                  </a:moveTo>
                  <a:cubicBezTo>
                    <a:pt x="8358" y="68366"/>
                    <a:pt x="13502" y="93655"/>
                    <a:pt x="18645" y="118943"/>
                  </a:cubicBezTo>
                  <a:cubicBezTo>
                    <a:pt x="25075" y="115086"/>
                    <a:pt x="32790" y="112514"/>
                    <a:pt x="41362" y="112514"/>
                  </a:cubicBezTo>
                  <a:cubicBezTo>
                    <a:pt x="64937" y="112514"/>
                    <a:pt x="84225" y="131374"/>
                    <a:pt x="84225" y="155377"/>
                  </a:cubicBezTo>
                  <a:cubicBezTo>
                    <a:pt x="84225" y="162235"/>
                    <a:pt x="82510" y="168664"/>
                    <a:pt x="79939" y="174236"/>
                  </a:cubicBezTo>
                  <a:lnTo>
                    <a:pt x="127516" y="221813"/>
                  </a:lnTo>
                  <a:lnTo>
                    <a:pt x="352115" y="221813"/>
                  </a:lnTo>
                  <a:cubicBezTo>
                    <a:pt x="353830" y="211955"/>
                    <a:pt x="355544" y="202525"/>
                    <a:pt x="356830" y="192667"/>
                  </a:cubicBezTo>
                  <a:cubicBezTo>
                    <a:pt x="343543" y="185380"/>
                    <a:pt x="334970" y="171236"/>
                    <a:pt x="334970" y="155377"/>
                  </a:cubicBezTo>
                  <a:cubicBezTo>
                    <a:pt x="334970" y="134374"/>
                    <a:pt x="349972" y="116800"/>
                    <a:pt x="370118" y="113372"/>
                  </a:cubicBezTo>
                  <a:cubicBezTo>
                    <a:pt x="371832" y="104371"/>
                    <a:pt x="373118" y="94941"/>
                    <a:pt x="374833" y="85940"/>
                  </a:cubicBezTo>
                  <a:lnTo>
                    <a:pt x="309682" y="85940"/>
                  </a:lnTo>
                  <a:lnTo>
                    <a:pt x="247102" y="148519"/>
                  </a:lnTo>
                  <a:cubicBezTo>
                    <a:pt x="247960" y="151948"/>
                    <a:pt x="248817" y="155806"/>
                    <a:pt x="248817" y="159663"/>
                  </a:cubicBezTo>
                  <a:cubicBezTo>
                    <a:pt x="248817" y="183237"/>
                    <a:pt x="229100" y="202525"/>
                    <a:pt x="205526" y="202525"/>
                  </a:cubicBezTo>
                  <a:cubicBezTo>
                    <a:pt x="181951" y="202525"/>
                    <a:pt x="162663" y="183666"/>
                    <a:pt x="162663" y="159663"/>
                  </a:cubicBezTo>
                  <a:cubicBezTo>
                    <a:pt x="162663" y="135660"/>
                    <a:pt x="181523" y="116800"/>
                    <a:pt x="205526" y="116800"/>
                  </a:cubicBezTo>
                  <a:cubicBezTo>
                    <a:pt x="210669" y="116800"/>
                    <a:pt x="216241" y="117658"/>
                    <a:pt x="220528" y="119372"/>
                  </a:cubicBezTo>
                  <a:lnTo>
                    <a:pt x="286964" y="52507"/>
                  </a:lnTo>
                  <a:lnTo>
                    <a:pt x="292965" y="46935"/>
                  </a:lnTo>
                  <a:lnTo>
                    <a:pt x="380405" y="46935"/>
                  </a:lnTo>
                  <a:cubicBezTo>
                    <a:pt x="382548" y="32361"/>
                    <a:pt x="385120" y="17788"/>
                    <a:pt x="387263" y="3215"/>
                  </a:cubicBezTo>
                  <a:lnTo>
                    <a:pt x="43505" y="3215"/>
                  </a:lnTo>
                  <a:lnTo>
                    <a:pt x="3215" y="4307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CAEA8501-3219-42A8-AD56-E5899CC78D0A}"/>
                </a:ext>
              </a:extLst>
            </p:cNvPr>
            <p:cNvSpPr/>
            <p:nvPr/>
          </p:nvSpPr>
          <p:spPr>
            <a:xfrm>
              <a:off x="5369266" y="6226850"/>
              <a:ext cx="300038" cy="411480"/>
            </a:xfrm>
            <a:custGeom>
              <a:avLst/>
              <a:gdLst>
                <a:gd name="connsiteX0" fmla="*/ 212812 w 300037"/>
                <a:gd name="connsiteY0" fmla="*/ 173379 h 411480"/>
                <a:gd name="connsiteX1" fmla="*/ 212812 w 300037"/>
                <a:gd name="connsiteY1" fmla="*/ 173379 h 411480"/>
                <a:gd name="connsiteX2" fmla="*/ 208526 w 300037"/>
                <a:gd name="connsiteY2" fmla="*/ 169092 h 411480"/>
                <a:gd name="connsiteX3" fmla="*/ 150662 w 300037"/>
                <a:gd name="connsiteY3" fmla="*/ 111657 h 411480"/>
                <a:gd name="connsiteX4" fmla="*/ 123658 w 300037"/>
                <a:gd name="connsiteY4" fmla="*/ 121515 h 411480"/>
                <a:gd name="connsiteX5" fmla="*/ 80796 w 300037"/>
                <a:gd name="connsiteY5" fmla="*/ 78653 h 411480"/>
                <a:gd name="connsiteX6" fmla="*/ 123658 w 300037"/>
                <a:gd name="connsiteY6" fmla="*/ 35362 h 411480"/>
                <a:gd name="connsiteX7" fmla="*/ 166521 w 300037"/>
                <a:gd name="connsiteY7" fmla="*/ 78653 h 411480"/>
                <a:gd name="connsiteX8" fmla="*/ 166092 w 300037"/>
                <a:gd name="connsiteY8" fmla="*/ 85082 h 411480"/>
                <a:gd name="connsiteX9" fmla="*/ 224814 w 300037"/>
                <a:gd name="connsiteY9" fmla="*/ 144232 h 411480"/>
                <a:gd name="connsiteX10" fmla="*/ 295966 w 300037"/>
                <a:gd name="connsiteY10" fmla="*/ 144232 h 411480"/>
                <a:gd name="connsiteX11" fmla="*/ 292965 w 300037"/>
                <a:gd name="connsiteY11" fmla="*/ 117657 h 411480"/>
                <a:gd name="connsiteX12" fmla="*/ 253103 w 300037"/>
                <a:gd name="connsiteY12" fmla="*/ 75224 h 411480"/>
                <a:gd name="connsiteX13" fmla="*/ 272391 w 300037"/>
                <a:gd name="connsiteY13" fmla="*/ 39219 h 411480"/>
                <a:gd name="connsiteX14" fmla="*/ 267248 w 300037"/>
                <a:gd name="connsiteY14" fmla="*/ 22931 h 411480"/>
                <a:gd name="connsiteX15" fmla="*/ 263819 w 300037"/>
                <a:gd name="connsiteY15" fmla="*/ 3215 h 411480"/>
                <a:gd name="connsiteX16" fmla="*/ 51649 w 300037"/>
                <a:gd name="connsiteY16" fmla="*/ 3215 h 411480"/>
                <a:gd name="connsiteX17" fmla="*/ 37933 w 300037"/>
                <a:gd name="connsiteY17" fmla="*/ 16930 h 411480"/>
                <a:gd name="connsiteX18" fmla="*/ 38362 w 300037"/>
                <a:gd name="connsiteY18" fmla="*/ 63651 h 411480"/>
                <a:gd name="connsiteX19" fmla="*/ 30647 w 300037"/>
                <a:gd name="connsiteY19" fmla="*/ 120230 h 411480"/>
                <a:gd name="connsiteX20" fmla="*/ 20788 w 300037"/>
                <a:gd name="connsiteY20" fmla="*/ 233815 h 411480"/>
                <a:gd name="connsiteX21" fmla="*/ 3215 w 300037"/>
                <a:gd name="connsiteY21" fmla="*/ 262104 h 411480"/>
                <a:gd name="connsiteX22" fmla="*/ 70509 w 300037"/>
                <a:gd name="connsiteY22" fmla="*/ 329398 h 411480"/>
                <a:gd name="connsiteX23" fmla="*/ 196525 w 300037"/>
                <a:gd name="connsiteY23" fmla="*/ 329398 h 411480"/>
                <a:gd name="connsiteX24" fmla="*/ 200811 w 300037"/>
                <a:gd name="connsiteY24" fmla="*/ 333684 h 411480"/>
                <a:gd name="connsiteX25" fmla="*/ 276249 w 300037"/>
                <a:gd name="connsiteY25" fmla="*/ 409122 h 411480"/>
                <a:gd name="connsiteX26" fmla="*/ 286536 w 300037"/>
                <a:gd name="connsiteY26" fmla="*/ 376975 h 411480"/>
                <a:gd name="connsiteX27" fmla="*/ 184523 w 300037"/>
                <a:gd name="connsiteY27" fmla="*/ 274963 h 411480"/>
                <a:gd name="connsiteX28" fmla="*/ 159234 w 300037"/>
                <a:gd name="connsiteY28" fmla="*/ 274963 h 411480"/>
                <a:gd name="connsiteX29" fmla="*/ 123658 w 300037"/>
                <a:gd name="connsiteY29" fmla="*/ 293823 h 411480"/>
                <a:gd name="connsiteX30" fmla="*/ 80796 w 300037"/>
                <a:gd name="connsiteY30" fmla="*/ 250960 h 411480"/>
                <a:gd name="connsiteX31" fmla="*/ 123658 w 300037"/>
                <a:gd name="connsiteY31" fmla="*/ 208098 h 411480"/>
                <a:gd name="connsiteX32" fmla="*/ 166092 w 300037"/>
                <a:gd name="connsiteY32" fmla="*/ 245388 h 411480"/>
                <a:gd name="connsiteX33" fmla="*/ 196525 w 300037"/>
                <a:gd name="connsiteY33" fmla="*/ 245388 h 411480"/>
                <a:gd name="connsiteX34" fmla="*/ 200811 w 300037"/>
                <a:gd name="connsiteY34" fmla="*/ 249674 h 411480"/>
                <a:gd name="connsiteX35" fmla="*/ 282678 w 300037"/>
                <a:gd name="connsiteY35" fmla="*/ 331541 h 411480"/>
                <a:gd name="connsiteX36" fmla="*/ 273677 w 300037"/>
                <a:gd name="connsiteY36" fmla="*/ 283964 h 411480"/>
                <a:gd name="connsiteX37" fmla="*/ 253103 w 300037"/>
                <a:gd name="connsiteY37" fmla="*/ 247531 h 411480"/>
                <a:gd name="connsiteX38" fmla="*/ 295537 w 300037"/>
                <a:gd name="connsiteY38" fmla="*/ 204240 h 411480"/>
                <a:gd name="connsiteX39" fmla="*/ 297680 w 300037"/>
                <a:gd name="connsiteY39" fmla="*/ 204240 h 411480"/>
                <a:gd name="connsiteX40" fmla="*/ 298537 w 300037"/>
                <a:gd name="connsiteY40" fmla="*/ 195239 h 411480"/>
                <a:gd name="connsiteX41" fmla="*/ 298109 w 300037"/>
                <a:gd name="connsiteY41" fmla="*/ 173808 h 411480"/>
                <a:gd name="connsiteX42" fmla="*/ 212812 w 300037"/>
                <a:gd name="connsiteY42" fmla="*/ 173808 h 411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300037" h="411480">
                  <a:moveTo>
                    <a:pt x="212812" y="173379"/>
                  </a:moveTo>
                  <a:lnTo>
                    <a:pt x="212812" y="173379"/>
                  </a:lnTo>
                  <a:lnTo>
                    <a:pt x="208526" y="169092"/>
                  </a:lnTo>
                  <a:lnTo>
                    <a:pt x="150662" y="111657"/>
                  </a:lnTo>
                  <a:cubicBezTo>
                    <a:pt x="143375" y="117657"/>
                    <a:pt x="133945" y="121515"/>
                    <a:pt x="123658" y="121515"/>
                  </a:cubicBezTo>
                  <a:cubicBezTo>
                    <a:pt x="100084" y="121515"/>
                    <a:pt x="80796" y="102655"/>
                    <a:pt x="80796" y="78653"/>
                  </a:cubicBezTo>
                  <a:cubicBezTo>
                    <a:pt x="80796" y="54650"/>
                    <a:pt x="99655" y="35362"/>
                    <a:pt x="123658" y="35362"/>
                  </a:cubicBezTo>
                  <a:cubicBezTo>
                    <a:pt x="147661" y="35362"/>
                    <a:pt x="166521" y="55078"/>
                    <a:pt x="166521" y="78653"/>
                  </a:cubicBezTo>
                  <a:cubicBezTo>
                    <a:pt x="166521" y="80796"/>
                    <a:pt x="166521" y="82939"/>
                    <a:pt x="166092" y="85082"/>
                  </a:cubicBezTo>
                  <a:lnTo>
                    <a:pt x="224814" y="144232"/>
                  </a:lnTo>
                  <a:lnTo>
                    <a:pt x="295966" y="144232"/>
                  </a:lnTo>
                  <a:cubicBezTo>
                    <a:pt x="295108" y="135231"/>
                    <a:pt x="293823" y="126230"/>
                    <a:pt x="292965" y="117657"/>
                  </a:cubicBezTo>
                  <a:cubicBezTo>
                    <a:pt x="270677" y="116372"/>
                    <a:pt x="253103" y="97941"/>
                    <a:pt x="253103" y="75224"/>
                  </a:cubicBezTo>
                  <a:cubicBezTo>
                    <a:pt x="253103" y="60222"/>
                    <a:pt x="260818" y="46934"/>
                    <a:pt x="272391" y="39219"/>
                  </a:cubicBezTo>
                  <a:cubicBezTo>
                    <a:pt x="270248" y="34075"/>
                    <a:pt x="268105" y="28932"/>
                    <a:pt x="267248" y="22931"/>
                  </a:cubicBezTo>
                  <a:cubicBezTo>
                    <a:pt x="265962" y="16502"/>
                    <a:pt x="265105" y="9644"/>
                    <a:pt x="263819" y="3215"/>
                  </a:cubicBezTo>
                  <a:lnTo>
                    <a:pt x="51649" y="3215"/>
                  </a:lnTo>
                  <a:lnTo>
                    <a:pt x="37933" y="16930"/>
                  </a:lnTo>
                  <a:cubicBezTo>
                    <a:pt x="38791" y="32361"/>
                    <a:pt x="39219" y="48220"/>
                    <a:pt x="38362" y="63651"/>
                  </a:cubicBezTo>
                  <a:cubicBezTo>
                    <a:pt x="37076" y="82510"/>
                    <a:pt x="29789" y="100941"/>
                    <a:pt x="30647" y="120230"/>
                  </a:cubicBezTo>
                  <a:cubicBezTo>
                    <a:pt x="31933" y="157948"/>
                    <a:pt x="35362" y="197811"/>
                    <a:pt x="20788" y="233815"/>
                  </a:cubicBezTo>
                  <a:cubicBezTo>
                    <a:pt x="16073" y="244102"/>
                    <a:pt x="10073" y="253103"/>
                    <a:pt x="3215" y="262104"/>
                  </a:cubicBezTo>
                  <a:lnTo>
                    <a:pt x="70509" y="329398"/>
                  </a:lnTo>
                  <a:lnTo>
                    <a:pt x="196525" y="329398"/>
                  </a:lnTo>
                  <a:lnTo>
                    <a:pt x="200811" y="333684"/>
                  </a:lnTo>
                  <a:lnTo>
                    <a:pt x="276249" y="409122"/>
                  </a:lnTo>
                  <a:cubicBezTo>
                    <a:pt x="281392" y="399264"/>
                    <a:pt x="284821" y="388120"/>
                    <a:pt x="286536" y="376975"/>
                  </a:cubicBezTo>
                  <a:lnTo>
                    <a:pt x="184523" y="274963"/>
                  </a:lnTo>
                  <a:lnTo>
                    <a:pt x="159234" y="274963"/>
                  </a:lnTo>
                  <a:cubicBezTo>
                    <a:pt x="151519" y="286536"/>
                    <a:pt x="138660" y="293823"/>
                    <a:pt x="123658" y="293823"/>
                  </a:cubicBezTo>
                  <a:cubicBezTo>
                    <a:pt x="100084" y="293823"/>
                    <a:pt x="80796" y="274535"/>
                    <a:pt x="80796" y="250960"/>
                  </a:cubicBezTo>
                  <a:cubicBezTo>
                    <a:pt x="80796" y="227386"/>
                    <a:pt x="99655" y="208098"/>
                    <a:pt x="123658" y="208098"/>
                  </a:cubicBezTo>
                  <a:cubicBezTo>
                    <a:pt x="145518" y="208098"/>
                    <a:pt x="163521" y="224385"/>
                    <a:pt x="166092" y="245388"/>
                  </a:cubicBezTo>
                  <a:lnTo>
                    <a:pt x="196525" y="245388"/>
                  </a:lnTo>
                  <a:lnTo>
                    <a:pt x="200811" y="249674"/>
                  </a:lnTo>
                  <a:lnTo>
                    <a:pt x="282678" y="331541"/>
                  </a:lnTo>
                  <a:cubicBezTo>
                    <a:pt x="279249" y="315682"/>
                    <a:pt x="275392" y="299823"/>
                    <a:pt x="273677" y="283964"/>
                  </a:cubicBezTo>
                  <a:cubicBezTo>
                    <a:pt x="261247" y="276678"/>
                    <a:pt x="253103" y="262961"/>
                    <a:pt x="253103" y="247531"/>
                  </a:cubicBezTo>
                  <a:cubicBezTo>
                    <a:pt x="253103" y="223957"/>
                    <a:pt x="271963" y="204240"/>
                    <a:pt x="295537" y="204240"/>
                  </a:cubicBezTo>
                  <a:cubicBezTo>
                    <a:pt x="296394" y="204240"/>
                    <a:pt x="297251" y="204240"/>
                    <a:pt x="297680" y="204240"/>
                  </a:cubicBezTo>
                  <a:cubicBezTo>
                    <a:pt x="298109" y="201239"/>
                    <a:pt x="298537" y="198239"/>
                    <a:pt x="298537" y="195239"/>
                  </a:cubicBezTo>
                  <a:cubicBezTo>
                    <a:pt x="298537" y="187952"/>
                    <a:pt x="298109" y="181094"/>
                    <a:pt x="298109" y="173808"/>
                  </a:cubicBezTo>
                  <a:lnTo>
                    <a:pt x="212812" y="17380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01F8963B-4058-431E-9C12-BF7A3072D341}"/>
                </a:ext>
              </a:extLst>
            </p:cNvPr>
            <p:cNvSpPr/>
            <p:nvPr/>
          </p:nvSpPr>
          <p:spPr>
            <a:xfrm>
              <a:off x="5250537" y="4992838"/>
              <a:ext cx="407194" cy="184309"/>
            </a:xfrm>
            <a:custGeom>
              <a:avLst/>
              <a:gdLst>
                <a:gd name="connsiteX0" fmla="*/ 9215 w 407193"/>
                <a:gd name="connsiteY0" fmla="*/ 99227 h 184308"/>
                <a:gd name="connsiteX1" fmla="*/ 9215 w 407193"/>
                <a:gd name="connsiteY1" fmla="*/ 99227 h 184308"/>
                <a:gd name="connsiteX2" fmla="*/ 3215 w 407193"/>
                <a:gd name="connsiteY2" fmla="*/ 184095 h 184308"/>
                <a:gd name="connsiteX3" fmla="*/ 273248 w 407193"/>
                <a:gd name="connsiteY3" fmla="*/ 184095 h 184308"/>
                <a:gd name="connsiteX4" fmla="*/ 359831 w 407193"/>
                <a:gd name="connsiteY4" fmla="*/ 97084 h 184308"/>
                <a:gd name="connsiteX5" fmla="*/ 362831 w 407193"/>
                <a:gd name="connsiteY5" fmla="*/ 94084 h 184308"/>
                <a:gd name="connsiteX6" fmla="*/ 391120 w 407193"/>
                <a:gd name="connsiteY6" fmla="*/ 94084 h 184308"/>
                <a:gd name="connsiteX7" fmla="*/ 389406 w 407193"/>
                <a:gd name="connsiteY7" fmla="*/ 83796 h 184308"/>
                <a:gd name="connsiteX8" fmla="*/ 388977 w 407193"/>
                <a:gd name="connsiteY8" fmla="*/ 67937 h 184308"/>
                <a:gd name="connsiteX9" fmla="*/ 379119 w 407193"/>
                <a:gd name="connsiteY9" fmla="*/ 67508 h 184308"/>
                <a:gd name="connsiteX10" fmla="*/ 363260 w 407193"/>
                <a:gd name="connsiteY10" fmla="*/ 66223 h 184308"/>
                <a:gd name="connsiteX11" fmla="*/ 348258 w 407193"/>
                <a:gd name="connsiteY11" fmla="*/ 73509 h 184308"/>
                <a:gd name="connsiteX12" fmla="*/ 323826 w 407193"/>
                <a:gd name="connsiteY12" fmla="*/ 99655 h 184308"/>
                <a:gd name="connsiteX13" fmla="*/ 295108 w 407193"/>
                <a:gd name="connsiteY13" fmla="*/ 141232 h 184308"/>
                <a:gd name="connsiteX14" fmla="*/ 289965 w 407193"/>
                <a:gd name="connsiteY14" fmla="*/ 145089 h 184308"/>
                <a:gd name="connsiteX15" fmla="*/ 253960 w 407193"/>
                <a:gd name="connsiteY15" fmla="*/ 164807 h 184308"/>
                <a:gd name="connsiteX16" fmla="*/ 211098 w 407193"/>
                <a:gd name="connsiteY16" fmla="*/ 121515 h 184308"/>
                <a:gd name="connsiteX17" fmla="*/ 253960 w 407193"/>
                <a:gd name="connsiteY17" fmla="*/ 78653 h 184308"/>
                <a:gd name="connsiteX18" fmla="*/ 293822 w 407193"/>
                <a:gd name="connsiteY18" fmla="*/ 106513 h 184308"/>
                <a:gd name="connsiteX19" fmla="*/ 307967 w 407193"/>
                <a:gd name="connsiteY19" fmla="*/ 87225 h 184308"/>
                <a:gd name="connsiteX20" fmla="*/ 335828 w 407193"/>
                <a:gd name="connsiteY20" fmla="*/ 58079 h 184308"/>
                <a:gd name="connsiteX21" fmla="*/ 368403 w 407193"/>
                <a:gd name="connsiteY21" fmla="*/ 46935 h 184308"/>
                <a:gd name="connsiteX22" fmla="*/ 379976 w 407193"/>
                <a:gd name="connsiteY22" fmla="*/ 47792 h 184308"/>
                <a:gd name="connsiteX23" fmla="*/ 392835 w 407193"/>
                <a:gd name="connsiteY23" fmla="*/ 48220 h 184308"/>
                <a:gd name="connsiteX24" fmla="*/ 396264 w 407193"/>
                <a:gd name="connsiteY24" fmla="*/ 35362 h 184308"/>
                <a:gd name="connsiteX25" fmla="*/ 223957 w 407193"/>
                <a:gd name="connsiteY25" fmla="*/ 35362 h 184308"/>
                <a:gd name="connsiteX26" fmla="*/ 130088 w 407193"/>
                <a:gd name="connsiteY26" fmla="*/ 129659 h 184308"/>
                <a:gd name="connsiteX27" fmla="*/ 88940 w 407193"/>
                <a:gd name="connsiteY27" fmla="*/ 160520 h 184308"/>
                <a:gd name="connsiteX28" fmla="*/ 45649 w 407193"/>
                <a:gd name="connsiteY28" fmla="*/ 117658 h 184308"/>
                <a:gd name="connsiteX29" fmla="*/ 88940 w 407193"/>
                <a:gd name="connsiteY29" fmla="*/ 74366 h 184308"/>
                <a:gd name="connsiteX30" fmla="*/ 129230 w 407193"/>
                <a:gd name="connsiteY30" fmla="*/ 102656 h 184308"/>
                <a:gd name="connsiteX31" fmla="*/ 213670 w 407193"/>
                <a:gd name="connsiteY31" fmla="*/ 18645 h 184308"/>
                <a:gd name="connsiteX32" fmla="*/ 216670 w 407193"/>
                <a:gd name="connsiteY32" fmla="*/ 15645 h 184308"/>
                <a:gd name="connsiteX33" fmla="*/ 401836 w 407193"/>
                <a:gd name="connsiteY33" fmla="*/ 15645 h 184308"/>
                <a:gd name="connsiteX34" fmla="*/ 405265 w 407193"/>
                <a:gd name="connsiteY34" fmla="*/ 3215 h 184308"/>
                <a:gd name="connsiteX35" fmla="*/ 202097 w 407193"/>
                <a:gd name="connsiteY35" fmla="*/ 3215 h 184308"/>
                <a:gd name="connsiteX36" fmla="*/ 146375 w 407193"/>
                <a:gd name="connsiteY36" fmla="*/ 35362 h 184308"/>
                <a:gd name="connsiteX37" fmla="*/ 141661 w 407193"/>
                <a:gd name="connsiteY37" fmla="*/ 38362 h 184308"/>
                <a:gd name="connsiteX38" fmla="*/ 18217 w 407193"/>
                <a:gd name="connsiteY38" fmla="*/ 38362 h 184308"/>
                <a:gd name="connsiteX39" fmla="*/ 10073 w 407193"/>
                <a:gd name="connsiteY39" fmla="*/ 46506 h 184308"/>
                <a:gd name="connsiteX40" fmla="*/ 9215 w 407193"/>
                <a:gd name="connsiteY40" fmla="*/ 99227 h 184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407193" h="184308">
                  <a:moveTo>
                    <a:pt x="9215" y="99227"/>
                  </a:moveTo>
                  <a:lnTo>
                    <a:pt x="9215" y="99227"/>
                  </a:lnTo>
                  <a:cubicBezTo>
                    <a:pt x="8358" y="127516"/>
                    <a:pt x="6215" y="155805"/>
                    <a:pt x="3215" y="184095"/>
                  </a:cubicBezTo>
                  <a:lnTo>
                    <a:pt x="273248" y="184095"/>
                  </a:lnTo>
                  <a:lnTo>
                    <a:pt x="359831" y="97084"/>
                  </a:lnTo>
                  <a:lnTo>
                    <a:pt x="362831" y="94084"/>
                  </a:lnTo>
                  <a:lnTo>
                    <a:pt x="391120" y="94084"/>
                  </a:lnTo>
                  <a:cubicBezTo>
                    <a:pt x="390692" y="90654"/>
                    <a:pt x="390263" y="87225"/>
                    <a:pt x="389406" y="83796"/>
                  </a:cubicBezTo>
                  <a:cubicBezTo>
                    <a:pt x="388549" y="78653"/>
                    <a:pt x="388549" y="73081"/>
                    <a:pt x="388977" y="67937"/>
                  </a:cubicBezTo>
                  <a:cubicBezTo>
                    <a:pt x="385120" y="67937"/>
                    <a:pt x="382119" y="67508"/>
                    <a:pt x="379119" y="67508"/>
                  </a:cubicBezTo>
                  <a:cubicBezTo>
                    <a:pt x="371832" y="67080"/>
                    <a:pt x="367975" y="67508"/>
                    <a:pt x="363260" y="66223"/>
                  </a:cubicBezTo>
                  <a:cubicBezTo>
                    <a:pt x="361974" y="65794"/>
                    <a:pt x="355973" y="67080"/>
                    <a:pt x="348258" y="73509"/>
                  </a:cubicBezTo>
                  <a:cubicBezTo>
                    <a:pt x="340543" y="79939"/>
                    <a:pt x="331542" y="89797"/>
                    <a:pt x="323826" y="99655"/>
                  </a:cubicBezTo>
                  <a:cubicBezTo>
                    <a:pt x="307967" y="119801"/>
                    <a:pt x="295108" y="141232"/>
                    <a:pt x="295108" y="141232"/>
                  </a:cubicBezTo>
                  <a:cubicBezTo>
                    <a:pt x="293822" y="142946"/>
                    <a:pt x="292108" y="144232"/>
                    <a:pt x="289965" y="145089"/>
                  </a:cubicBezTo>
                  <a:cubicBezTo>
                    <a:pt x="282250" y="157091"/>
                    <a:pt x="268962" y="164807"/>
                    <a:pt x="253960" y="164807"/>
                  </a:cubicBezTo>
                  <a:cubicBezTo>
                    <a:pt x="230386" y="164807"/>
                    <a:pt x="211098" y="145519"/>
                    <a:pt x="211098" y="121515"/>
                  </a:cubicBezTo>
                  <a:cubicBezTo>
                    <a:pt x="211098" y="97512"/>
                    <a:pt x="230386" y="78653"/>
                    <a:pt x="253960" y="78653"/>
                  </a:cubicBezTo>
                  <a:cubicBezTo>
                    <a:pt x="272391" y="78653"/>
                    <a:pt x="287822" y="90226"/>
                    <a:pt x="293822" y="106513"/>
                  </a:cubicBezTo>
                  <a:cubicBezTo>
                    <a:pt x="298109" y="100513"/>
                    <a:pt x="302824" y="93654"/>
                    <a:pt x="307967" y="87225"/>
                  </a:cubicBezTo>
                  <a:cubicBezTo>
                    <a:pt x="316540" y="76509"/>
                    <a:pt x="325969" y="65794"/>
                    <a:pt x="335828" y="58079"/>
                  </a:cubicBezTo>
                  <a:cubicBezTo>
                    <a:pt x="345686" y="50363"/>
                    <a:pt x="356402" y="43506"/>
                    <a:pt x="368403" y="46935"/>
                  </a:cubicBezTo>
                  <a:cubicBezTo>
                    <a:pt x="367117" y="46506"/>
                    <a:pt x="373118" y="47363"/>
                    <a:pt x="379976" y="47792"/>
                  </a:cubicBezTo>
                  <a:cubicBezTo>
                    <a:pt x="383834" y="47792"/>
                    <a:pt x="388120" y="48220"/>
                    <a:pt x="392835" y="48220"/>
                  </a:cubicBezTo>
                  <a:cubicBezTo>
                    <a:pt x="394121" y="43934"/>
                    <a:pt x="395407" y="39648"/>
                    <a:pt x="396264" y="35362"/>
                  </a:cubicBezTo>
                  <a:lnTo>
                    <a:pt x="223957" y="35362"/>
                  </a:lnTo>
                  <a:lnTo>
                    <a:pt x="130088" y="129659"/>
                  </a:lnTo>
                  <a:cubicBezTo>
                    <a:pt x="124944" y="147662"/>
                    <a:pt x="108228" y="160520"/>
                    <a:pt x="88940" y="160520"/>
                  </a:cubicBezTo>
                  <a:cubicBezTo>
                    <a:pt x="65365" y="160520"/>
                    <a:pt x="45649" y="141661"/>
                    <a:pt x="45649" y="117658"/>
                  </a:cubicBezTo>
                  <a:cubicBezTo>
                    <a:pt x="45649" y="93654"/>
                    <a:pt x="64937" y="74366"/>
                    <a:pt x="88940" y="74366"/>
                  </a:cubicBezTo>
                  <a:cubicBezTo>
                    <a:pt x="107371" y="74366"/>
                    <a:pt x="123230" y="86368"/>
                    <a:pt x="129230" y="102656"/>
                  </a:cubicBezTo>
                  <a:lnTo>
                    <a:pt x="213670" y="18645"/>
                  </a:lnTo>
                  <a:lnTo>
                    <a:pt x="216670" y="15645"/>
                  </a:lnTo>
                  <a:lnTo>
                    <a:pt x="401836" y="15645"/>
                  </a:lnTo>
                  <a:cubicBezTo>
                    <a:pt x="403122" y="11359"/>
                    <a:pt x="403979" y="7501"/>
                    <a:pt x="405265" y="3215"/>
                  </a:cubicBezTo>
                  <a:lnTo>
                    <a:pt x="202097" y="3215"/>
                  </a:lnTo>
                  <a:lnTo>
                    <a:pt x="146375" y="35362"/>
                  </a:lnTo>
                  <a:lnTo>
                    <a:pt x="141661" y="38362"/>
                  </a:lnTo>
                  <a:lnTo>
                    <a:pt x="18217" y="38362"/>
                  </a:lnTo>
                  <a:lnTo>
                    <a:pt x="10073" y="46506"/>
                  </a:lnTo>
                  <a:cubicBezTo>
                    <a:pt x="10073" y="64508"/>
                    <a:pt x="9644" y="81653"/>
                    <a:pt x="9215" y="9922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9A91896B-1E01-4405-890D-1B113B996441}"/>
                </a:ext>
              </a:extLst>
            </p:cNvPr>
            <p:cNvSpPr/>
            <p:nvPr/>
          </p:nvSpPr>
          <p:spPr>
            <a:xfrm>
              <a:off x="5262539" y="4611362"/>
              <a:ext cx="437198" cy="235744"/>
            </a:xfrm>
            <a:custGeom>
              <a:avLst/>
              <a:gdLst>
                <a:gd name="connsiteX0" fmla="*/ 267248 w 437197"/>
                <a:gd name="connsiteY0" fmla="*/ 84653 h 235743"/>
                <a:gd name="connsiteX1" fmla="*/ 267248 w 437197"/>
                <a:gd name="connsiteY1" fmla="*/ 84653 h 235743"/>
                <a:gd name="connsiteX2" fmla="*/ 264676 w 437197"/>
                <a:gd name="connsiteY2" fmla="*/ 87654 h 235743"/>
                <a:gd name="connsiteX3" fmla="*/ 4072 w 437197"/>
                <a:gd name="connsiteY3" fmla="*/ 87654 h 235743"/>
                <a:gd name="connsiteX4" fmla="*/ 3215 w 437197"/>
                <a:gd name="connsiteY4" fmla="*/ 234244 h 235743"/>
                <a:gd name="connsiteX5" fmla="*/ 270677 w 437197"/>
                <a:gd name="connsiteY5" fmla="*/ 234244 h 235743"/>
                <a:gd name="connsiteX6" fmla="*/ 319969 w 437197"/>
                <a:gd name="connsiteY6" fmla="*/ 185380 h 235743"/>
                <a:gd name="connsiteX7" fmla="*/ 319969 w 437197"/>
                <a:gd name="connsiteY7" fmla="*/ 117658 h 235743"/>
                <a:gd name="connsiteX8" fmla="*/ 321254 w 437197"/>
                <a:gd name="connsiteY8" fmla="*/ 115515 h 235743"/>
                <a:gd name="connsiteX9" fmla="*/ 349972 w 437197"/>
                <a:gd name="connsiteY9" fmla="*/ 65365 h 235743"/>
                <a:gd name="connsiteX10" fmla="*/ 352973 w 437197"/>
                <a:gd name="connsiteY10" fmla="*/ 60651 h 235743"/>
                <a:gd name="connsiteX11" fmla="*/ 430554 w 437197"/>
                <a:gd name="connsiteY11" fmla="*/ 60651 h 235743"/>
                <a:gd name="connsiteX12" fmla="*/ 431411 w 437197"/>
                <a:gd name="connsiteY12" fmla="*/ 50363 h 235743"/>
                <a:gd name="connsiteX13" fmla="*/ 433126 w 437197"/>
                <a:gd name="connsiteY13" fmla="*/ 33218 h 235743"/>
                <a:gd name="connsiteX14" fmla="*/ 368832 w 437197"/>
                <a:gd name="connsiteY14" fmla="*/ 33218 h 235743"/>
                <a:gd name="connsiteX15" fmla="*/ 271105 w 437197"/>
                <a:gd name="connsiteY15" fmla="*/ 136088 h 235743"/>
                <a:gd name="connsiteX16" fmla="*/ 277535 w 437197"/>
                <a:gd name="connsiteY16" fmla="*/ 159234 h 235743"/>
                <a:gd name="connsiteX17" fmla="*/ 234672 w 437197"/>
                <a:gd name="connsiteY17" fmla="*/ 202097 h 235743"/>
                <a:gd name="connsiteX18" fmla="*/ 191810 w 437197"/>
                <a:gd name="connsiteY18" fmla="*/ 159234 h 235743"/>
                <a:gd name="connsiteX19" fmla="*/ 234672 w 437197"/>
                <a:gd name="connsiteY19" fmla="*/ 116372 h 235743"/>
                <a:gd name="connsiteX20" fmla="*/ 256961 w 437197"/>
                <a:gd name="connsiteY20" fmla="*/ 122373 h 235743"/>
                <a:gd name="connsiteX21" fmla="*/ 358116 w 437197"/>
                <a:gd name="connsiteY21" fmla="*/ 16502 h 235743"/>
                <a:gd name="connsiteX22" fmla="*/ 360688 w 437197"/>
                <a:gd name="connsiteY22" fmla="*/ 13502 h 235743"/>
                <a:gd name="connsiteX23" fmla="*/ 435697 w 437197"/>
                <a:gd name="connsiteY23" fmla="*/ 13502 h 235743"/>
                <a:gd name="connsiteX24" fmla="*/ 437412 w 437197"/>
                <a:gd name="connsiteY24" fmla="*/ 3215 h 235743"/>
                <a:gd name="connsiteX25" fmla="*/ 348258 w 437197"/>
                <a:gd name="connsiteY25" fmla="*/ 3215 h 235743"/>
                <a:gd name="connsiteX26" fmla="*/ 267248 w 437197"/>
                <a:gd name="connsiteY26" fmla="*/ 84653 h 235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37197" h="235743">
                  <a:moveTo>
                    <a:pt x="267248" y="84653"/>
                  </a:moveTo>
                  <a:lnTo>
                    <a:pt x="267248" y="84653"/>
                  </a:lnTo>
                  <a:lnTo>
                    <a:pt x="264676" y="87654"/>
                  </a:lnTo>
                  <a:lnTo>
                    <a:pt x="4072" y="87654"/>
                  </a:lnTo>
                  <a:cubicBezTo>
                    <a:pt x="4501" y="136517"/>
                    <a:pt x="4072" y="185380"/>
                    <a:pt x="3215" y="234244"/>
                  </a:cubicBezTo>
                  <a:lnTo>
                    <a:pt x="270677" y="234244"/>
                  </a:lnTo>
                  <a:lnTo>
                    <a:pt x="319969" y="185380"/>
                  </a:lnTo>
                  <a:lnTo>
                    <a:pt x="319969" y="117658"/>
                  </a:lnTo>
                  <a:lnTo>
                    <a:pt x="321254" y="115515"/>
                  </a:lnTo>
                  <a:lnTo>
                    <a:pt x="349972" y="65365"/>
                  </a:lnTo>
                  <a:lnTo>
                    <a:pt x="352973" y="60651"/>
                  </a:lnTo>
                  <a:lnTo>
                    <a:pt x="430554" y="60651"/>
                  </a:lnTo>
                  <a:cubicBezTo>
                    <a:pt x="430983" y="57221"/>
                    <a:pt x="430983" y="53793"/>
                    <a:pt x="431411" y="50363"/>
                  </a:cubicBezTo>
                  <a:cubicBezTo>
                    <a:pt x="431840" y="44792"/>
                    <a:pt x="432697" y="39219"/>
                    <a:pt x="433126" y="33218"/>
                  </a:cubicBezTo>
                  <a:lnTo>
                    <a:pt x="368832" y="33218"/>
                  </a:lnTo>
                  <a:lnTo>
                    <a:pt x="271105" y="136088"/>
                  </a:lnTo>
                  <a:cubicBezTo>
                    <a:pt x="275392" y="142946"/>
                    <a:pt x="277535" y="150662"/>
                    <a:pt x="277535" y="159234"/>
                  </a:cubicBezTo>
                  <a:cubicBezTo>
                    <a:pt x="277535" y="182809"/>
                    <a:pt x="258675" y="202097"/>
                    <a:pt x="234672" y="202097"/>
                  </a:cubicBezTo>
                  <a:cubicBezTo>
                    <a:pt x="210669" y="202097"/>
                    <a:pt x="191810" y="182809"/>
                    <a:pt x="191810" y="159234"/>
                  </a:cubicBezTo>
                  <a:cubicBezTo>
                    <a:pt x="191810" y="135660"/>
                    <a:pt x="210669" y="116372"/>
                    <a:pt x="234672" y="116372"/>
                  </a:cubicBezTo>
                  <a:cubicBezTo>
                    <a:pt x="242816" y="116372"/>
                    <a:pt x="250531" y="118515"/>
                    <a:pt x="256961" y="122373"/>
                  </a:cubicBezTo>
                  <a:lnTo>
                    <a:pt x="358116" y="16502"/>
                  </a:lnTo>
                  <a:lnTo>
                    <a:pt x="360688" y="13502"/>
                  </a:lnTo>
                  <a:lnTo>
                    <a:pt x="435697" y="13502"/>
                  </a:lnTo>
                  <a:cubicBezTo>
                    <a:pt x="436126" y="10073"/>
                    <a:pt x="436555" y="6644"/>
                    <a:pt x="437412" y="3215"/>
                  </a:cubicBezTo>
                  <a:lnTo>
                    <a:pt x="348258" y="3215"/>
                  </a:lnTo>
                  <a:lnTo>
                    <a:pt x="267248" y="8465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B48AB565-03AD-40EE-ADDA-46797FDCF491}"/>
                </a:ext>
              </a:extLst>
            </p:cNvPr>
            <p:cNvSpPr/>
            <p:nvPr/>
          </p:nvSpPr>
          <p:spPr>
            <a:xfrm>
              <a:off x="5224391" y="4300609"/>
              <a:ext cx="510064" cy="381476"/>
            </a:xfrm>
            <a:custGeom>
              <a:avLst/>
              <a:gdLst>
                <a:gd name="connsiteX0" fmla="*/ 291679 w 510063"/>
                <a:gd name="connsiteY0" fmla="*/ 129659 h 381476"/>
                <a:gd name="connsiteX1" fmla="*/ 291679 w 510063"/>
                <a:gd name="connsiteY1" fmla="*/ 129659 h 381476"/>
                <a:gd name="connsiteX2" fmla="*/ 288679 w 510063"/>
                <a:gd name="connsiteY2" fmla="*/ 132231 h 381476"/>
                <a:gd name="connsiteX3" fmla="*/ 3215 w 510063"/>
                <a:gd name="connsiteY3" fmla="*/ 132231 h 381476"/>
                <a:gd name="connsiteX4" fmla="*/ 24217 w 510063"/>
                <a:gd name="connsiteY4" fmla="*/ 196954 h 381476"/>
                <a:gd name="connsiteX5" fmla="*/ 41791 w 510063"/>
                <a:gd name="connsiteY5" fmla="*/ 364117 h 381476"/>
                <a:gd name="connsiteX6" fmla="*/ 41791 w 510063"/>
                <a:gd name="connsiteY6" fmla="*/ 378690 h 381476"/>
                <a:gd name="connsiteX7" fmla="*/ 294251 w 510063"/>
                <a:gd name="connsiteY7" fmla="*/ 378690 h 381476"/>
                <a:gd name="connsiteX8" fmla="*/ 375690 w 510063"/>
                <a:gd name="connsiteY8" fmla="*/ 297680 h 381476"/>
                <a:gd name="connsiteX9" fmla="*/ 378690 w 510063"/>
                <a:gd name="connsiteY9" fmla="*/ 294680 h 381476"/>
                <a:gd name="connsiteX10" fmla="*/ 478989 w 510063"/>
                <a:gd name="connsiteY10" fmla="*/ 294680 h 381476"/>
                <a:gd name="connsiteX11" fmla="*/ 490133 w 510063"/>
                <a:gd name="connsiteY11" fmla="*/ 215813 h 381476"/>
                <a:gd name="connsiteX12" fmla="*/ 454128 w 510063"/>
                <a:gd name="connsiteY12" fmla="*/ 252246 h 381476"/>
                <a:gd name="connsiteX13" fmla="*/ 451128 w 510063"/>
                <a:gd name="connsiteY13" fmla="*/ 255246 h 381476"/>
                <a:gd name="connsiteX14" fmla="*/ 286965 w 510063"/>
                <a:gd name="connsiteY14" fmla="*/ 255246 h 381476"/>
                <a:gd name="connsiteX15" fmla="*/ 286965 w 510063"/>
                <a:gd name="connsiteY15" fmla="*/ 261247 h 381476"/>
                <a:gd name="connsiteX16" fmla="*/ 317397 w 510063"/>
                <a:gd name="connsiteY16" fmla="*/ 301967 h 381476"/>
                <a:gd name="connsiteX17" fmla="*/ 274534 w 510063"/>
                <a:gd name="connsiteY17" fmla="*/ 345258 h 381476"/>
                <a:gd name="connsiteX18" fmla="*/ 231672 w 510063"/>
                <a:gd name="connsiteY18" fmla="*/ 301967 h 381476"/>
                <a:gd name="connsiteX19" fmla="*/ 267248 w 510063"/>
                <a:gd name="connsiteY19" fmla="*/ 259961 h 381476"/>
                <a:gd name="connsiteX20" fmla="*/ 267248 w 510063"/>
                <a:gd name="connsiteY20" fmla="*/ 235958 h 381476"/>
                <a:gd name="connsiteX21" fmla="*/ 442984 w 510063"/>
                <a:gd name="connsiteY21" fmla="*/ 235958 h 381476"/>
                <a:gd name="connsiteX22" fmla="*/ 493133 w 510063"/>
                <a:gd name="connsiteY22" fmla="*/ 185809 h 381476"/>
                <a:gd name="connsiteX23" fmla="*/ 498705 w 510063"/>
                <a:gd name="connsiteY23" fmla="*/ 119801 h 381476"/>
                <a:gd name="connsiteX24" fmla="*/ 493562 w 510063"/>
                <a:gd name="connsiteY24" fmla="*/ 119801 h 381476"/>
                <a:gd name="connsiteX25" fmla="*/ 493990 w 510063"/>
                <a:gd name="connsiteY25" fmla="*/ 123658 h 381476"/>
                <a:gd name="connsiteX26" fmla="*/ 451128 w 510063"/>
                <a:gd name="connsiteY26" fmla="*/ 166950 h 381476"/>
                <a:gd name="connsiteX27" fmla="*/ 407837 w 510063"/>
                <a:gd name="connsiteY27" fmla="*/ 123658 h 381476"/>
                <a:gd name="connsiteX28" fmla="*/ 451128 w 510063"/>
                <a:gd name="connsiteY28" fmla="*/ 80796 h 381476"/>
                <a:gd name="connsiteX29" fmla="*/ 486704 w 510063"/>
                <a:gd name="connsiteY29" fmla="*/ 100084 h 381476"/>
                <a:gd name="connsiteX30" fmla="*/ 500420 w 510063"/>
                <a:gd name="connsiteY30" fmla="*/ 100084 h 381476"/>
                <a:gd name="connsiteX31" fmla="*/ 504706 w 510063"/>
                <a:gd name="connsiteY31" fmla="*/ 43077 h 381476"/>
                <a:gd name="connsiteX32" fmla="*/ 432697 w 510063"/>
                <a:gd name="connsiteY32" fmla="*/ 43077 h 381476"/>
                <a:gd name="connsiteX33" fmla="*/ 385120 w 510063"/>
                <a:gd name="connsiteY33" fmla="*/ 90654 h 381476"/>
                <a:gd name="connsiteX34" fmla="*/ 385120 w 510063"/>
                <a:gd name="connsiteY34" fmla="*/ 231244 h 381476"/>
                <a:gd name="connsiteX35" fmla="*/ 200811 w 510063"/>
                <a:gd name="connsiteY35" fmla="*/ 231244 h 381476"/>
                <a:gd name="connsiteX36" fmla="*/ 151948 w 510063"/>
                <a:gd name="connsiteY36" fmla="*/ 280106 h 381476"/>
                <a:gd name="connsiteX37" fmla="*/ 158377 w 510063"/>
                <a:gd name="connsiteY37" fmla="*/ 302395 h 381476"/>
                <a:gd name="connsiteX38" fmla="*/ 115086 w 510063"/>
                <a:gd name="connsiteY38" fmla="*/ 345686 h 381476"/>
                <a:gd name="connsiteX39" fmla="*/ 71795 w 510063"/>
                <a:gd name="connsiteY39" fmla="*/ 302395 h 381476"/>
                <a:gd name="connsiteX40" fmla="*/ 115086 w 510063"/>
                <a:gd name="connsiteY40" fmla="*/ 259104 h 381476"/>
                <a:gd name="connsiteX41" fmla="*/ 137803 w 510063"/>
                <a:gd name="connsiteY41" fmla="*/ 265962 h 381476"/>
                <a:gd name="connsiteX42" fmla="*/ 189238 w 510063"/>
                <a:gd name="connsiteY42" fmla="*/ 214527 h 381476"/>
                <a:gd name="connsiteX43" fmla="*/ 192238 w 510063"/>
                <a:gd name="connsiteY43" fmla="*/ 211526 h 381476"/>
                <a:gd name="connsiteX44" fmla="*/ 365832 w 510063"/>
                <a:gd name="connsiteY44" fmla="*/ 211526 h 381476"/>
                <a:gd name="connsiteX45" fmla="*/ 365832 w 510063"/>
                <a:gd name="connsiteY45" fmla="*/ 82082 h 381476"/>
                <a:gd name="connsiteX46" fmla="*/ 368832 w 510063"/>
                <a:gd name="connsiteY46" fmla="*/ 79081 h 381476"/>
                <a:gd name="connsiteX47" fmla="*/ 421553 w 510063"/>
                <a:gd name="connsiteY47" fmla="*/ 26361 h 381476"/>
                <a:gd name="connsiteX48" fmla="*/ 424553 w 510063"/>
                <a:gd name="connsiteY48" fmla="*/ 23360 h 381476"/>
                <a:gd name="connsiteX49" fmla="*/ 506420 w 510063"/>
                <a:gd name="connsiteY49" fmla="*/ 23360 h 381476"/>
                <a:gd name="connsiteX50" fmla="*/ 508135 w 510063"/>
                <a:gd name="connsiteY50" fmla="*/ 3215 h 381476"/>
                <a:gd name="connsiteX51" fmla="*/ 417695 w 510063"/>
                <a:gd name="connsiteY51" fmla="*/ 3215 h 381476"/>
                <a:gd name="connsiteX52" fmla="*/ 291679 w 510063"/>
                <a:gd name="connsiteY52" fmla="*/ 129659 h 381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510063" h="381476">
                  <a:moveTo>
                    <a:pt x="291679" y="129659"/>
                  </a:moveTo>
                  <a:lnTo>
                    <a:pt x="291679" y="129659"/>
                  </a:lnTo>
                  <a:lnTo>
                    <a:pt x="288679" y="132231"/>
                  </a:lnTo>
                  <a:lnTo>
                    <a:pt x="3215" y="132231"/>
                  </a:lnTo>
                  <a:cubicBezTo>
                    <a:pt x="11359" y="153662"/>
                    <a:pt x="18645" y="175093"/>
                    <a:pt x="24217" y="196954"/>
                  </a:cubicBezTo>
                  <a:cubicBezTo>
                    <a:pt x="40076" y="251389"/>
                    <a:pt x="40505" y="307967"/>
                    <a:pt x="41791" y="364117"/>
                  </a:cubicBezTo>
                  <a:cubicBezTo>
                    <a:pt x="41791" y="368832"/>
                    <a:pt x="41791" y="373975"/>
                    <a:pt x="41791" y="378690"/>
                  </a:cubicBezTo>
                  <a:lnTo>
                    <a:pt x="294251" y="378690"/>
                  </a:lnTo>
                  <a:lnTo>
                    <a:pt x="375690" y="297680"/>
                  </a:lnTo>
                  <a:lnTo>
                    <a:pt x="378690" y="294680"/>
                  </a:lnTo>
                  <a:lnTo>
                    <a:pt x="478989" y="294680"/>
                  </a:lnTo>
                  <a:cubicBezTo>
                    <a:pt x="483275" y="268534"/>
                    <a:pt x="487561" y="242388"/>
                    <a:pt x="490133" y="215813"/>
                  </a:cubicBezTo>
                  <a:lnTo>
                    <a:pt x="454128" y="252246"/>
                  </a:lnTo>
                  <a:lnTo>
                    <a:pt x="451128" y="255246"/>
                  </a:lnTo>
                  <a:lnTo>
                    <a:pt x="286965" y="255246"/>
                  </a:lnTo>
                  <a:lnTo>
                    <a:pt x="286965" y="261247"/>
                  </a:lnTo>
                  <a:cubicBezTo>
                    <a:pt x="304538" y="266819"/>
                    <a:pt x="317397" y="282679"/>
                    <a:pt x="317397" y="301967"/>
                  </a:cubicBezTo>
                  <a:cubicBezTo>
                    <a:pt x="317397" y="325541"/>
                    <a:pt x="298537" y="345258"/>
                    <a:pt x="274534" y="345258"/>
                  </a:cubicBezTo>
                  <a:cubicBezTo>
                    <a:pt x="250531" y="345258"/>
                    <a:pt x="231672" y="325970"/>
                    <a:pt x="231672" y="301967"/>
                  </a:cubicBezTo>
                  <a:cubicBezTo>
                    <a:pt x="231672" y="280964"/>
                    <a:pt x="247102" y="263390"/>
                    <a:pt x="267248" y="259961"/>
                  </a:cubicBezTo>
                  <a:lnTo>
                    <a:pt x="267248" y="235958"/>
                  </a:lnTo>
                  <a:lnTo>
                    <a:pt x="442984" y="235958"/>
                  </a:lnTo>
                  <a:lnTo>
                    <a:pt x="493133" y="185809"/>
                  </a:lnTo>
                  <a:cubicBezTo>
                    <a:pt x="495276" y="163949"/>
                    <a:pt x="496991" y="141661"/>
                    <a:pt x="498705" y="119801"/>
                  </a:cubicBezTo>
                  <a:lnTo>
                    <a:pt x="493562" y="119801"/>
                  </a:lnTo>
                  <a:cubicBezTo>
                    <a:pt x="493562" y="121087"/>
                    <a:pt x="493990" y="122373"/>
                    <a:pt x="493990" y="123658"/>
                  </a:cubicBezTo>
                  <a:cubicBezTo>
                    <a:pt x="493990" y="147233"/>
                    <a:pt x="474702" y="166950"/>
                    <a:pt x="451128" y="166950"/>
                  </a:cubicBezTo>
                  <a:cubicBezTo>
                    <a:pt x="427554" y="166950"/>
                    <a:pt x="407837" y="147662"/>
                    <a:pt x="407837" y="123658"/>
                  </a:cubicBezTo>
                  <a:cubicBezTo>
                    <a:pt x="407837" y="100084"/>
                    <a:pt x="427554" y="80796"/>
                    <a:pt x="451128" y="80796"/>
                  </a:cubicBezTo>
                  <a:cubicBezTo>
                    <a:pt x="466130" y="80796"/>
                    <a:pt x="478989" y="88511"/>
                    <a:pt x="486704" y="100084"/>
                  </a:cubicBezTo>
                  <a:lnTo>
                    <a:pt x="500420" y="100084"/>
                  </a:lnTo>
                  <a:cubicBezTo>
                    <a:pt x="502134" y="81224"/>
                    <a:pt x="503420" y="61936"/>
                    <a:pt x="504706" y="43077"/>
                  </a:cubicBezTo>
                  <a:lnTo>
                    <a:pt x="432697" y="43077"/>
                  </a:lnTo>
                  <a:lnTo>
                    <a:pt x="385120" y="90654"/>
                  </a:lnTo>
                  <a:lnTo>
                    <a:pt x="385120" y="231244"/>
                  </a:lnTo>
                  <a:lnTo>
                    <a:pt x="200811" y="231244"/>
                  </a:lnTo>
                  <a:lnTo>
                    <a:pt x="151948" y="280106"/>
                  </a:lnTo>
                  <a:cubicBezTo>
                    <a:pt x="155805" y="286536"/>
                    <a:pt x="158377" y="294251"/>
                    <a:pt x="158377" y="302395"/>
                  </a:cubicBezTo>
                  <a:cubicBezTo>
                    <a:pt x="158377" y="325970"/>
                    <a:pt x="139089" y="345686"/>
                    <a:pt x="115086" y="345686"/>
                  </a:cubicBezTo>
                  <a:cubicBezTo>
                    <a:pt x="91083" y="345686"/>
                    <a:pt x="71795" y="326398"/>
                    <a:pt x="71795" y="302395"/>
                  </a:cubicBezTo>
                  <a:cubicBezTo>
                    <a:pt x="71795" y="278821"/>
                    <a:pt x="91083" y="259104"/>
                    <a:pt x="115086" y="259104"/>
                  </a:cubicBezTo>
                  <a:cubicBezTo>
                    <a:pt x="123658" y="259104"/>
                    <a:pt x="131374" y="261676"/>
                    <a:pt x="137803" y="265962"/>
                  </a:cubicBezTo>
                  <a:lnTo>
                    <a:pt x="189238" y="214527"/>
                  </a:lnTo>
                  <a:lnTo>
                    <a:pt x="192238" y="211526"/>
                  </a:lnTo>
                  <a:lnTo>
                    <a:pt x="365832" y="211526"/>
                  </a:lnTo>
                  <a:lnTo>
                    <a:pt x="365832" y="82082"/>
                  </a:lnTo>
                  <a:lnTo>
                    <a:pt x="368832" y="79081"/>
                  </a:lnTo>
                  <a:lnTo>
                    <a:pt x="421553" y="26361"/>
                  </a:lnTo>
                  <a:lnTo>
                    <a:pt x="424553" y="23360"/>
                  </a:lnTo>
                  <a:lnTo>
                    <a:pt x="506420" y="23360"/>
                  </a:lnTo>
                  <a:cubicBezTo>
                    <a:pt x="506849" y="16502"/>
                    <a:pt x="507706" y="10073"/>
                    <a:pt x="508135" y="3215"/>
                  </a:cubicBezTo>
                  <a:lnTo>
                    <a:pt x="417695" y="3215"/>
                  </a:lnTo>
                  <a:lnTo>
                    <a:pt x="291679" y="1296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ECC9F640-D034-4145-B4BD-D217D4A98F38}"/>
                </a:ext>
              </a:extLst>
            </p:cNvPr>
            <p:cNvSpPr/>
            <p:nvPr/>
          </p:nvSpPr>
          <p:spPr>
            <a:xfrm>
              <a:off x="5258681" y="4688086"/>
              <a:ext cx="432911" cy="304324"/>
            </a:xfrm>
            <a:custGeom>
              <a:avLst/>
              <a:gdLst>
                <a:gd name="connsiteX0" fmla="*/ 432697 w 432911"/>
                <a:gd name="connsiteY0" fmla="*/ 21217 h 304323"/>
                <a:gd name="connsiteX1" fmla="*/ 433126 w 432911"/>
                <a:gd name="connsiteY1" fmla="*/ 3215 h 304323"/>
                <a:gd name="connsiteX2" fmla="*/ 367546 w 432911"/>
                <a:gd name="connsiteY2" fmla="*/ 3215 h 304323"/>
                <a:gd name="connsiteX3" fmla="*/ 342686 w 432911"/>
                <a:gd name="connsiteY3" fmla="*/ 46506 h 304323"/>
                <a:gd name="connsiteX4" fmla="*/ 342686 w 432911"/>
                <a:gd name="connsiteY4" fmla="*/ 116800 h 304323"/>
                <a:gd name="connsiteX5" fmla="*/ 340114 w 432911"/>
                <a:gd name="connsiteY5" fmla="*/ 119372 h 304323"/>
                <a:gd name="connsiteX6" fmla="*/ 284821 w 432911"/>
                <a:gd name="connsiteY6" fmla="*/ 174236 h 304323"/>
                <a:gd name="connsiteX7" fmla="*/ 281821 w 432911"/>
                <a:gd name="connsiteY7" fmla="*/ 177236 h 304323"/>
                <a:gd name="connsiteX8" fmla="*/ 6215 w 432911"/>
                <a:gd name="connsiteY8" fmla="*/ 177236 h 304323"/>
                <a:gd name="connsiteX9" fmla="*/ 3215 w 432911"/>
                <a:gd name="connsiteY9" fmla="*/ 304538 h 304323"/>
                <a:gd name="connsiteX10" fmla="*/ 122801 w 432911"/>
                <a:gd name="connsiteY10" fmla="*/ 304538 h 304323"/>
                <a:gd name="connsiteX11" fmla="*/ 178522 w 432911"/>
                <a:gd name="connsiteY11" fmla="*/ 272391 h 304323"/>
                <a:gd name="connsiteX12" fmla="*/ 183237 w 432911"/>
                <a:gd name="connsiteY12" fmla="*/ 269819 h 304323"/>
                <a:gd name="connsiteX13" fmla="*/ 406980 w 432911"/>
                <a:gd name="connsiteY13" fmla="*/ 269819 h 304323"/>
                <a:gd name="connsiteX14" fmla="*/ 421553 w 432911"/>
                <a:gd name="connsiteY14" fmla="*/ 207240 h 304323"/>
                <a:gd name="connsiteX15" fmla="*/ 400979 w 432911"/>
                <a:gd name="connsiteY15" fmla="*/ 227814 h 304323"/>
                <a:gd name="connsiteX16" fmla="*/ 395407 w 432911"/>
                <a:gd name="connsiteY16" fmla="*/ 233386 h 304323"/>
                <a:gd name="connsiteX17" fmla="*/ 154948 w 432911"/>
                <a:gd name="connsiteY17" fmla="*/ 233386 h 304323"/>
                <a:gd name="connsiteX18" fmla="*/ 117229 w 432911"/>
                <a:gd name="connsiteY18" fmla="*/ 271105 h 304323"/>
                <a:gd name="connsiteX19" fmla="*/ 113371 w 432911"/>
                <a:gd name="connsiteY19" fmla="*/ 274105 h 304323"/>
                <a:gd name="connsiteX20" fmla="*/ 76938 w 432911"/>
                <a:gd name="connsiteY20" fmla="*/ 293823 h 304323"/>
                <a:gd name="connsiteX21" fmla="*/ 34076 w 432911"/>
                <a:gd name="connsiteY21" fmla="*/ 250960 h 304323"/>
                <a:gd name="connsiteX22" fmla="*/ 76938 w 432911"/>
                <a:gd name="connsiteY22" fmla="*/ 207669 h 304323"/>
                <a:gd name="connsiteX23" fmla="*/ 109514 w 432911"/>
                <a:gd name="connsiteY23" fmla="*/ 222670 h 304323"/>
                <a:gd name="connsiteX24" fmla="*/ 133088 w 432911"/>
                <a:gd name="connsiteY24" fmla="*/ 199096 h 304323"/>
                <a:gd name="connsiteX25" fmla="*/ 138660 w 432911"/>
                <a:gd name="connsiteY25" fmla="*/ 193524 h 304323"/>
                <a:gd name="connsiteX26" fmla="*/ 379119 w 432911"/>
                <a:gd name="connsiteY26" fmla="*/ 193524 h 304323"/>
                <a:gd name="connsiteX27" fmla="*/ 431411 w 432911"/>
                <a:gd name="connsiteY27" fmla="*/ 141661 h 304323"/>
                <a:gd name="connsiteX28" fmla="*/ 432268 w 432911"/>
                <a:gd name="connsiteY28" fmla="*/ 130516 h 304323"/>
                <a:gd name="connsiteX29" fmla="*/ 433126 w 432911"/>
                <a:gd name="connsiteY29" fmla="*/ 97084 h 304323"/>
                <a:gd name="connsiteX30" fmla="*/ 413409 w 432911"/>
                <a:gd name="connsiteY30" fmla="*/ 101798 h 304323"/>
                <a:gd name="connsiteX31" fmla="*/ 370118 w 432911"/>
                <a:gd name="connsiteY31" fmla="*/ 58936 h 304323"/>
                <a:gd name="connsiteX32" fmla="*/ 413409 w 432911"/>
                <a:gd name="connsiteY32" fmla="*/ 16073 h 304323"/>
                <a:gd name="connsiteX33" fmla="*/ 413409 w 432911"/>
                <a:gd name="connsiteY33" fmla="*/ 16073 h 304323"/>
                <a:gd name="connsiteX34" fmla="*/ 432697 w 432911"/>
                <a:gd name="connsiteY34" fmla="*/ 21217 h 304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432911" h="304323">
                  <a:moveTo>
                    <a:pt x="432697" y="21217"/>
                  </a:moveTo>
                  <a:cubicBezTo>
                    <a:pt x="432697" y="15216"/>
                    <a:pt x="432697" y="9216"/>
                    <a:pt x="433126" y="3215"/>
                  </a:cubicBezTo>
                  <a:lnTo>
                    <a:pt x="367546" y="3215"/>
                  </a:lnTo>
                  <a:lnTo>
                    <a:pt x="342686" y="46506"/>
                  </a:lnTo>
                  <a:lnTo>
                    <a:pt x="342686" y="116800"/>
                  </a:lnTo>
                  <a:lnTo>
                    <a:pt x="340114" y="119372"/>
                  </a:lnTo>
                  <a:lnTo>
                    <a:pt x="284821" y="174236"/>
                  </a:lnTo>
                  <a:lnTo>
                    <a:pt x="281821" y="177236"/>
                  </a:lnTo>
                  <a:lnTo>
                    <a:pt x="6215" y="177236"/>
                  </a:lnTo>
                  <a:cubicBezTo>
                    <a:pt x="5358" y="219670"/>
                    <a:pt x="4501" y="262104"/>
                    <a:pt x="3215" y="304538"/>
                  </a:cubicBezTo>
                  <a:lnTo>
                    <a:pt x="122801" y="304538"/>
                  </a:lnTo>
                  <a:lnTo>
                    <a:pt x="178522" y="272391"/>
                  </a:lnTo>
                  <a:lnTo>
                    <a:pt x="183237" y="269819"/>
                  </a:lnTo>
                  <a:lnTo>
                    <a:pt x="406980" y="269819"/>
                  </a:lnTo>
                  <a:cubicBezTo>
                    <a:pt x="412123" y="248817"/>
                    <a:pt x="417267" y="228243"/>
                    <a:pt x="421553" y="207240"/>
                  </a:cubicBezTo>
                  <a:lnTo>
                    <a:pt x="400979" y="227814"/>
                  </a:lnTo>
                  <a:lnTo>
                    <a:pt x="395407" y="233386"/>
                  </a:lnTo>
                  <a:lnTo>
                    <a:pt x="154948" y="233386"/>
                  </a:lnTo>
                  <a:lnTo>
                    <a:pt x="117229" y="271105"/>
                  </a:lnTo>
                  <a:cubicBezTo>
                    <a:pt x="115943" y="272391"/>
                    <a:pt x="114657" y="273248"/>
                    <a:pt x="113371" y="274105"/>
                  </a:cubicBezTo>
                  <a:cubicBezTo>
                    <a:pt x="105656" y="286107"/>
                    <a:pt x="92369" y="293823"/>
                    <a:pt x="76938" y="293823"/>
                  </a:cubicBezTo>
                  <a:cubicBezTo>
                    <a:pt x="53364" y="293823"/>
                    <a:pt x="34076" y="274963"/>
                    <a:pt x="34076" y="250960"/>
                  </a:cubicBezTo>
                  <a:cubicBezTo>
                    <a:pt x="34076" y="226957"/>
                    <a:pt x="52935" y="207669"/>
                    <a:pt x="76938" y="207669"/>
                  </a:cubicBezTo>
                  <a:cubicBezTo>
                    <a:pt x="89797" y="207669"/>
                    <a:pt x="101370" y="213669"/>
                    <a:pt x="109514" y="222670"/>
                  </a:cubicBezTo>
                  <a:lnTo>
                    <a:pt x="133088" y="199096"/>
                  </a:lnTo>
                  <a:lnTo>
                    <a:pt x="138660" y="193524"/>
                  </a:lnTo>
                  <a:lnTo>
                    <a:pt x="379119" y="193524"/>
                  </a:lnTo>
                  <a:lnTo>
                    <a:pt x="431411" y="141661"/>
                  </a:lnTo>
                  <a:cubicBezTo>
                    <a:pt x="431840" y="137803"/>
                    <a:pt x="431840" y="134374"/>
                    <a:pt x="432268" y="130516"/>
                  </a:cubicBezTo>
                  <a:cubicBezTo>
                    <a:pt x="433126" y="119372"/>
                    <a:pt x="433126" y="108228"/>
                    <a:pt x="433126" y="97084"/>
                  </a:cubicBezTo>
                  <a:cubicBezTo>
                    <a:pt x="427125" y="100084"/>
                    <a:pt x="420695" y="101798"/>
                    <a:pt x="413409" y="101798"/>
                  </a:cubicBezTo>
                  <a:cubicBezTo>
                    <a:pt x="389835" y="101798"/>
                    <a:pt x="370118" y="82939"/>
                    <a:pt x="370118" y="58936"/>
                  </a:cubicBezTo>
                  <a:cubicBezTo>
                    <a:pt x="370118" y="35362"/>
                    <a:pt x="389406" y="16073"/>
                    <a:pt x="413409" y="16073"/>
                  </a:cubicBezTo>
                  <a:lnTo>
                    <a:pt x="413409" y="16073"/>
                  </a:lnTo>
                  <a:cubicBezTo>
                    <a:pt x="420695" y="16502"/>
                    <a:pt x="427125" y="18217"/>
                    <a:pt x="432697" y="2121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EA391CC9-87D7-4EA1-B0C4-62031EF93F5F}"/>
                </a:ext>
              </a:extLst>
            </p:cNvPr>
            <p:cNvSpPr/>
            <p:nvPr/>
          </p:nvSpPr>
          <p:spPr>
            <a:xfrm>
              <a:off x="6022491" y="3919990"/>
              <a:ext cx="737235" cy="822960"/>
            </a:xfrm>
            <a:custGeom>
              <a:avLst/>
              <a:gdLst>
                <a:gd name="connsiteX0" fmla="*/ 738307 w 737235"/>
                <a:gd name="connsiteY0" fmla="*/ 406551 h 822960"/>
                <a:gd name="connsiteX1" fmla="*/ 738307 w 737235"/>
                <a:gd name="connsiteY1" fmla="*/ 406551 h 822960"/>
                <a:gd name="connsiteX2" fmla="*/ 3215 w 737235"/>
                <a:gd name="connsiteY2" fmla="*/ 3215 h 822960"/>
                <a:gd name="connsiteX3" fmla="*/ 115086 w 737235"/>
                <a:gd name="connsiteY3" fmla="*/ 251817 h 822960"/>
                <a:gd name="connsiteX4" fmla="*/ 125373 w 737235"/>
                <a:gd name="connsiteY4" fmla="*/ 265962 h 822960"/>
                <a:gd name="connsiteX5" fmla="*/ 229100 w 737235"/>
                <a:gd name="connsiteY5" fmla="*/ 398836 h 822960"/>
                <a:gd name="connsiteX6" fmla="*/ 360688 w 737235"/>
                <a:gd name="connsiteY6" fmla="*/ 599432 h 822960"/>
                <a:gd name="connsiteX7" fmla="*/ 453700 w 737235"/>
                <a:gd name="connsiteY7" fmla="*/ 783741 h 822960"/>
                <a:gd name="connsiteX8" fmla="*/ 468702 w 737235"/>
                <a:gd name="connsiteY8" fmla="*/ 821031 h 822960"/>
                <a:gd name="connsiteX9" fmla="*/ 635437 w 737235"/>
                <a:gd name="connsiteY9" fmla="*/ 540282 h 822960"/>
                <a:gd name="connsiteX10" fmla="*/ 738307 w 737235"/>
                <a:gd name="connsiteY10" fmla="*/ 406551 h 822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37235" h="822960">
                  <a:moveTo>
                    <a:pt x="738307" y="406551"/>
                  </a:moveTo>
                  <a:lnTo>
                    <a:pt x="738307" y="406551"/>
                  </a:lnTo>
                  <a:cubicBezTo>
                    <a:pt x="482417" y="311825"/>
                    <a:pt x="233815" y="177237"/>
                    <a:pt x="3215" y="3215"/>
                  </a:cubicBezTo>
                  <a:cubicBezTo>
                    <a:pt x="44363" y="83368"/>
                    <a:pt x="81653" y="166521"/>
                    <a:pt x="115086" y="251817"/>
                  </a:cubicBezTo>
                  <a:cubicBezTo>
                    <a:pt x="118515" y="256532"/>
                    <a:pt x="121944" y="261247"/>
                    <a:pt x="125373" y="265962"/>
                  </a:cubicBezTo>
                  <a:cubicBezTo>
                    <a:pt x="158377" y="311396"/>
                    <a:pt x="192667" y="355973"/>
                    <a:pt x="229100" y="398836"/>
                  </a:cubicBezTo>
                  <a:cubicBezTo>
                    <a:pt x="281392" y="459700"/>
                    <a:pt x="322112" y="529566"/>
                    <a:pt x="360688" y="599432"/>
                  </a:cubicBezTo>
                  <a:cubicBezTo>
                    <a:pt x="393692" y="659868"/>
                    <a:pt x="425410" y="720733"/>
                    <a:pt x="453700" y="783741"/>
                  </a:cubicBezTo>
                  <a:cubicBezTo>
                    <a:pt x="459272" y="796171"/>
                    <a:pt x="463987" y="808601"/>
                    <a:pt x="468702" y="821031"/>
                  </a:cubicBezTo>
                  <a:cubicBezTo>
                    <a:pt x="516279" y="724591"/>
                    <a:pt x="571572" y="630722"/>
                    <a:pt x="635437" y="540282"/>
                  </a:cubicBezTo>
                  <a:cubicBezTo>
                    <a:pt x="668441" y="493991"/>
                    <a:pt x="702731" y="449413"/>
                    <a:pt x="738307" y="4065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012ADE79-E7F6-4BE7-97BE-3BD730703FB2}"/>
                </a:ext>
              </a:extLst>
            </p:cNvPr>
            <p:cNvSpPr/>
            <p:nvPr/>
          </p:nvSpPr>
          <p:spPr>
            <a:xfrm>
              <a:off x="6996327" y="4924258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94A023B1-25CF-487C-A72D-953239A00A38}"/>
                </a:ext>
              </a:extLst>
            </p:cNvPr>
            <p:cNvSpPr/>
            <p:nvPr/>
          </p:nvSpPr>
          <p:spPr>
            <a:xfrm>
              <a:off x="6501265" y="4732663"/>
              <a:ext cx="501491" cy="231458"/>
            </a:xfrm>
            <a:custGeom>
              <a:avLst/>
              <a:gdLst>
                <a:gd name="connsiteX0" fmla="*/ 498277 w 501491"/>
                <a:gd name="connsiteY0" fmla="*/ 194810 h 231457"/>
                <a:gd name="connsiteX1" fmla="*/ 483704 w 501491"/>
                <a:gd name="connsiteY1" fmla="*/ 162234 h 231457"/>
                <a:gd name="connsiteX2" fmla="*/ 295966 w 501491"/>
                <a:gd name="connsiteY2" fmla="*/ 194810 h 231457"/>
                <a:gd name="connsiteX3" fmla="*/ 289965 w 501491"/>
                <a:gd name="connsiteY3" fmla="*/ 195667 h 231457"/>
                <a:gd name="connsiteX4" fmla="*/ 16502 w 501491"/>
                <a:gd name="connsiteY4" fmla="*/ 3215 h 231457"/>
                <a:gd name="connsiteX5" fmla="*/ 3215 w 501491"/>
                <a:gd name="connsiteY5" fmla="*/ 29361 h 231457"/>
                <a:gd name="connsiteX6" fmla="*/ 289536 w 501491"/>
                <a:gd name="connsiteY6" fmla="*/ 230814 h 231457"/>
                <a:gd name="connsiteX7" fmla="*/ 498277 w 501491"/>
                <a:gd name="connsiteY7" fmla="*/ 194810 h 231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01491" h="231457">
                  <a:moveTo>
                    <a:pt x="498277" y="194810"/>
                  </a:moveTo>
                  <a:cubicBezTo>
                    <a:pt x="493562" y="184094"/>
                    <a:pt x="488847" y="173379"/>
                    <a:pt x="483704" y="162234"/>
                  </a:cubicBezTo>
                  <a:lnTo>
                    <a:pt x="295966" y="194810"/>
                  </a:lnTo>
                  <a:lnTo>
                    <a:pt x="289965" y="195667"/>
                  </a:lnTo>
                  <a:lnTo>
                    <a:pt x="16502" y="3215"/>
                  </a:lnTo>
                  <a:cubicBezTo>
                    <a:pt x="12216" y="11787"/>
                    <a:pt x="7501" y="20788"/>
                    <a:pt x="3215" y="29361"/>
                  </a:cubicBezTo>
                  <a:lnTo>
                    <a:pt x="289536" y="230814"/>
                  </a:lnTo>
                  <a:lnTo>
                    <a:pt x="498277" y="1948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291ABAA8-7F52-4853-B65E-0D979708E95B}"/>
                </a:ext>
              </a:extLst>
            </p:cNvPr>
            <p:cNvSpPr/>
            <p:nvPr/>
          </p:nvSpPr>
          <p:spPr>
            <a:xfrm>
              <a:off x="6661571" y="5113282"/>
              <a:ext cx="488633" cy="287179"/>
            </a:xfrm>
            <a:custGeom>
              <a:avLst/>
              <a:gdLst>
                <a:gd name="connsiteX0" fmla="*/ 340114 w 488632"/>
                <a:gd name="connsiteY0" fmla="*/ 38791 h 287178"/>
                <a:gd name="connsiteX1" fmla="*/ 340114 w 488632"/>
                <a:gd name="connsiteY1" fmla="*/ 38791 h 287178"/>
                <a:gd name="connsiteX2" fmla="*/ 343972 w 488632"/>
                <a:gd name="connsiteY2" fmla="*/ 38362 h 287178"/>
                <a:gd name="connsiteX3" fmla="*/ 435697 w 488632"/>
                <a:gd name="connsiteY3" fmla="*/ 102656 h 287178"/>
                <a:gd name="connsiteX4" fmla="*/ 436555 w 488632"/>
                <a:gd name="connsiteY4" fmla="*/ 106514 h 287178"/>
                <a:gd name="connsiteX5" fmla="*/ 465272 w 488632"/>
                <a:gd name="connsiteY5" fmla="*/ 271534 h 287178"/>
                <a:gd name="connsiteX6" fmla="*/ 487132 w 488632"/>
                <a:gd name="connsiteY6" fmla="*/ 286965 h 287178"/>
                <a:gd name="connsiteX7" fmla="*/ 480274 w 488632"/>
                <a:gd name="connsiteY7" fmla="*/ 251817 h 287178"/>
                <a:gd name="connsiteX8" fmla="*/ 461844 w 488632"/>
                <a:gd name="connsiteY8" fmla="*/ 131802 h 287178"/>
                <a:gd name="connsiteX9" fmla="*/ 451128 w 488632"/>
                <a:gd name="connsiteY9" fmla="*/ 87226 h 287178"/>
                <a:gd name="connsiteX10" fmla="*/ 344400 w 488632"/>
                <a:gd name="connsiteY10" fmla="*/ 12216 h 287178"/>
                <a:gd name="connsiteX11" fmla="*/ 85511 w 488632"/>
                <a:gd name="connsiteY11" fmla="*/ 57222 h 287178"/>
                <a:gd name="connsiteX12" fmla="*/ 81225 w 488632"/>
                <a:gd name="connsiteY12" fmla="*/ 58079 h 287178"/>
                <a:gd name="connsiteX13" fmla="*/ 3215 w 488632"/>
                <a:gd name="connsiteY13" fmla="*/ 3215 h 287178"/>
                <a:gd name="connsiteX14" fmla="*/ 6644 w 488632"/>
                <a:gd name="connsiteY14" fmla="*/ 19074 h 287178"/>
                <a:gd name="connsiteX15" fmla="*/ 95369 w 488632"/>
                <a:gd name="connsiteY15" fmla="*/ 81653 h 287178"/>
                <a:gd name="connsiteX16" fmla="*/ 340114 w 488632"/>
                <a:gd name="connsiteY16" fmla="*/ 38791 h 287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88632" h="287178">
                  <a:moveTo>
                    <a:pt x="340114" y="38791"/>
                  </a:moveTo>
                  <a:lnTo>
                    <a:pt x="340114" y="38791"/>
                  </a:lnTo>
                  <a:lnTo>
                    <a:pt x="343972" y="38362"/>
                  </a:lnTo>
                  <a:lnTo>
                    <a:pt x="435697" y="102656"/>
                  </a:lnTo>
                  <a:lnTo>
                    <a:pt x="436555" y="106514"/>
                  </a:lnTo>
                  <a:lnTo>
                    <a:pt x="465272" y="271534"/>
                  </a:lnTo>
                  <a:lnTo>
                    <a:pt x="487132" y="286965"/>
                  </a:lnTo>
                  <a:cubicBezTo>
                    <a:pt x="484989" y="275392"/>
                    <a:pt x="482417" y="263819"/>
                    <a:pt x="480274" y="251817"/>
                  </a:cubicBezTo>
                  <a:cubicBezTo>
                    <a:pt x="471702" y="211955"/>
                    <a:pt x="469559" y="171236"/>
                    <a:pt x="461844" y="131802"/>
                  </a:cubicBezTo>
                  <a:cubicBezTo>
                    <a:pt x="458843" y="116800"/>
                    <a:pt x="455414" y="101798"/>
                    <a:pt x="451128" y="87226"/>
                  </a:cubicBezTo>
                  <a:lnTo>
                    <a:pt x="344400" y="12216"/>
                  </a:lnTo>
                  <a:lnTo>
                    <a:pt x="85511" y="57222"/>
                  </a:lnTo>
                  <a:lnTo>
                    <a:pt x="81225" y="58079"/>
                  </a:lnTo>
                  <a:lnTo>
                    <a:pt x="3215" y="3215"/>
                  </a:lnTo>
                  <a:cubicBezTo>
                    <a:pt x="4501" y="8359"/>
                    <a:pt x="5358" y="13930"/>
                    <a:pt x="6644" y="19074"/>
                  </a:cubicBezTo>
                  <a:lnTo>
                    <a:pt x="95369" y="81653"/>
                  </a:lnTo>
                  <a:lnTo>
                    <a:pt x="340114" y="3879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C58443D6-2889-451E-AF48-5F09FC4CEF8F}"/>
                </a:ext>
              </a:extLst>
            </p:cNvPr>
            <p:cNvSpPr/>
            <p:nvPr/>
          </p:nvSpPr>
          <p:spPr>
            <a:xfrm>
              <a:off x="6554843" y="4907542"/>
              <a:ext cx="505778" cy="171450"/>
            </a:xfrm>
            <a:custGeom>
              <a:avLst/>
              <a:gdLst>
                <a:gd name="connsiteX0" fmla="*/ 457557 w 505777"/>
                <a:gd name="connsiteY0" fmla="*/ 127945 h 171450"/>
                <a:gd name="connsiteX1" fmla="*/ 465701 w 505777"/>
                <a:gd name="connsiteY1" fmla="*/ 126659 h 171450"/>
                <a:gd name="connsiteX2" fmla="*/ 505992 w 505777"/>
                <a:gd name="connsiteY2" fmla="*/ 154948 h 171450"/>
                <a:gd name="connsiteX3" fmla="*/ 485847 w 505777"/>
                <a:gd name="connsiteY3" fmla="*/ 109514 h 171450"/>
                <a:gd name="connsiteX4" fmla="*/ 471702 w 505777"/>
                <a:gd name="connsiteY4" fmla="*/ 99655 h 171450"/>
                <a:gd name="connsiteX5" fmla="*/ 213670 w 505777"/>
                <a:gd name="connsiteY5" fmla="*/ 144661 h 171450"/>
                <a:gd name="connsiteX6" fmla="*/ 205526 w 505777"/>
                <a:gd name="connsiteY6" fmla="*/ 145947 h 171450"/>
                <a:gd name="connsiteX7" fmla="*/ 3215 w 505777"/>
                <a:gd name="connsiteY7" fmla="*/ 3215 h 171450"/>
                <a:gd name="connsiteX8" fmla="*/ 3215 w 505777"/>
                <a:gd name="connsiteY8" fmla="*/ 3215 h 171450"/>
                <a:gd name="connsiteX9" fmla="*/ 26789 w 505777"/>
                <a:gd name="connsiteY9" fmla="*/ 39219 h 171450"/>
                <a:gd name="connsiteX10" fmla="*/ 213241 w 505777"/>
                <a:gd name="connsiteY10" fmla="*/ 170378 h 171450"/>
                <a:gd name="connsiteX11" fmla="*/ 457557 w 505777"/>
                <a:gd name="connsiteY11" fmla="*/ 127945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5777" h="171450">
                  <a:moveTo>
                    <a:pt x="457557" y="127945"/>
                  </a:moveTo>
                  <a:lnTo>
                    <a:pt x="465701" y="126659"/>
                  </a:lnTo>
                  <a:lnTo>
                    <a:pt x="505992" y="154948"/>
                  </a:lnTo>
                  <a:cubicBezTo>
                    <a:pt x="499562" y="139946"/>
                    <a:pt x="492705" y="124516"/>
                    <a:pt x="485847" y="109514"/>
                  </a:cubicBezTo>
                  <a:lnTo>
                    <a:pt x="471702" y="99655"/>
                  </a:lnTo>
                  <a:lnTo>
                    <a:pt x="213670" y="144661"/>
                  </a:lnTo>
                  <a:lnTo>
                    <a:pt x="205526" y="145947"/>
                  </a:lnTo>
                  <a:lnTo>
                    <a:pt x="3215" y="3215"/>
                  </a:lnTo>
                  <a:cubicBezTo>
                    <a:pt x="3215" y="3215"/>
                    <a:pt x="3215" y="3215"/>
                    <a:pt x="3215" y="3215"/>
                  </a:cubicBezTo>
                  <a:cubicBezTo>
                    <a:pt x="10073" y="15645"/>
                    <a:pt x="18217" y="27647"/>
                    <a:pt x="26789" y="39219"/>
                  </a:cubicBezTo>
                  <a:lnTo>
                    <a:pt x="213241" y="170378"/>
                  </a:lnTo>
                  <a:lnTo>
                    <a:pt x="457557" y="12794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97186A99-87F1-46DB-BB32-2FF6A56FEAFB}"/>
                </a:ext>
              </a:extLst>
            </p:cNvPr>
            <p:cNvSpPr/>
            <p:nvPr/>
          </p:nvSpPr>
          <p:spPr>
            <a:xfrm>
              <a:off x="6670143" y="5155716"/>
              <a:ext cx="518636" cy="445770"/>
            </a:xfrm>
            <a:custGeom>
              <a:avLst/>
              <a:gdLst>
                <a:gd name="connsiteX0" fmla="*/ 326827 w 518636"/>
                <a:gd name="connsiteY0" fmla="*/ 34505 h 445770"/>
                <a:gd name="connsiteX1" fmla="*/ 326827 w 518636"/>
                <a:gd name="connsiteY1" fmla="*/ 34505 h 445770"/>
                <a:gd name="connsiteX2" fmla="*/ 330684 w 518636"/>
                <a:gd name="connsiteY2" fmla="*/ 33647 h 445770"/>
                <a:gd name="connsiteX3" fmla="*/ 392406 w 518636"/>
                <a:gd name="connsiteY3" fmla="*/ 77367 h 445770"/>
                <a:gd name="connsiteX4" fmla="*/ 392835 w 518636"/>
                <a:gd name="connsiteY4" fmla="*/ 81225 h 445770"/>
                <a:gd name="connsiteX5" fmla="*/ 405693 w 518636"/>
                <a:gd name="connsiteY5" fmla="*/ 153662 h 445770"/>
                <a:gd name="connsiteX6" fmla="*/ 406551 w 518636"/>
                <a:gd name="connsiteY6" fmla="*/ 157520 h 445770"/>
                <a:gd name="connsiteX7" fmla="*/ 358974 w 518636"/>
                <a:gd name="connsiteY7" fmla="*/ 225243 h 445770"/>
                <a:gd name="connsiteX8" fmla="*/ 367117 w 518636"/>
                <a:gd name="connsiteY8" fmla="*/ 272391 h 445770"/>
                <a:gd name="connsiteX9" fmla="*/ 469559 w 518636"/>
                <a:gd name="connsiteY9" fmla="*/ 344400 h 445770"/>
                <a:gd name="connsiteX10" fmla="*/ 469987 w 518636"/>
                <a:gd name="connsiteY10" fmla="*/ 348258 h 445770"/>
                <a:gd name="connsiteX11" fmla="*/ 484132 w 518636"/>
                <a:gd name="connsiteY11" fmla="*/ 428840 h 445770"/>
                <a:gd name="connsiteX12" fmla="*/ 510278 w 518636"/>
                <a:gd name="connsiteY12" fmla="*/ 436126 h 445770"/>
                <a:gd name="connsiteX13" fmla="*/ 517993 w 518636"/>
                <a:gd name="connsiteY13" fmla="*/ 443413 h 445770"/>
                <a:gd name="connsiteX14" fmla="*/ 483703 w 518636"/>
                <a:gd name="connsiteY14" fmla="*/ 271534 h 445770"/>
                <a:gd name="connsiteX15" fmla="*/ 438269 w 518636"/>
                <a:gd name="connsiteY15" fmla="*/ 239816 h 445770"/>
                <a:gd name="connsiteX16" fmla="*/ 437412 w 518636"/>
                <a:gd name="connsiteY16" fmla="*/ 235958 h 445770"/>
                <a:gd name="connsiteX17" fmla="*/ 409123 w 518636"/>
                <a:gd name="connsiteY17" fmla="*/ 70938 h 445770"/>
                <a:gd name="connsiteX18" fmla="*/ 330684 w 518636"/>
                <a:gd name="connsiteY18" fmla="*/ 15645 h 445770"/>
                <a:gd name="connsiteX19" fmla="*/ 86368 w 518636"/>
                <a:gd name="connsiteY19" fmla="*/ 57650 h 445770"/>
                <a:gd name="connsiteX20" fmla="*/ 82082 w 518636"/>
                <a:gd name="connsiteY20" fmla="*/ 58507 h 445770"/>
                <a:gd name="connsiteX21" fmla="*/ 3215 w 518636"/>
                <a:gd name="connsiteY21" fmla="*/ 3215 h 445770"/>
                <a:gd name="connsiteX22" fmla="*/ 9215 w 518636"/>
                <a:gd name="connsiteY22" fmla="*/ 36648 h 445770"/>
                <a:gd name="connsiteX23" fmla="*/ 67937 w 518636"/>
                <a:gd name="connsiteY23" fmla="*/ 77796 h 445770"/>
                <a:gd name="connsiteX24" fmla="*/ 326827 w 518636"/>
                <a:gd name="connsiteY24" fmla="*/ 34505 h 445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18636" h="445770">
                  <a:moveTo>
                    <a:pt x="326827" y="34505"/>
                  </a:moveTo>
                  <a:lnTo>
                    <a:pt x="326827" y="34505"/>
                  </a:lnTo>
                  <a:lnTo>
                    <a:pt x="330684" y="33647"/>
                  </a:lnTo>
                  <a:lnTo>
                    <a:pt x="392406" y="77367"/>
                  </a:lnTo>
                  <a:lnTo>
                    <a:pt x="392835" y="81225"/>
                  </a:lnTo>
                  <a:lnTo>
                    <a:pt x="405693" y="153662"/>
                  </a:lnTo>
                  <a:lnTo>
                    <a:pt x="406551" y="157520"/>
                  </a:lnTo>
                  <a:lnTo>
                    <a:pt x="358974" y="225243"/>
                  </a:lnTo>
                  <a:lnTo>
                    <a:pt x="367117" y="272391"/>
                  </a:lnTo>
                  <a:lnTo>
                    <a:pt x="469559" y="344400"/>
                  </a:lnTo>
                  <a:lnTo>
                    <a:pt x="469987" y="348258"/>
                  </a:lnTo>
                  <a:lnTo>
                    <a:pt x="484132" y="428840"/>
                  </a:lnTo>
                  <a:cubicBezTo>
                    <a:pt x="493133" y="428411"/>
                    <a:pt x="502134" y="430554"/>
                    <a:pt x="510278" y="436126"/>
                  </a:cubicBezTo>
                  <a:cubicBezTo>
                    <a:pt x="513279" y="438269"/>
                    <a:pt x="515850" y="440841"/>
                    <a:pt x="517993" y="443413"/>
                  </a:cubicBezTo>
                  <a:cubicBezTo>
                    <a:pt x="506420" y="386406"/>
                    <a:pt x="494848" y="328970"/>
                    <a:pt x="483703" y="271534"/>
                  </a:cubicBezTo>
                  <a:lnTo>
                    <a:pt x="438269" y="239816"/>
                  </a:lnTo>
                  <a:lnTo>
                    <a:pt x="437412" y="235958"/>
                  </a:lnTo>
                  <a:lnTo>
                    <a:pt x="409123" y="70938"/>
                  </a:lnTo>
                  <a:lnTo>
                    <a:pt x="330684" y="15645"/>
                  </a:lnTo>
                  <a:lnTo>
                    <a:pt x="86368" y="57650"/>
                  </a:lnTo>
                  <a:lnTo>
                    <a:pt x="82082" y="58507"/>
                  </a:lnTo>
                  <a:lnTo>
                    <a:pt x="3215" y="3215"/>
                  </a:lnTo>
                  <a:cubicBezTo>
                    <a:pt x="5358" y="14359"/>
                    <a:pt x="7501" y="25504"/>
                    <a:pt x="9215" y="36648"/>
                  </a:cubicBezTo>
                  <a:lnTo>
                    <a:pt x="67937" y="77796"/>
                  </a:lnTo>
                  <a:lnTo>
                    <a:pt x="326827" y="345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13010C06-FF1C-4DEF-8446-A7851CDC8FA0}"/>
                </a:ext>
              </a:extLst>
            </p:cNvPr>
            <p:cNvSpPr/>
            <p:nvPr/>
          </p:nvSpPr>
          <p:spPr>
            <a:xfrm>
              <a:off x="6638425" y="5033986"/>
              <a:ext cx="467201" cy="137160"/>
            </a:xfrm>
            <a:custGeom>
              <a:avLst/>
              <a:gdLst>
                <a:gd name="connsiteX0" fmla="*/ 368403 w 467201"/>
                <a:gd name="connsiteY0" fmla="*/ 71795 h 137160"/>
                <a:gd name="connsiteX1" fmla="*/ 368403 w 467201"/>
                <a:gd name="connsiteY1" fmla="*/ 71795 h 137160"/>
                <a:gd name="connsiteX2" fmla="*/ 372261 w 467201"/>
                <a:gd name="connsiteY2" fmla="*/ 70938 h 137160"/>
                <a:gd name="connsiteX3" fmla="*/ 464415 w 467201"/>
                <a:gd name="connsiteY3" fmla="*/ 136088 h 137160"/>
                <a:gd name="connsiteX4" fmla="*/ 449842 w 467201"/>
                <a:gd name="connsiteY4" fmla="*/ 96227 h 137160"/>
                <a:gd name="connsiteX5" fmla="*/ 372690 w 467201"/>
                <a:gd name="connsiteY5" fmla="*/ 41791 h 137160"/>
                <a:gd name="connsiteX6" fmla="*/ 128373 w 467201"/>
                <a:gd name="connsiteY6" fmla="*/ 84225 h 137160"/>
                <a:gd name="connsiteX7" fmla="*/ 120229 w 467201"/>
                <a:gd name="connsiteY7" fmla="*/ 85940 h 137160"/>
                <a:gd name="connsiteX8" fmla="*/ 3215 w 467201"/>
                <a:gd name="connsiteY8" fmla="*/ 3215 h 137160"/>
                <a:gd name="connsiteX9" fmla="*/ 20788 w 467201"/>
                <a:gd name="connsiteY9" fmla="*/ 53793 h 137160"/>
                <a:gd name="connsiteX10" fmla="*/ 109942 w 467201"/>
                <a:gd name="connsiteY10" fmla="*/ 116372 h 137160"/>
                <a:gd name="connsiteX11" fmla="*/ 368403 w 467201"/>
                <a:gd name="connsiteY11" fmla="*/ 71795 h 13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7201" h="137160">
                  <a:moveTo>
                    <a:pt x="368403" y="71795"/>
                  </a:moveTo>
                  <a:lnTo>
                    <a:pt x="368403" y="71795"/>
                  </a:lnTo>
                  <a:lnTo>
                    <a:pt x="372261" y="70938"/>
                  </a:lnTo>
                  <a:lnTo>
                    <a:pt x="464415" y="136088"/>
                  </a:lnTo>
                  <a:cubicBezTo>
                    <a:pt x="459700" y="122801"/>
                    <a:pt x="454986" y="109514"/>
                    <a:pt x="449842" y="96227"/>
                  </a:cubicBezTo>
                  <a:lnTo>
                    <a:pt x="372690" y="41791"/>
                  </a:lnTo>
                  <a:lnTo>
                    <a:pt x="128373" y="84225"/>
                  </a:lnTo>
                  <a:lnTo>
                    <a:pt x="120229" y="85940"/>
                  </a:lnTo>
                  <a:lnTo>
                    <a:pt x="3215" y="3215"/>
                  </a:lnTo>
                  <a:cubicBezTo>
                    <a:pt x="10930" y="19503"/>
                    <a:pt x="16502" y="36219"/>
                    <a:pt x="20788" y="53793"/>
                  </a:cubicBezTo>
                  <a:lnTo>
                    <a:pt x="109942" y="116372"/>
                  </a:lnTo>
                  <a:lnTo>
                    <a:pt x="368403" y="7179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3249BCCF-DD99-445D-AF28-A5A9B9C06383}"/>
                </a:ext>
              </a:extLst>
            </p:cNvPr>
            <p:cNvSpPr/>
            <p:nvPr/>
          </p:nvSpPr>
          <p:spPr>
            <a:xfrm>
              <a:off x="6681287" y="5207151"/>
              <a:ext cx="548640" cy="582930"/>
            </a:xfrm>
            <a:custGeom>
              <a:avLst/>
              <a:gdLst>
                <a:gd name="connsiteX0" fmla="*/ 515422 w 548640"/>
                <a:gd name="connsiteY0" fmla="*/ 433554 h 582930"/>
                <a:gd name="connsiteX1" fmla="*/ 515422 w 548640"/>
                <a:gd name="connsiteY1" fmla="*/ 433554 h 582930"/>
                <a:gd name="connsiteX2" fmla="*/ 509421 w 548640"/>
                <a:gd name="connsiteY2" fmla="*/ 445127 h 582930"/>
                <a:gd name="connsiteX3" fmla="*/ 449414 w 548640"/>
                <a:gd name="connsiteY3" fmla="*/ 455843 h 582930"/>
                <a:gd name="connsiteX4" fmla="*/ 439126 w 548640"/>
                <a:gd name="connsiteY4" fmla="*/ 395835 h 582930"/>
                <a:gd name="connsiteX5" fmla="*/ 453700 w 548640"/>
                <a:gd name="connsiteY5" fmla="*/ 383405 h 582930"/>
                <a:gd name="connsiteX6" fmla="*/ 439984 w 548640"/>
                <a:gd name="connsiteY6" fmla="*/ 304967 h 582930"/>
                <a:gd name="connsiteX7" fmla="*/ 337542 w 548640"/>
                <a:gd name="connsiteY7" fmla="*/ 232958 h 582930"/>
                <a:gd name="connsiteX8" fmla="*/ 336685 w 548640"/>
                <a:gd name="connsiteY8" fmla="*/ 229100 h 582930"/>
                <a:gd name="connsiteX9" fmla="*/ 327255 w 548640"/>
                <a:gd name="connsiteY9" fmla="*/ 173379 h 582930"/>
                <a:gd name="connsiteX10" fmla="*/ 326398 w 548640"/>
                <a:gd name="connsiteY10" fmla="*/ 169521 h 582930"/>
                <a:gd name="connsiteX11" fmla="*/ 373975 w 548640"/>
                <a:gd name="connsiteY11" fmla="*/ 101798 h 582930"/>
                <a:gd name="connsiteX12" fmla="*/ 362831 w 548640"/>
                <a:gd name="connsiteY12" fmla="*/ 37076 h 582930"/>
                <a:gd name="connsiteX13" fmla="*/ 314397 w 548640"/>
                <a:gd name="connsiteY13" fmla="*/ 3215 h 582930"/>
                <a:gd name="connsiteX14" fmla="*/ 56793 w 548640"/>
                <a:gd name="connsiteY14" fmla="*/ 47792 h 582930"/>
                <a:gd name="connsiteX15" fmla="*/ 52507 w 548640"/>
                <a:gd name="connsiteY15" fmla="*/ 48649 h 582930"/>
                <a:gd name="connsiteX16" fmla="*/ 3215 w 548640"/>
                <a:gd name="connsiteY16" fmla="*/ 13930 h 582930"/>
                <a:gd name="connsiteX17" fmla="*/ 10930 w 548640"/>
                <a:gd name="connsiteY17" fmla="*/ 59794 h 582930"/>
                <a:gd name="connsiteX18" fmla="*/ 73081 w 548640"/>
                <a:gd name="connsiteY18" fmla="*/ 103513 h 582930"/>
                <a:gd name="connsiteX19" fmla="*/ 247531 w 548640"/>
                <a:gd name="connsiteY19" fmla="*/ 72652 h 582930"/>
                <a:gd name="connsiteX20" fmla="*/ 253532 w 548640"/>
                <a:gd name="connsiteY20" fmla="*/ 59794 h 582930"/>
                <a:gd name="connsiteX21" fmla="*/ 313111 w 548640"/>
                <a:gd name="connsiteY21" fmla="*/ 49506 h 582930"/>
                <a:gd name="connsiteX22" fmla="*/ 323826 w 548640"/>
                <a:gd name="connsiteY22" fmla="*/ 109514 h 582930"/>
                <a:gd name="connsiteX23" fmla="*/ 263819 w 548640"/>
                <a:gd name="connsiteY23" fmla="*/ 119801 h 582930"/>
                <a:gd name="connsiteX24" fmla="*/ 246674 w 548640"/>
                <a:gd name="connsiteY24" fmla="*/ 93226 h 582930"/>
                <a:gd name="connsiteX25" fmla="*/ 72223 w 548640"/>
                <a:gd name="connsiteY25" fmla="*/ 123658 h 582930"/>
                <a:gd name="connsiteX26" fmla="*/ 67937 w 548640"/>
                <a:gd name="connsiteY26" fmla="*/ 124516 h 582930"/>
                <a:gd name="connsiteX27" fmla="*/ 15216 w 548640"/>
                <a:gd name="connsiteY27" fmla="*/ 87654 h 582930"/>
                <a:gd name="connsiteX28" fmla="*/ 19502 w 548640"/>
                <a:gd name="connsiteY28" fmla="*/ 112086 h 582930"/>
                <a:gd name="connsiteX29" fmla="*/ 58079 w 548640"/>
                <a:gd name="connsiteY29" fmla="*/ 139089 h 582930"/>
                <a:gd name="connsiteX30" fmla="*/ 200811 w 548640"/>
                <a:gd name="connsiteY30" fmla="*/ 114229 h 582930"/>
                <a:gd name="connsiteX31" fmla="*/ 204668 w 548640"/>
                <a:gd name="connsiteY31" fmla="*/ 113800 h 582930"/>
                <a:gd name="connsiteX32" fmla="*/ 278392 w 548640"/>
                <a:gd name="connsiteY32" fmla="*/ 165664 h 582930"/>
                <a:gd name="connsiteX33" fmla="*/ 279249 w 548640"/>
                <a:gd name="connsiteY33" fmla="*/ 169521 h 582930"/>
                <a:gd name="connsiteX34" fmla="*/ 299823 w 548640"/>
                <a:gd name="connsiteY34" fmla="*/ 287393 h 582930"/>
                <a:gd name="connsiteX35" fmla="*/ 307110 w 548640"/>
                <a:gd name="connsiteY35" fmla="*/ 292537 h 582930"/>
                <a:gd name="connsiteX36" fmla="*/ 361117 w 548640"/>
                <a:gd name="connsiteY36" fmla="*/ 288679 h 582930"/>
                <a:gd name="connsiteX37" fmla="*/ 371404 w 548640"/>
                <a:gd name="connsiteY37" fmla="*/ 348686 h 582930"/>
                <a:gd name="connsiteX38" fmla="*/ 311825 w 548640"/>
                <a:gd name="connsiteY38" fmla="*/ 358973 h 582930"/>
                <a:gd name="connsiteX39" fmla="*/ 296394 w 548640"/>
                <a:gd name="connsiteY39" fmla="*/ 309253 h 582930"/>
                <a:gd name="connsiteX40" fmla="*/ 281821 w 548640"/>
                <a:gd name="connsiteY40" fmla="*/ 298966 h 582930"/>
                <a:gd name="connsiteX41" fmla="*/ 280964 w 548640"/>
                <a:gd name="connsiteY41" fmla="*/ 294680 h 582930"/>
                <a:gd name="connsiteX42" fmla="*/ 260819 w 548640"/>
                <a:gd name="connsiteY42" fmla="*/ 177665 h 582930"/>
                <a:gd name="connsiteX43" fmla="*/ 199954 w 548640"/>
                <a:gd name="connsiteY43" fmla="*/ 134803 h 582930"/>
                <a:gd name="connsiteX44" fmla="*/ 57222 w 548640"/>
                <a:gd name="connsiteY44" fmla="*/ 159663 h 582930"/>
                <a:gd name="connsiteX45" fmla="*/ 53364 w 548640"/>
                <a:gd name="connsiteY45" fmla="*/ 160091 h 582930"/>
                <a:gd name="connsiteX46" fmla="*/ 24646 w 548640"/>
                <a:gd name="connsiteY46" fmla="*/ 139946 h 582930"/>
                <a:gd name="connsiteX47" fmla="*/ 27646 w 548640"/>
                <a:gd name="connsiteY47" fmla="*/ 156663 h 582930"/>
                <a:gd name="connsiteX48" fmla="*/ 119801 w 548640"/>
                <a:gd name="connsiteY48" fmla="*/ 221385 h 582930"/>
                <a:gd name="connsiteX49" fmla="*/ 153233 w 548640"/>
                <a:gd name="connsiteY49" fmla="*/ 215813 h 582930"/>
                <a:gd name="connsiteX50" fmla="*/ 160949 w 548640"/>
                <a:gd name="connsiteY50" fmla="*/ 193096 h 582930"/>
                <a:gd name="connsiteX51" fmla="*/ 220528 w 548640"/>
                <a:gd name="connsiteY51" fmla="*/ 182809 h 582930"/>
                <a:gd name="connsiteX52" fmla="*/ 231243 w 548640"/>
                <a:gd name="connsiteY52" fmla="*/ 242388 h 582930"/>
                <a:gd name="connsiteX53" fmla="*/ 171236 w 548640"/>
                <a:gd name="connsiteY53" fmla="*/ 252675 h 582930"/>
                <a:gd name="connsiteX54" fmla="*/ 157091 w 548640"/>
                <a:gd name="connsiteY54" fmla="*/ 235101 h 582930"/>
                <a:gd name="connsiteX55" fmla="*/ 115515 w 548640"/>
                <a:gd name="connsiteY55" fmla="*/ 242388 h 582930"/>
                <a:gd name="connsiteX56" fmla="*/ 34076 w 548640"/>
                <a:gd name="connsiteY56" fmla="*/ 184952 h 582930"/>
                <a:gd name="connsiteX57" fmla="*/ 42220 w 548640"/>
                <a:gd name="connsiteY57" fmla="*/ 220099 h 582930"/>
                <a:gd name="connsiteX58" fmla="*/ 44363 w 548640"/>
                <a:gd name="connsiteY58" fmla="*/ 226957 h 582930"/>
                <a:gd name="connsiteX59" fmla="*/ 545854 w 548640"/>
                <a:gd name="connsiteY59" fmla="*/ 580144 h 582930"/>
                <a:gd name="connsiteX60" fmla="*/ 515422 w 548640"/>
                <a:gd name="connsiteY60" fmla="*/ 433554 h 582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548640" h="582930">
                  <a:moveTo>
                    <a:pt x="515422" y="433554"/>
                  </a:moveTo>
                  <a:lnTo>
                    <a:pt x="515422" y="433554"/>
                  </a:lnTo>
                  <a:cubicBezTo>
                    <a:pt x="514136" y="437412"/>
                    <a:pt x="511993" y="441698"/>
                    <a:pt x="509421" y="445127"/>
                  </a:cubicBezTo>
                  <a:cubicBezTo>
                    <a:pt x="495705" y="464415"/>
                    <a:pt x="468702" y="469130"/>
                    <a:pt x="449414" y="455843"/>
                  </a:cubicBezTo>
                  <a:cubicBezTo>
                    <a:pt x="430125" y="442555"/>
                    <a:pt x="425410" y="415552"/>
                    <a:pt x="439126" y="395835"/>
                  </a:cubicBezTo>
                  <a:cubicBezTo>
                    <a:pt x="442984" y="390263"/>
                    <a:pt x="448127" y="386406"/>
                    <a:pt x="453700" y="383405"/>
                  </a:cubicBezTo>
                  <a:lnTo>
                    <a:pt x="439984" y="304967"/>
                  </a:lnTo>
                  <a:lnTo>
                    <a:pt x="337542" y="232958"/>
                  </a:lnTo>
                  <a:lnTo>
                    <a:pt x="336685" y="229100"/>
                  </a:lnTo>
                  <a:lnTo>
                    <a:pt x="327255" y="173379"/>
                  </a:lnTo>
                  <a:lnTo>
                    <a:pt x="326398" y="169521"/>
                  </a:lnTo>
                  <a:lnTo>
                    <a:pt x="373975" y="101798"/>
                  </a:lnTo>
                  <a:lnTo>
                    <a:pt x="362831" y="37076"/>
                  </a:lnTo>
                  <a:lnTo>
                    <a:pt x="314397" y="3215"/>
                  </a:lnTo>
                  <a:lnTo>
                    <a:pt x="56793" y="47792"/>
                  </a:lnTo>
                  <a:lnTo>
                    <a:pt x="52507" y="48649"/>
                  </a:lnTo>
                  <a:lnTo>
                    <a:pt x="3215" y="13930"/>
                  </a:lnTo>
                  <a:cubicBezTo>
                    <a:pt x="5787" y="29361"/>
                    <a:pt x="8358" y="44363"/>
                    <a:pt x="10930" y="59794"/>
                  </a:cubicBezTo>
                  <a:lnTo>
                    <a:pt x="73081" y="103513"/>
                  </a:lnTo>
                  <a:lnTo>
                    <a:pt x="247531" y="72652"/>
                  </a:lnTo>
                  <a:cubicBezTo>
                    <a:pt x="248817" y="68366"/>
                    <a:pt x="250960" y="63651"/>
                    <a:pt x="253532" y="59794"/>
                  </a:cubicBezTo>
                  <a:cubicBezTo>
                    <a:pt x="267248" y="40505"/>
                    <a:pt x="293822" y="35790"/>
                    <a:pt x="313111" y="49506"/>
                  </a:cubicBezTo>
                  <a:cubicBezTo>
                    <a:pt x="332399" y="63222"/>
                    <a:pt x="337542" y="90226"/>
                    <a:pt x="323826" y="109514"/>
                  </a:cubicBezTo>
                  <a:cubicBezTo>
                    <a:pt x="310110" y="128802"/>
                    <a:pt x="283107" y="133517"/>
                    <a:pt x="263819" y="119801"/>
                  </a:cubicBezTo>
                  <a:cubicBezTo>
                    <a:pt x="254389" y="113372"/>
                    <a:pt x="248817" y="103513"/>
                    <a:pt x="246674" y="93226"/>
                  </a:cubicBezTo>
                  <a:lnTo>
                    <a:pt x="72223" y="123658"/>
                  </a:lnTo>
                  <a:lnTo>
                    <a:pt x="67937" y="124516"/>
                  </a:lnTo>
                  <a:lnTo>
                    <a:pt x="15216" y="87654"/>
                  </a:lnTo>
                  <a:cubicBezTo>
                    <a:pt x="16502" y="95798"/>
                    <a:pt x="18217" y="103942"/>
                    <a:pt x="19502" y="112086"/>
                  </a:cubicBezTo>
                  <a:lnTo>
                    <a:pt x="58079" y="139089"/>
                  </a:lnTo>
                  <a:lnTo>
                    <a:pt x="200811" y="114229"/>
                  </a:lnTo>
                  <a:lnTo>
                    <a:pt x="204668" y="113800"/>
                  </a:lnTo>
                  <a:lnTo>
                    <a:pt x="278392" y="165664"/>
                  </a:lnTo>
                  <a:lnTo>
                    <a:pt x="279249" y="169521"/>
                  </a:lnTo>
                  <a:lnTo>
                    <a:pt x="299823" y="287393"/>
                  </a:lnTo>
                  <a:lnTo>
                    <a:pt x="307110" y="292537"/>
                  </a:lnTo>
                  <a:cubicBezTo>
                    <a:pt x="321683" y="278821"/>
                    <a:pt x="343972" y="276678"/>
                    <a:pt x="361117" y="288679"/>
                  </a:cubicBezTo>
                  <a:cubicBezTo>
                    <a:pt x="380405" y="302395"/>
                    <a:pt x="385120" y="328970"/>
                    <a:pt x="371404" y="348686"/>
                  </a:cubicBezTo>
                  <a:cubicBezTo>
                    <a:pt x="357688" y="368404"/>
                    <a:pt x="331113" y="372690"/>
                    <a:pt x="311825" y="358973"/>
                  </a:cubicBezTo>
                  <a:cubicBezTo>
                    <a:pt x="295537" y="347401"/>
                    <a:pt x="289965" y="327255"/>
                    <a:pt x="296394" y="309253"/>
                  </a:cubicBezTo>
                  <a:lnTo>
                    <a:pt x="281821" y="298966"/>
                  </a:lnTo>
                  <a:lnTo>
                    <a:pt x="280964" y="294680"/>
                  </a:lnTo>
                  <a:lnTo>
                    <a:pt x="260819" y="177665"/>
                  </a:lnTo>
                  <a:lnTo>
                    <a:pt x="199954" y="134803"/>
                  </a:lnTo>
                  <a:lnTo>
                    <a:pt x="57222" y="159663"/>
                  </a:lnTo>
                  <a:lnTo>
                    <a:pt x="53364" y="160091"/>
                  </a:lnTo>
                  <a:lnTo>
                    <a:pt x="24646" y="139946"/>
                  </a:lnTo>
                  <a:cubicBezTo>
                    <a:pt x="25503" y="145519"/>
                    <a:pt x="26789" y="151090"/>
                    <a:pt x="27646" y="156663"/>
                  </a:cubicBezTo>
                  <a:lnTo>
                    <a:pt x="119801" y="221385"/>
                  </a:lnTo>
                  <a:lnTo>
                    <a:pt x="153233" y="215813"/>
                  </a:lnTo>
                  <a:cubicBezTo>
                    <a:pt x="153662" y="207669"/>
                    <a:pt x="155805" y="199954"/>
                    <a:pt x="160949" y="193096"/>
                  </a:cubicBezTo>
                  <a:cubicBezTo>
                    <a:pt x="174665" y="173808"/>
                    <a:pt x="201240" y="169093"/>
                    <a:pt x="220528" y="182809"/>
                  </a:cubicBezTo>
                  <a:cubicBezTo>
                    <a:pt x="239816" y="196524"/>
                    <a:pt x="244959" y="223100"/>
                    <a:pt x="231243" y="242388"/>
                  </a:cubicBezTo>
                  <a:cubicBezTo>
                    <a:pt x="217527" y="261676"/>
                    <a:pt x="190524" y="266391"/>
                    <a:pt x="171236" y="252675"/>
                  </a:cubicBezTo>
                  <a:cubicBezTo>
                    <a:pt x="164806" y="247959"/>
                    <a:pt x="160092" y="241959"/>
                    <a:pt x="157091" y="235101"/>
                  </a:cubicBezTo>
                  <a:lnTo>
                    <a:pt x="115515" y="242388"/>
                  </a:lnTo>
                  <a:lnTo>
                    <a:pt x="34076" y="184952"/>
                  </a:lnTo>
                  <a:cubicBezTo>
                    <a:pt x="36647" y="196954"/>
                    <a:pt x="39219" y="208526"/>
                    <a:pt x="42220" y="220099"/>
                  </a:cubicBezTo>
                  <a:cubicBezTo>
                    <a:pt x="42648" y="222242"/>
                    <a:pt x="43506" y="224385"/>
                    <a:pt x="44363" y="226957"/>
                  </a:cubicBezTo>
                  <a:lnTo>
                    <a:pt x="545854" y="580144"/>
                  </a:lnTo>
                  <a:cubicBezTo>
                    <a:pt x="535567" y="530423"/>
                    <a:pt x="525280" y="481989"/>
                    <a:pt x="515422" y="43355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16E8E2AF-A21E-46C8-B5C8-2D5ACD2386DB}"/>
                </a:ext>
              </a:extLst>
            </p:cNvPr>
            <p:cNvSpPr/>
            <p:nvPr/>
          </p:nvSpPr>
          <p:spPr>
            <a:xfrm>
              <a:off x="7763995" y="6684621"/>
              <a:ext cx="77153" cy="137160"/>
            </a:xfrm>
            <a:custGeom>
              <a:avLst/>
              <a:gdLst>
                <a:gd name="connsiteX0" fmla="*/ 73509 w 77152"/>
                <a:gd name="connsiteY0" fmla="*/ 86797 h 137160"/>
                <a:gd name="connsiteX1" fmla="*/ 55507 w 77152"/>
                <a:gd name="connsiteY1" fmla="*/ 79510 h 137160"/>
                <a:gd name="connsiteX2" fmla="*/ 55507 w 77152"/>
                <a:gd name="connsiteY2" fmla="*/ 79510 h 137160"/>
                <a:gd name="connsiteX3" fmla="*/ 40505 w 77152"/>
                <a:gd name="connsiteY3" fmla="*/ 28075 h 137160"/>
                <a:gd name="connsiteX4" fmla="*/ 22074 w 77152"/>
                <a:gd name="connsiteY4" fmla="*/ 4929 h 137160"/>
                <a:gd name="connsiteX5" fmla="*/ 20360 w 77152"/>
                <a:gd name="connsiteY5" fmla="*/ 3215 h 137160"/>
                <a:gd name="connsiteX6" fmla="*/ 3215 w 77152"/>
                <a:gd name="connsiteY6" fmla="*/ 27646 h 137160"/>
                <a:gd name="connsiteX7" fmla="*/ 21646 w 77152"/>
                <a:gd name="connsiteY7" fmla="*/ 134802 h 137160"/>
                <a:gd name="connsiteX8" fmla="*/ 40505 w 77152"/>
                <a:gd name="connsiteY8" fmla="*/ 130516 h 137160"/>
                <a:gd name="connsiteX9" fmla="*/ 72652 w 77152"/>
                <a:gd name="connsiteY9" fmla="*/ 106942 h 137160"/>
                <a:gd name="connsiteX10" fmla="*/ 73509 w 77152"/>
                <a:gd name="connsiteY10" fmla="*/ 86797 h 13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7152" h="137160">
                  <a:moveTo>
                    <a:pt x="73509" y="86797"/>
                  </a:moveTo>
                  <a:cubicBezTo>
                    <a:pt x="67080" y="85939"/>
                    <a:pt x="61079" y="83367"/>
                    <a:pt x="55507" y="79510"/>
                  </a:cubicBezTo>
                  <a:lnTo>
                    <a:pt x="55507" y="79510"/>
                  </a:lnTo>
                  <a:cubicBezTo>
                    <a:pt x="38791" y="67937"/>
                    <a:pt x="33218" y="46077"/>
                    <a:pt x="40505" y="28075"/>
                  </a:cubicBezTo>
                  <a:cubicBezTo>
                    <a:pt x="34504" y="19931"/>
                    <a:pt x="28503" y="12216"/>
                    <a:pt x="22074" y="4929"/>
                  </a:cubicBezTo>
                  <a:cubicBezTo>
                    <a:pt x="21646" y="4072"/>
                    <a:pt x="20788" y="3643"/>
                    <a:pt x="20360" y="3215"/>
                  </a:cubicBezTo>
                  <a:lnTo>
                    <a:pt x="3215" y="27646"/>
                  </a:lnTo>
                  <a:lnTo>
                    <a:pt x="21646" y="134802"/>
                  </a:lnTo>
                  <a:cubicBezTo>
                    <a:pt x="28075" y="133945"/>
                    <a:pt x="34504" y="133088"/>
                    <a:pt x="40505" y="130516"/>
                  </a:cubicBezTo>
                  <a:cubicBezTo>
                    <a:pt x="52507" y="125373"/>
                    <a:pt x="67080" y="119800"/>
                    <a:pt x="72652" y="106942"/>
                  </a:cubicBezTo>
                  <a:cubicBezTo>
                    <a:pt x="75224" y="100084"/>
                    <a:pt x="74795" y="93226"/>
                    <a:pt x="73509" y="867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558DEFBD-64AC-4D71-A29D-4A54CD1F1B03}"/>
                </a:ext>
              </a:extLst>
            </p:cNvPr>
            <p:cNvSpPr/>
            <p:nvPr/>
          </p:nvSpPr>
          <p:spPr>
            <a:xfrm>
              <a:off x="6748153" y="5507188"/>
              <a:ext cx="990124" cy="1337310"/>
            </a:xfrm>
            <a:custGeom>
              <a:avLst/>
              <a:gdLst>
                <a:gd name="connsiteX0" fmla="*/ 968478 w 990123"/>
                <a:gd name="connsiteY0" fmla="*/ 1134356 h 1337310"/>
                <a:gd name="connsiteX1" fmla="*/ 968478 w 990123"/>
                <a:gd name="connsiteY1" fmla="*/ 1134356 h 1337310"/>
                <a:gd name="connsiteX2" fmla="*/ 926044 w 990123"/>
                <a:gd name="connsiteY2" fmla="*/ 1118068 h 1337310"/>
                <a:gd name="connsiteX3" fmla="*/ 734020 w 990123"/>
                <a:gd name="connsiteY3" fmla="*/ 909757 h 1337310"/>
                <a:gd name="connsiteX4" fmla="*/ 624721 w 990123"/>
                <a:gd name="connsiteY4" fmla="*/ 756309 h 1337310"/>
                <a:gd name="connsiteX5" fmla="*/ 612291 w 990123"/>
                <a:gd name="connsiteY5" fmla="*/ 732306 h 1337310"/>
                <a:gd name="connsiteX6" fmla="*/ 594289 w 990123"/>
                <a:gd name="connsiteY6" fmla="*/ 725019 h 1337310"/>
                <a:gd name="connsiteX7" fmla="*/ 583144 w 990123"/>
                <a:gd name="connsiteY7" fmla="*/ 665869 h 1337310"/>
                <a:gd name="connsiteX8" fmla="*/ 564285 w 990123"/>
                <a:gd name="connsiteY8" fmla="*/ 611005 h 1337310"/>
                <a:gd name="connsiteX9" fmla="*/ 561713 w 990123"/>
                <a:gd name="connsiteY9" fmla="*/ 611434 h 1337310"/>
                <a:gd name="connsiteX10" fmla="*/ 480274 w 990123"/>
                <a:gd name="connsiteY10" fmla="*/ 553998 h 1337310"/>
                <a:gd name="connsiteX11" fmla="*/ 478560 w 990123"/>
                <a:gd name="connsiteY11" fmla="*/ 544140 h 1337310"/>
                <a:gd name="connsiteX12" fmla="*/ 438269 w 990123"/>
                <a:gd name="connsiteY12" fmla="*/ 309682 h 1337310"/>
                <a:gd name="connsiteX13" fmla="*/ 3215 w 990123"/>
                <a:gd name="connsiteY13" fmla="*/ 3215 h 1337310"/>
                <a:gd name="connsiteX14" fmla="*/ 38791 w 990123"/>
                <a:gd name="connsiteY14" fmla="*/ 87654 h 1337310"/>
                <a:gd name="connsiteX15" fmla="*/ 355116 w 990123"/>
                <a:gd name="connsiteY15" fmla="*/ 310110 h 1337310"/>
                <a:gd name="connsiteX16" fmla="*/ 356830 w 990123"/>
                <a:gd name="connsiteY16" fmla="*/ 318254 h 1337310"/>
                <a:gd name="connsiteX17" fmla="*/ 383405 w 990123"/>
                <a:gd name="connsiteY17" fmla="*/ 472131 h 1337310"/>
                <a:gd name="connsiteX18" fmla="*/ 388977 w 990123"/>
                <a:gd name="connsiteY18" fmla="*/ 527852 h 1337310"/>
                <a:gd name="connsiteX19" fmla="*/ 329398 w 990123"/>
                <a:gd name="connsiteY19" fmla="*/ 538139 h 1337310"/>
                <a:gd name="connsiteX20" fmla="*/ 319111 w 990123"/>
                <a:gd name="connsiteY20" fmla="*/ 478560 h 1337310"/>
                <a:gd name="connsiteX21" fmla="*/ 342257 w 990123"/>
                <a:gd name="connsiteY21" fmla="*/ 462272 h 1337310"/>
                <a:gd name="connsiteX22" fmla="*/ 319968 w 990123"/>
                <a:gd name="connsiteY22" fmla="*/ 333256 h 1337310"/>
                <a:gd name="connsiteX23" fmla="*/ 75652 w 990123"/>
                <a:gd name="connsiteY23" fmla="*/ 161377 h 1337310"/>
                <a:gd name="connsiteX24" fmla="*/ 106942 w 990123"/>
                <a:gd name="connsiteY24" fmla="*/ 220099 h 1337310"/>
                <a:gd name="connsiteX25" fmla="*/ 183237 w 990123"/>
                <a:gd name="connsiteY25" fmla="*/ 342686 h 1337310"/>
                <a:gd name="connsiteX26" fmla="*/ 195239 w 990123"/>
                <a:gd name="connsiteY26" fmla="*/ 362403 h 1337310"/>
                <a:gd name="connsiteX27" fmla="*/ 235529 w 990123"/>
                <a:gd name="connsiteY27" fmla="*/ 367117 h 1337310"/>
                <a:gd name="connsiteX28" fmla="*/ 245816 w 990123"/>
                <a:gd name="connsiteY28" fmla="*/ 427125 h 1337310"/>
                <a:gd name="connsiteX29" fmla="*/ 235529 w 990123"/>
                <a:gd name="connsiteY29" fmla="*/ 437412 h 1337310"/>
                <a:gd name="connsiteX30" fmla="*/ 254389 w 990123"/>
                <a:gd name="connsiteY30" fmla="*/ 477703 h 1337310"/>
                <a:gd name="connsiteX31" fmla="*/ 343114 w 990123"/>
                <a:gd name="connsiteY31" fmla="*/ 695873 h 1337310"/>
                <a:gd name="connsiteX32" fmla="*/ 359402 w 990123"/>
                <a:gd name="connsiteY32" fmla="*/ 761024 h 1337310"/>
                <a:gd name="connsiteX33" fmla="*/ 325541 w 990123"/>
                <a:gd name="connsiteY33" fmla="*/ 849749 h 1337310"/>
                <a:gd name="connsiteX34" fmla="*/ 324683 w 990123"/>
                <a:gd name="connsiteY34" fmla="*/ 854035 h 1337310"/>
                <a:gd name="connsiteX35" fmla="*/ 500420 w 990123"/>
                <a:gd name="connsiteY35" fmla="*/ 823603 h 1337310"/>
                <a:gd name="connsiteX36" fmla="*/ 507278 w 990123"/>
                <a:gd name="connsiteY36" fmla="*/ 808601 h 1337310"/>
                <a:gd name="connsiteX37" fmla="*/ 566857 w 990123"/>
                <a:gd name="connsiteY37" fmla="*/ 797886 h 1337310"/>
                <a:gd name="connsiteX38" fmla="*/ 577572 w 990123"/>
                <a:gd name="connsiteY38" fmla="*/ 857893 h 1337310"/>
                <a:gd name="connsiteX39" fmla="*/ 517565 w 990123"/>
                <a:gd name="connsiteY39" fmla="*/ 868180 h 1337310"/>
                <a:gd name="connsiteX40" fmla="*/ 504277 w 990123"/>
                <a:gd name="connsiteY40" fmla="*/ 852321 h 1337310"/>
                <a:gd name="connsiteX41" fmla="*/ 317397 w 990123"/>
                <a:gd name="connsiteY41" fmla="*/ 884897 h 1337310"/>
                <a:gd name="connsiteX42" fmla="*/ 304967 w 990123"/>
                <a:gd name="connsiteY42" fmla="*/ 951762 h 1337310"/>
                <a:gd name="connsiteX43" fmla="*/ 314396 w 990123"/>
                <a:gd name="connsiteY43" fmla="*/ 1020771 h 1337310"/>
                <a:gd name="connsiteX44" fmla="*/ 361974 w 990123"/>
                <a:gd name="connsiteY44" fmla="*/ 1055061 h 1337310"/>
                <a:gd name="connsiteX45" fmla="*/ 455414 w 990123"/>
                <a:gd name="connsiteY45" fmla="*/ 1081635 h 1337310"/>
                <a:gd name="connsiteX46" fmla="*/ 442555 w 990123"/>
                <a:gd name="connsiteY46" fmla="*/ 1007483 h 1337310"/>
                <a:gd name="connsiteX47" fmla="*/ 424982 w 990123"/>
                <a:gd name="connsiteY47" fmla="*/ 1000196 h 1337310"/>
                <a:gd name="connsiteX48" fmla="*/ 414695 w 990123"/>
                <a:gd name="connsiteY48" fmla="*/ 940618 h 1337310"/>
                <a:gd name="connsiteX49" fmla="*/ 474273 w 990123"/>
                <a:gd name="connsiteY49" fmla="*/ 929902 h 1337310"/>
                <a:gd name="connsiteX50" fmla="*/ 484989 w 990123"/>
                <a:gd name="connsiteY50" fmla="*/ 989910 h 1337310"/>
                <a:gd name="connsiteX51" fmla="*/ 471273 w 990123"/>
                <a:gd name="connsiteY51" fmla="*/ 1002339 h 1337310"/>
                <a:gd name="connsiteX52" fmla="*/ 484989 w 990123"/>
                <a:gd name="connsiteY52" fmla="*/ 1083350 h 1337310"/>
                <a:gd name="connsiteX53" fmla="*/ 485846 w 990123"/>
                <a:gd name="connsiteY53" fmla="*/ 1088065 h 1337310"/>
                <a:gd name="connsiteX54" fmla="*/ 559141 w 990123"/>
                <a:gd name="connsiteY54" fmla="*/ 1101352 h 1337310"/>
                <a:gd name="connsiteX55" fmla="*/ 555284 w 990123"/>
                <a:gd name="connsiteY55" fmla="*/ 1047345 h 1337310"/>
                <a:gd name="connsiteX56" fmla="*/ 615291 w 990123"/>
                <a:gd name="connsiteY56" fmla="*/ 1037059 h 1337310"/>
                <a:gd name="connsiteX57" fmla="*/ 625578 w 990123"/>
                <a:gd name="connsiteY57" fmla="*/ 1096637 h 1337310"/>
                <a:gd name="connsiteX58" fmla="*/ 605861 w 990123"/>
                <a:gd name="connsiteY58" fmla="*/ 1112496 h 1337310"/>
                <a:gd name="connsiteX59" fmla="*/ 620006 w 990123"/>
                <a:gd name="connsiteY59" fmla="*/ 1142929 h 1337310"/>
                <a:gd name="connsiteX60" fmla="*/ 651724 w 990123"/>
                <a:gd name="connsiteY60" fmla="*/ 1170789 h 1337310"/>
                <a:gd name="connsiteX61" fmla="*/ 682157 w 990123"/>
                <a:gd name="connsiteY61" fmla="*/ 1203793 h 1337310"/>
                <a:gd name="connsiteX62" fmla="*/ 700587 w 990123"/>
                <a:gd name="connsiteY62" fmla="*/ 1177647 h 1337310"/>
                <a:gd name="connsiteX63" fmla="*/ 664583 w 990123"/>
                <a:gd name="connsiteY63" fmla="*/ 970193 h 1337310"/>
                <a:gd name="connsiteX64" fmla="*/ 663297 w 990123"/>
                <a:gd name="connsiteY64" fmla="*/ 969764 h 1337310"/>
                <a:gd name="connsiteX65" fmla="*/ 653010 w 990123"/>
                <a:gd name="connsiteY65" fmla="*/ 909757 h 1337310"/>
                <a:gd name="connsiteX66" fmla="*/ 712589 w 990123"/>
                <a:gd name="connsiteY66" fmla="*/ 899469 h 1337310"/>
                <a:gd name="connsiteX67" fmla="*/ 722876 w 990123"/>
                <a:gd name="connsiteY67" fmla="*/ 959048 h 1337310"/>
                <a:gd name="connsiteX68" fmla="*/ 695444 w 990123"/>
                <a:gd name="connsiteY68" fmla="*/ 976622 h 1337310"/>
                <a:gd name="connsiteX69" fmla="*/ 730591 w 990123"/>
                <a:gd name="connsiteY69" fmla="*/ 1178505 h 1337310"/>
                <a:gd name="connsiteX70" fmla="*/ 731877 w 990123"/>
                <a:gd name="connsiteY70" fmla="*/ 1184505 h 1337310"/>
                <a:gd name="connsiteX71" fmla="*/ 702302 w 990123"/>
                <a:gd name="connsiteY71" fmla="*/ 1226511 h 1337310"/>
                <a:gd name="connsiteX72" fmla="*/ 741736 w 990123"/>
                <a:gd name="connsiteY72" fmla="*/ 1270230 h 1337310"/>
                <a:gd name="connsiteX73" fmla="*/ 742164 w 990123"/>
                <a:gd name="connsiteY73" fmla="*/ 1269373 h 1337310"/>
                <a:gd name="connsiteX74" fmla="*/ 748165 w 990123"/>
                <a:gd name="connsiteY74" fmla="*/ 1268516 h 1337310"/>
                <a:gd name="connsiteX75" fmla="*/ 821031 w 990123"/>
                <a:gd name="connsiteY75" fmla="*/ 1255657 h 1337310"/>
                <a:gd name="connsiteX76" fmla="*/ 828318 w 990123"/>
                <a:gd name="connsiteY76" fmla="*/ 1239369 h 1337310"/>
                <a:gd name="connsiteX77" fmla="*/ 888325 w 990123"/>
                <a:gd name="connsiteY77" fmla="*/ 1229082 h 1337310"/>
                <a:gd name="connsiteX78" fmla="*/ 898612 w 990123"/>
                <a:gd name="connsiteY78" fmla="*/ 1288661 h 1337310"/>
                <a:gd name="connsiteX79" fmla="*/ 839034 w 990123"/>
                <a:gd name="connsiteY79" fmla="*/ 1298948 h 1337310"/>
                <a:gd name="connsiteX80" fmla="*/ 826175 w 990123"/>
                <a:gd name="connsiteY80" fmla="*/ 1284375 h 1337310"/>
                <a:gd name="connsiteX81" fmla="*/ 767882 w 990123"/>
                <a:gd name="connsiteY81" fmla="*/ 1294662 h 1337310"/>
                <a:gd name="connsiteX82" fmla="*/ 767882 w 990123"/>
                <a:gd name="connsiteY82" fmla="*/ 1294662 h 1337310"/>
                <a:gd name="connsiteX83" fmla="*/ 877610 w 990123"/>
                <a:gd name="connsiteY83" fmla="*/ 1318236 h 1337310"/>
                <a:gd name="connsiteX84" fmla="*/ 949190 w 990123"/>
                <a:gd name="connsiteY84" fmla="*/ 1334953 h 1337310"/>
                <a:gd name="connsiteX85" fmla="*/ 983909 w 990123"/>
                <a:gd name="connsiteY85" fmla="*/ 1334095 h 1337310"/>
                <a:gd name="connsiteX86" fmla="*/ 961192 w 990123"/>
                <a:gd name="connsiteY86" fmla="*/ 1203793 h 1337310"/>
                <a:gd name="connsiteX87" fmla="*/ 959049 w 990123"/>
                <a:gd name="connsiteY87" fmla="*/ 1192221 h 1337310"/>
                <a:gd name="connsiteX88" fmla="*/ 988624 w 990123"/>
                <a:gd name="connsiteY88" fmla="*/ 1150215 h 1337310"/>
                <a:gd name="connsiteX89" fmla="*/ 968478 w 990123"/>
                <a:gd name="connsiteY89" fmla="*/ 1134356 h 1337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990123" h="1337310">
                  <a:moveTo>
                    <a:pt x="968478" y="1134356"/>
                  </a:moveTo>
                  <a:lnTo>
                    <a:pt x="968478" y="1134356"/>
                  </a:lnTo>
                  <a:cubicBezTo>
                    <a:pt x="953905" y="1129641"/>
                    <a:pt x="937189" y="1130070"/>
                    <a:pt x="926044" y="1118068"/>
                  </a:cubicBezTo>
                  <a:cubicBezTo>
                    <a:pt x="858750" y="1052060"/>
                    <a:pt x="794885" y="982194"/>
                    <a:pt x="734020" y="909757"/>
                  </a:cubicBezTo>
                  <a:cubicBezTo>
                    <a:pt x="693730" y="861322"/>
                    <a:pt x="653868" y="812030"/>
                    <a:pt x="624721" y="756309"/>
                  </a:cubicBezTo>
                  <a:cubicBezTo>
                    <a:pt x="620435" y="748594"/>
                    <a:pt x="616149" y="740450"/>
                    <a:pt x="612291" y="732306"/>
                  </a:cubicBezTo>
                  <a:cubicBezTo>
                    <a:pt x="605861" y="731449"/>
                    <a:pt x="599861" y="728877"/>
                    <a:pt x="594289" y="725019"/>
                  </a:cubicBezTo>
                  <a:cubicBezTo>
                    <a:pt x="575000" y="711304"/>
                    <a:pt x="569857" y="685157"/>
                    <a:pt x="583144" y="665869"/>
                  </a:cubicBezTo>
                  <a:cubicBezTo>
                    <a:pt x="576286" y="647867"/>
                    <a:pt x="570286" y="629436"/>
                    <a:pt x="564285" y="611005"/>
                  </a:cubicBezTo>
                  <a:lnTo>
                    <a:pt x="561713" y="611434"/>
                  </a:lnTo>
                  <a:lnTo>
                    <a:pt x="480274" y="553998"/>
                  </a:lnTo>
                  <a:lnTo>
                    <a:pt x="478560" y="544140"/>
                  </a:lnTo>
                  <a:lnTo>
                    <a:pt x="438269" y="309682"/>
                  </a:lnTo>
                  <a:lnTo>
                    <a:pt x="3215" y="3215"/>
                  </a:lnTo>
                  <a:cubicBezTo>
                    <a:pt x="13930" y="31933"/>
                    <a:pt x="25932" y="60222"/>
                    <a:pt x="38791" y="87654"/>
                  </a:cubicBezTo>
                  <a:lnTo>
                    <a:pt x="355116" y="310110"/>
                  </a:lnTo>
                  <a:lnTo>
                    <a:pt x="356830" y="318254"/>
                  </a:lnTo>
                  <a:lnTo>
                    <a:pt x="383405" y="472131"/>
                  </a:lnTo>
                  <a:cubicBezTo>
                    <a:pt x="398407" y="486704"/>
                    <a:pt x="401407" y="510278"/>
                    <a:pt x="388977" y="527852"/>
                  </a:cubicBezTo>
                  <a:cubicBezTo>
                    <a:pt x="375261" y="547140"/>
                    <a:pt x="348686" y="551855"/>
                    <a:pt x="329398" y="538139"/>
                  </a:cubicBezTo>
                  <a:cubicBezTo>
                    <a:pt x="310110" y="524423"/>
                    <a:pt x="305395" y="497848"/>
                    <a:pt x="319111" y="478560"/>
                  </a:cubicBezTo>
                  <a:cubicBezTo>
                    <a:pt x="325112" y="470416"/>
                    <a:pt x="333256" y="464844"/>
                    <a:pt x="342257" y="462272"/>
                  </a:cubicBezTo>
                  <a:lnTo>
                    <a:pt x="319968" y="333256"/>
                  </a:lnTo>
                  <a:lnTo>
                    <a:pt x="75652" y="161377"/>
                  </a:lnTo>
                  <a:cubicBezTo>
                    <a:pt x="85510" y="181094"/>
                    <a:pt x="95798" y="200811"/>
                    <a:pt x="106942" y="220099"/>
                  </a:cubicBezTo>
                  <a:cubicBezTo>
                    <a:pt x="131373" y="261676"/>
                    <a:pt x="158377" y="301538"/>
                    <a:pt x="183237" y="342686"/>
                  </a:cubicBezTo>
                  <a:cubicBezTo>
                    <a:pt x="187095" y="349115"/>
                    <a:pt x="191381" y="355973"/>
                    <a:pt x="195239" y="362403"/>
                  </a:cubicBezTo>
                  <a:cubicBezTo>
                    <a:pt x="208097" y="357259"/>
                    <a:pt x="223099" y="358545"/>
                    <a:pt x="235529" y="367117"/>
                  </a:cubicBezTo>
                  <a:cubicBezTo>
                    <a:pt x="254817" y="380833"/>
                    <a:pt x="259532" y="407408"/>
                    <a:pt x="245816" y="427125"/>
                  </a:cubicBezTo>
                  <a:cubicBezTo>
                    <a:pt x="242816" y="431411"/>
                    <a:pt x="239387" y="434411"/>
                    <a:pt x="235529" y="437412"/>
                  </a:cubicBezTo>
                  <a:cubicBezTo>
                    <a:pt x="241959" y="450699"/>
                    <a:pt x="248388" y="463987"/>
                    <a:pt x="254389" y="477703"/>
                  </a:cubicBezTo>
                  <a:cubicBezTo>
                    <a:pt x="286964" y="549283"/>
                    <a:pt x="317397" y="621721"/>
                    <a:pt x="343114" y="695873"/>
                  </a:cubicBezTo>
                  <a:cubicBezTo>
                    <a:pt x="349972" y="717304"/>
                    <a:pt x="357687" y="738307"/>
                    <a:pt x="359402" y="761024"/>
                  </a:cubicBezTo>
                  <a:cubicBezTo>
                    <a:pt x="359831" y="794456"/>
                    <a:pt x="331970" y="818460"/>
                    <a:pt x="325541" y="849749"/>
                  </a:cubicBezTo>
                  <a:cubicBezTo>
                    <a:pt x="325112" y="851035"/>
                    <a:pt x="325112" y="852321"/>
                    <a:pt x="324683" y="854035"/>
                  </a:cubicBezTo>
                  <a:lnTo>
                    <a:pt x="500420" y="823603"/>
                  </a:lnTo>
                  <a:cubicBezTo>
                    <a:pt x="501706" y="818460"/>
                    <a:pt x="504277" y="813316"/>
                    <a:pt x="507278" y="808601"/>
                  </a:cubicBezTo>
                  <a:cubicBezTo>
                    <a:pt x="520994" y="789313"/>
                    <a:pt x="547569" y="784170"/>
                    <a:pt x="566857" y="797886"/>
                  </a:cubicBezTo>
                  <a:cubicBezTo>
                    <a:pt x="586145" y="811601"/>
                    <a:pt x="591288" y="838605"/>
                    <a:pt x="577572" y="857893"/>
                  </a:cubicBezTo>
                  <a:cubicBezTo>
                    <a:pt x="563856" y="877181"/>
                    <a:pt x="536853" y="881896"/>
                    <a:pt x="517565" y="868180"/>
                  </a:cubicBezTo>
                  <a:cubicBezTo>
                    <a:pt x="511564" y="863894"/>
                    <a:pt x="507278" y="858322"/>
                    <a:pt x="504277" y="852321"/>
                  </a:cubicBezTo>
                  <a:lnTo>
                    <a:pt x="317397" y="884897"/>
                  </a:lnTo>
                  <a:cubicBezTo>
                    <a:pt x="312253" y="906756"/>
                    <a:pt x="307110" y="929045"/>
                    <a:pt x="304967" y="951762"/>
                  </a:cubicBezTo>
                  <a:cubicBezTo>
                    <a:pt x="302823" y="974908"/>
                    <a:pt x="303252" y="999339"/>
                    <a:pt x="314396" y="1020771"/>
                  </a:cubicBezTo>
                  <a:cubicBezTo>
                    <a:pt x="323826" y="1039202"/>
                    <a:pt x="343972" y="1047345"/>
                    <a:pt x="361974" y="1055061"/>
                  </a:cubicBezTo>
                  <a:cubicBezTo>
                    <a:pt x="392406" y="1066633"/>
                    <a:pt x="423696" y="1074777"/>
                    <a:pt x="455414" y="1081635"/>
                  </a:cubicBezTo>
                  <a:lnTo>
                    <a:pt x="442555" y="1007483"/>
                  </a:lnTo>
                  <a:cubicBezTo>
                    <a:pt x="436555" y="1006197"/>
                    <a:pt x="430125" y="1004054"/>
                    <a:pt x="424982" y="1000196"/>
                  </a:cubicBezTo>
                  <a:cubicBezTo>
                    <a:pt x="405693" y="986481"/>
                    <a:pt x="401407" y="959906"/>
                    <a:pt x="414695" y="940618"/>
                  </a:cubicBezTo>
                  <a:cubicBezTo>
                    <a:pt x="427982" y="921330"/>
                    <a:pt x="454985" y="916186"/>
                    <a:pt x="474273" y="929902"/>
                  </a:cubicBezTo>
                  <a:cubicBezTo>
                    <a:pt x="493562" y="943618"/>
                    <a:pt x="498705" y="970622"/>
                    <a:pt x="484989" y="989910"/>
                  </a:cubicBezTo>
                  <a:cubicBezTo>
                    <a:pt x="481132" y="995053"/>
                    <a:pt x="476417" y="999339"/>
                    <a:pt x="471273" y="1002339"/>
                  </a:cubicBezTo>
                  <a:lnTo>
                    <a:pt x="484989" y="1083350"/>
                  </a:lnTo>
                  <a:lnTo>
                    <a:pt x="485846" y="1088065"/>
                  </a:lnTo>
                  <a:cubicBezTo>
                    <a:pt x="510278" y="1092780"/>
                    <a:pt x="534710" y="1096637"/>
                    <a:pt x="559141" y="1101352"/>
                  </a:cubicBezTo>
                  <a:cubicBezTo>
                    <a:pt x="545425" y="1086779"/>
                    <a:pt x="543282" y="1064062"/>
                    <a:pt x="555284" y="1047345"/>
                  </a:cubicBezTo>
                  <a:cubicBezTo>
                    <a:pt x="569000" y="1028057"/>
                    <a:pt x="595574" y="1023342"/>
                    <a:pt x="615291" y="1037059"/>
                  </a:cubicBezTo>
                  <a:cubicBezTo>
                    <a:pt x="634579" y="1050774"/>
                    <a:pt x="639294" y="1077349"/>
                    <a:pt x="625578" y="1096637"/>
                  </a:cubicBezTo>
                  <a:cubicBezTo>
                    <a:pt x="620435" y="1103924"/>
                    <a:pt x="613577" y="1109496"/>
                    <a:pt x="605861" y="1112496"/>
                  </a:cubicBezTo>
                  <a:lnTo>
                    <a:pt x="620006" y="1142929"/>
                  </a:lnTo>
                  <a:cubicBezTo>
                    <a:pt x="630722" y="1151930"/>
                    <a:pt x="641437" y="1161360"/>
                    <a:pt x="651724" y="1170789"/>
                  </a:cubicBezTo>
                  <a:cubicBezTo>
                    <a:pt x="662011" y="1181505"/>
                    <a:pt x="672298" y="1192649"/>
                    <a:pt x="682157" y="1203793"/>
                  </a:cubicBezTo>
                  <a:lnTo>
                    <a:pt x="700587" y="1177647"/>
                  </a:lnTo>
                  <a:lnTo>
                    <a:pt x="664583" y="970193"/>
                  </a:lnTo>
                  <a:cubicBezTo>
                    <a:pt x="664154" y="969764"/>
                    <a:pt x="663726" y="969764"/>
                    <a:pt x="663297" y="969764"/>
                  </a:cubicBezTo>
                  <a:cubicBezTo>
                    <a:pt x="644009" y="956048"/>
                    <a:pt x="639294" y="929045"/>
                    <a:pt x="653010" y="909757"/>
                  </a:cubicBezTo>
                  <a:cubicBezTo>
                    <a:pt x="666726" y="890468"/>
                    <a:pt x="693301" y="886182"/>
                    <a:pt x="712589" y="899469"/>
                  </a:cubicBezTo>
                  <a:cubicBezTo>
                    <a:pt x="731877" y="912757"/>
                    <a:pt x="736592" y="939332"/>
                    <a:pt x="722876" y="959048"/>
                  </a:cubicBezTo>
                  <a:cubicBezTo>
                    <a:pt x="716018" y="968479"/>
                    <a:pt x="706160" y="974908"/>
                    <a:pt x="695444" y="976622"/>
                  </a:cubicBezTo>
                  <a:lnTo>
                    <a:pt x="730591" y="1178505"/>
                  </a:lnTo>
                  <a:lnTo>
                    <a:pt x="731877" y="1184505"/>
                  </a:lnTo>
                  <a:lnTo>
                    <a:pt x="702302" y="1226511"/>
                  </a:lnTo>
                  <a:cubicBezTo>
                    <a:pt x="715161" y="1241512"/>
                    <a:pt x="728020" y="1256086"/>
                    <a:pt x="741736" y="1270230"/>
                  </a:cubicBezTo>
                  <a:lnTo>
                    <a:pt x="742164" y="1269373"/>
                  </a:lnTo>
                  <a:lnTo>
                    <a:pt x="748165" y="1268516"/>
                  </a:lnTo>
                  <a:lnTo>
                    <a:pt x="821031" y="1255657"/>
                  </a:lnTo>
                  <a:cubicBezTo>
                    <a:pt x="822317" y="1250085"/>
                    <a:pt x="824460" y="1244513"/>
                    <a:pt x="828318" y="1239369"/>
                  </a:cubicBezTo>
                  <a:cubicBezTo>
                    <a:pt x="842034" y="1220081"/>
                    <a:pt x="868609" y="1215366"/>
                    <a:pt x="888325" y="1229082"/>
                  </a:cubicBezTo>
                  <a:cubicBezTo>
                    <a:pt x="907614" y="1242799"/>
                    <a:pt x="912328" y="1269373"/>
                    <a:pt x="898612" y="1288661"/>
                  </a:cubicBezTo>
                  <a:cubicBezTo>
                    <a:pt x="884896" y="1307949"/>
                    <a:pt x="858322" y="1312664"/>
                    <a:pt x="839034" y="1298948"/>
                  </a:cubicBezTo>
                  <a:cubicBezTo>
                    <a:pt x="833461" y="1295091"/>
                    <a:pt x="829175" y="1289947"/>
                    <a:pt x="826175" y="1284375"/>
                  </a:cubicBezTo>
                  <a:lnTo>
                    <a:pt x="767882" y="1294662"/>
                  </a:lnTo>
                  <a:cubicBezTo>
                    <a:pt x="767882" y="1294662"/>
                    <a:pt x="767882" y="1294662"/>
                    <a:pt x="767882" y="1294662"/>
                  </a:cubicBezTo>
                  <a:cubicBezTo>
                    <a:pt x="798314" y="1320380"/>
                    <a:pt x="840748" y="1317808"/>
                    <a:pt x="877610" y="1318236"/>
                  </a:cubicBezTo>
                  <a:cubicBezTo>
                    <a:pt x="902041" y="1320380"/>
                    <a:pt x="926473" y="1325094"/>
                    <a:pt x="949190" y="1334953"/>
                  </a:cubicBezTo>
                  <a:cubicBezTo>
                    <a:pt x="960334" y="1336667"/>
                    <a:pt x="972336" y="1336667"/>
                    <a:pt x="983909" y="1334095"/>
                  </a:cubicBezTo>
                  <a:lnTo>
                    <a:pt x="961192" y="1203793"/>
                  </a:lnTo>
                  <a:lnTo>
                    <a:pt x="959049" y="1192221"/>
                  </a:lnTo>
                  <a:lnTo>
                    <a:pt x="988624" y="1150215"/>
                  </a:lnTo>
                  <a:cubicBezTo>
                    <a:pt x="980908" y="1143357"/>
                    <a:pt x="976194" y="1136928"/>
                    <a:pt x="968478" y="113435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558B4648-F3B1-4A38-AA1C-53BDB653CF69}"/>
                </a:ext>
              </a:extLst>
            </p:cNvPr>
            <p:cNvSpPr/>
            <p:nvPr/>
          </p:nvSpPr>
          <p:spPr>
            <a:xfrm>
              <a:off x="6772585" y="4305752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BBDD2501-9E05-4751-BF38-3A787061599F}"/>
                </a:ext>
              </a:extLst>
            </p:cNvPr>
            <p:cNvSpPr/>
            <p:nvPr/>
          </p:nvSpPr>
          <p:spPr>
            <a:xfrm>
              <a:off x="6755011" y="4044291"/>
              <a:ext cx="42863" cy="265748"/>
            </a:xfrm>
            <a:custGeom>
              <a:avLst/>
              <a:gdLst>
                <a:gd name="connsiteX0" fmla="*/ 20788 w 42862"/>
                <a:gd name="connsiteY0" fmla="*/ 264676 h 265747"/>
                <a:gd name="connsiteX1" fmla="*/ 42648 w 42862"/>
                <a:gd name="connsiteY1" fmla="*/ 239387 h 265747"/>
                <a:gd name="connsiteX2" fmla="*/ 42648 w 42862"/>
                <a:gd name="connsiteY2" fmla="*/ 43506 h 265747"/>
                <a:gd name="connsiteX3" fmla="*/ 42648 w 42862"/>
                <a:gd name="connsiteY3" fmla="*/ 40505 h 265747"/>
                <a:gd name="connsiteX4" fmla="*/ 36219 w 42862"/>
                <a:gd name="connsiteY4" fmla="*/ 10930 h 265747"/>
                <a:gd name="connsiteX5" fmla="*/ 34504 w 42862"/>
                <a:gd name="connsiteY5" fmla="*/ 3215 h 265747"/>
                <a:gd name="connsiteX6" fmla="*/ 3215 w 42862"/>
                <a:gd name="connsiteY6" fmla="*/ 34504 h 265747"/>
                <a:gd name="connsiteX7" fmla="*/ 3215 w 42862"/>
                <a:gd name="connsiteY7" fmla="*/ 258247 h 265747"/>
                <a:gd name="connsiteX8" fmla="*/ 20788 w 42862"/>
                <a:gd name="connsiteY8" fmla="*/ 264676 h 265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862" h="265747">
                  <a:moveTo>
                    <a:pt x="20788" y="264676"/>
                  </a:moveTo>
                  <a:cubicBezTo>
                    <a:pt x="28075" y="256103"/>
                    <a:pt x="35362" y="247531"/>
                    <a:pt x="42648" y="239387"/>
                  </a:cubicBezTo>
                  <a:lnTo>
                    <a:pt x="42648" y="43506"/>
                  </a:lnTo>
                  <a:lnTo>
                    <a:pt x="42648" y="40505"/>
                  </a:lnTo>
                  <a:cubicBezTo>
                    <a:pt x="40505" y="30647"/>
                    <a:pt x="38362" y="20788"/>
                    <a:pt x="36219" y="10930"/>
                  </a:cubicBezTo>
                  <a:cubicBezTo>
                    <a:pt x="35790" y="8358"/>
                    <a:pt x="34933" y="5787"/>
                    <a:pt x="34504" y="3215"/>
                  </a:cubicBezTo>
                  <a:lnTo>
                    <a:pt x="3215" y="34504"/>
                  </a:lnTo>
                  <a:lnTo>
                    <a:pt x="3215" y="258247"/>
                  </a:lnTo>
                  <a:cubicBezTo>
                    <a:pt x="8787" y="260390"/>
                    <a:pt x="14788" y="262533"/>
                    <a:pt x="20788" y="26467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8EDE381C-21E1-4A9F-A441-5C49B45D9751}"/>
                </a:ext>
              </a:extLst>
            </p:cNvPr>
            <p:cNvSpPr/>
            <p:nvPr/>
          </p:nvSpPr>
          <p:spPr>
            <a:xfrm>
              <a:off x="5976628" y="3913132"/>
              <a:ext cx="38576" cy="55721"/>
            </a:xfrm>
            <a:custGeom>
              <a:avLst/>
              <a:gdLst>
                <a:gd name="connsiteX0" fmla="*/ 22074 w 38576"/>
                <a:gd name="connsiteY0" fmla="*/ 3215 h 55721"/>
                <a:gd name="connsiteX1" fmla="*/ 3215 w 38576"/>
                <a:gd name="connsiteY1" fmla="*/ 22074 h 55721"/>
                <a:gd name="connsiteX2" fmla="*/ 21646 w 38576"/>
                <a:gd name="connsiteY2" fmla="*/ 53792 h 55721"/>
                <a:gd name="connsiteX3" fmla="*/ 39219 w 38576"/>
                <a:gd name="connsiteY3" fmla="*/ 36219 h 55721"/>
                <a:gd name="connsiteX4" fmla="*/ 22074 w 38576"/>
                <a:gd name="connsiteY4" fmla="*/ 3215 h 5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576" h="55721">
                  <a:moveTo>
                    <a:pt x="22074" y="3215"/>
                  </a:moveTo>
                  <a:lnTo>
                    <a:pt x="3215" y="22074"/>
                  </a:lnTo>
                  <a:cubicBezTo>
                    <a:pt x="9215" y="32790"/>
                    <a:pt x="15216" y="43505"/>
                    <a:pt x="21646" y="53792"/>
                  </a:cubicBezTo>
                  <a:lnTo>
                    <a:pt x="39219" y="36219"/>
                  </a:lnTo>
                  <a:cubicBezTo>
                    <a:pt x="33218" y="25503"/>
                    <a:pt x="27646" y="14359"/>
                    <a:pt x="22074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B15D72CC-91F9-4B9D-9E92-254052658DB3}"/>
                </a:ext>
              </a:extLst>
            </p:cNvPr>
            <p:cNvSpPr/>
            <p:nvPr/>
          </p:nvSpPr>
          <p:spPr>
            <a:xfrm>
              <a:off x="5959912" y="3884414"/>
              <a:ext cx="30004" cy="34290"/>
            </a:xfrm>
            <a:custGeom>
              <a:avLst/>
              <a:gdLst>
                <a:gd name="connsiteX0" fmla="*/ 26360 w 30003"/>
                <a:gd name="connsiteY0" fmla="*/ 7929 h 34290"/>
                <a:gd name="connsiteX1" fmla="*/ 20360 w 30003"/>
                <a:gd name="connsiteY1" fmla="*/ 3215 h 34290"/>
                <a:gd name="connsiteX2" fmla="*/ 3215 w 30003"/>
                <a:gd name="connsiteY2" fmla="*/ 20360 h 34290"/>
                <a:gd name="connsiteX3" fmla="*/ 10073 w 30003"/>
                <a:gd name="connsiteY3" fmla="*/ 33218 h 34290"/>
                <a:gd name="connsiteX4" fmla="*/ 29789 w 30003"/>
                <a:gd name="connsiteY4" fmla="*/ 13502 h 34290"/>
                <a:gd name="connsiteX5" fmla="*/ 26360 w 30003"/>
                <a:gd name="connsiteY5" fmla="*/ 7929 h 34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003" h="34290">
                  <a:moveTo>
                    <a:pt x="26360" y="7929"/>
                  </a:moveTo>
                  <a:cubicBezTo>
                    <a:pt x="24217" y="6215"/>
                    <a:pt x="22074" y="4501"/>
                    <a:pt x="20360" y="3215"/>
                  </a:cubicBezTo>
                  <a:lnTo>
                    <a:pt x="3215" y="20360"/>
                  </a:lnTo>
                  <a:cubicBezTo>
                    <a:pt x="5358" y="24646"/>
                    <a:pt x="7930" y="28932"/>
                    <a:pt x="10073" y="33218"/>
                  </a:cubicBezTo>
                  <a:lnTo>
                    <a:pt x="29789" y="13502"/>
                  </a:lnTo>
                  <a:cubicBezTo>
                    <a:pt x="28075" y="11787"/>
                    <a:pt x="27218" y="10073"/>
                    <a:pt x="26360" y="792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05D20DA1-1BD3-4452-B67C-5208DC0F4CC4}"/>
                </a:ext>
              </a:extLst>
            </p:cNvPr>
            <p:cNvSpPr/>
            <p:nvPr/>
          </p:nvSpPr>
          <p:spPr>
            <a:xfrm>
              <a:off x="6005346" y="3964996"/>
              <a:ext cx="30004" cy="38576"/>
            </a:xfrm>
            <a:custGeom>
              <a:avLst/>
              <a:gdLst>
                <a:gd name="connsiteX0" fmla="*/ 19502 w 30003"/>
                <a:gd name="connsiteY0" fmla="*/ 3215 h 38576"/>
                <a:gd name="connsiteX1" fmla="*/ 19502 w 30003"/>
                <a:gd name="connsiteY1" fmla="*/ 3215 h 38576"/>
                <a:gd name="connsiteX2" fmla="*/ 3215 w 30003"/>
                <a:gd name="connsiteY2" fmla="*/ 19502 h 38576"/>
                <a:gd name="connsiteX3" fmla="*/ 13502 w 30003"/>
                <a:gd name="connsiteY3" fmla="*/ 36219 h 38576"/>
                <a:gd name="connsiteX4" fmla="*/ 28075 w 30003"/>
                <a:gd name="connsiteY4" fmla="*/ 21646 h 38576"/>
                <a:gd name="connsiteX5" fmla="*/ 19502 w 30003"/>
                <a:gd name="connsiteY5" fmla="*/ 3215 h 3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003" h="38576">
                  <a:moveTo>
                    <a:pt x="19502" y="3215"/>
                  </a:moveTo>
                  <a:lnTo>
                    <a:pt x="19502" y="3215"/>
                  </a:lnTo>
                  <a:lnTo>
                    <a:pt x="3215" y="19502"/>
                  </a:lnTo>
                  <a:cubicBezTo>
                    <a:pt x="6644" y="25075"/>
                    <a:pt x="10073" y="30647"/>
                    <a:pt x="13502" y="36219"/>
                  </a:cubicBezTo>
                  <a:lnTo>
                    <a:pt x="28075" y="21646"/>
                  </a:lnTo>
                  <a:cubicBezTo>
                    <a:pt x="25503" y="15645"/>
                    <a:pt x="22503" y="9216"/>
                    <a:pt x="19502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7D67DC86-6CFC-4E42-B9BE-29AFD38A9776}"/>
                </a:ext>
              </a:extLst>
            </p:cNvPr>
            <p:cNvSpPr/>
            <p:nvPr/>
          </p:nvSpPr>
          <p:spPr>
            <a:xfrm>
              <a:off x="6076926" y="4087154"/>
              <a:ext cx="8573" cy="12859"/>
            </a:xfrm>
            <a:custGeom>
              <a:avLst/>
              <a:gdLst>
                <a:gd name="connsiteX0" fmla="*/ 3215 w 8572"/>
                <a:gd name="connsiteY0" fmla="*/ 4501 h 12858"/>
                <a:gd name="connsiteX1" fmla="*/ 7501 w 8572"/>
                <a:gd name="connsiteY1" fmla="*/ 10501 h 12858"/>
                <a:gd name="connsiteX2" fmla="*/ 4501 w 8572"/>
                <a:gd name="connsiteY2" fmla="*/ 3215 h 12858"/>
                <a:gd name="connsiteX3" fmla="*/ 3215 w 8572"/>
                <a:gd name="connsiteY3" fmla="*/ 4501 h 12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" h="12858">
                  <a:moveTo>
                    <a:pt x="3215" y="4501"/>
                  </a:moveTo>
                  <a:cubicBezTo>
                    <a:pt x="4501" y="6644"/>
                    <a:pt x="6215" y="8787"/>
                    <a:pt x="7501" y="10501"/>
                  </a:cubicBezTo>
                  <a:cubicBezTo>
                    <a:pt x="6644" y="7930"/>
                    <a:pt x="5358" y="5358"/>
                    <a:pt x="4501" y="3215"/>
                  </a:cubicBezTo>
                  <a:lnTo>
                    <a:pt x="3215" y="450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726C374B-E32C-46B8-869C-1FAA853DDB78}"/>
                </a:ext>
              </a:extLst>
            </p:cNvPr>
            <p:cNvSpPr/>
            <p:nvPr/>
          </p:nvSpPr>
          <p:spPr>
            <a:xfrm>
              <a:off x="5932051" y="3848409"/>
              <a:ext cx="34290" cy="38576"/>
            </a:xfrm>
            <a:custGeom>
              <a:avLst/>
              <a:gdLst>
                <a:gd name="connsiteX0" fmla="*/ 3215 w 34290"/>
                <a:gd name="connsiteY0" fmla="*/ 3215 h 38576"/>
                <a:gd name="connsiteX1" fmla="*/ 21217 w 34290"/>
                <a:gd name="connsiteY1" fmla="*/ 38362 h 38576"/>
                <a:gd name="connsiteX2" fmla="*/ 32790 w 34290"/>
                <a:gd name="connsiteY2" fmla="*/ 26789 h 38576"/>
                <a:gd name="connsiteX3" fmla="*/ 3215 w 34290"/>
                <a:gd name="connsiteY3" fmla="*/ 3215 h 3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290" h="38576">
                  <a:moveTo>
                    <a:pt x="3215" y="3215"/>
                  </a:moveTo>
                  <a:cubicBezTo>
                    <a:pt x="9215" y="14788"/>
                    <a:pt x="14788" y="26789"/>
                    <a:pt x="21217" y="38362"/>
                  </a:cubicBezTo>
                  <a:lnTo>
                    <a:pt x="32790" y="26789"/>
                  </a:lnTo>
                  <a:cubicBezTo>
                    <a:pt x="22503" y="19074"/>
                    <a:pt x="12644" y="11359"/>
                    <a:pt x="3215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5793B7A4-E3F0-4FD0-8673-FC2D2C45F8E6}"/>
                </a:ext>
              </a:extLst>
            </p:cNvPr>
            <p:cNvSpPr/>
            <p:nvPr/>
          </p:nvSpPr>
          <p:spPr>
            <a:xfrm>
              <a:off x="6060210" y="4059293"/>
              <a:ext cx="12859" cy="17145"/>
            </a:xfrm>
            <a:custGeom>
              <a:avLst/>
              <a:gdLst>
                <a:gd name="connsiteX0" fmla="*/ 3215 w 12858"/>
                <a:gd name="connsiteY0" fmla="*/ 8787 h 17145"/>
                <a:gd name="connsiteX1" fmla="*/ 8358 w 12858"/>
                <a:gd name="connsiteY1" fmla="*/ 16073 h 17145"/>
                <a:gd name="connsiteX2" fmla="*/ 12644 w 12858"/>
                <a:gd name="connsiteY2" fmla="*/ 11787 h 17145"/>
                <a:gd name="connsiteX3" fmla="*/ 8787 w 12858"/>
                <a:gd name="connsiteY3" fmla="*/ 3215 h 17145"/>
                <a:gd name="connsiteX4" fmla="*/ 3215 w 12858"/>
                <a:gd name="connsiteY4" fmla="*/ 8787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58" h="17145">
                  <a:moveTo>
                    <a:pt x="3215" y="8787"/>
                  </a:moveTo>
                  <a:cubicBezTo>
                    <a:pt x="4929" y="11359"/>
                    <a:pt x="6644" y="13502"/>
                    <a:pt x="8358" y="16073"/>
                  </a:cubicBezTo>
                  <a:lnTo>
                    <a:pt x="12644" y="11787"/>
                  </a:lnTo>
                  <a:cubicBezTo>
                    <a:pt x="11359" y="8787"/>
                    <a:pt x="10073" y="6215"/>
                    <a:pt x="8787" y="3215"/>
                  </a:cubicBezTo>
                  <a:lnTo>
                    <a:pt x="3215" y="878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2E6D140B-5B1D-41BF-BDDC-7003FEE8C71F}"/>
                </a:ext>
              </a:extLst>
            </p:cNvPr>
            <p:cNvSpPr/>
            <p:nvPr/>
          </p:nvSpPr>
          <p:spPr>
            <a:xfrm>
              <a:off x="6026777" y="4002286"/>
              <a:ext cx="34290" cy="51435"/>
            </a:xfrm>
            <a:custGeom>
              <a:avLst/>
              <a:gdLst>
                <a:gd name="connsiteX0" fmla="*/ 3215 w 34290"/>
                <a:gd name="connsiteY0" fmla="*/ 15645 h 51435"/>
                <a:gd name="connsiteX1" fmla="*/ 3215 w 34290"/>
                <a:gd name="connsiteY1" fmla="*/ 15645 h 51435"/>
                <a:gd name="connsiteX2" fmla="*/ 25503 w 34290"/>
                <a:gd name="connsiteY2" fmla="*/ 49506 h 51435"/>
                <a:gd name="connsiteX3" fmla="*/ 33647 w 34290"/>
                <a:gd name="connsiteY3" fmla="*/ 41362 h 51435"/>
                <a:gd name="connsiteX4" fmla="*/ 15645 w 34290"/>
                <a:gd name="connsiteY4" fmla="*/ 3215 h 51435"/>
                <a:gd name="connsiteX5" fmla="*/ 3215 w 34290"/>
                <a:gd name="connsiteY5" fmla="*/ 15645 h 51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290" h="51435">
                  <a:moveTo>
                    <a:pt x="3215" y="15645"/>
                  </a:moveTo>
                  <a:lnTo>
                    <a:pt x="3215" y="15645"/>
                  </a:lnTo>
                  <a:cubicBezTo>
                    <a:pt x="10501" y="26789"/>
                    <a:pt x="18217" y="38362"/>
                    <a:pt x="25503" y="49506"/>
                  </a:cubicBezTo>
                  <a:lnTo>
                    <a:pt x="33647" y="41362"/>
                  </a:lnTo>
                  <a:cubicBezTo>
                    <a:pt x="27646" y="28504"/>
                    <a:pt x="21646" y="15645"/>
                    <a:pt x="15645" y="3215"/>
                  </a:cubicBezTo>
                  <a:lnTo>
                    <a:pt x="3215" y="1564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3488A958-8F00-48E9-BD35-D426B2647EAA}"/>
                </a:ext>
              </a:extLst>
            </p:cNvPr>
            <p:cNvSpPr/>
            <p:nvPr/>
          </p:nvSpPr>
          <p:spPr>
            <a:xfrm>
              <a:off x="5325546" y="5827800"/>
              <a:ext cx="317183" cy="120015"/>
            </a:xfrm>
            <a:custGeom>
              <a:avLst/>
              <a:gdLst>
                <a:gd name="connsiteX0" fmla="*/ 315682 w 317182"/>
                <a:gd name="connsiteY0" fmla="*/ 59793 h 120015"/>
                <a:gd name="connsiteX1" fmla="*/ 83796 w 317182"/>
                <a:gd name="connsiteY1" fmla="*/ 59793 h 120015"/>
                <a:gd name="connsiteX2" fmla="*/ 79510 w 317182"/>
                <a:gd name="connsiteY2" fmla="*/ 55507 h 120015"/>
                <a:gd name="connsiteX3" fmla="*/ 26789 w 317182"/>
                <a:gd name="connsiteY3" fmla="*/ 3215 h 120015"/>
                <a:gd name="connsiteX4" fmla="*/ 9644 w 317182"/>
                <a:gd name="connsiteY4" fmla="*/ 6643 h 120015"/>
                <a:gd name="connsiteX5" fmla="*/ 3215 w 317182"/>
                <a:gd name="connsiteY5" fmla="*/ 6215 h 120015"/>
                <a:gd name="connsiteX6" fmla="*/ 26360 w 317182"/>
                <a:gd name="connsiteY6" fmla="*/ 117229 h 120015"/>
                <a:gd name="connsiteX7" fmla="*/ 198239 w 317182"/>
                <a:gd name="connsiteY7" fmla="*/ 117229 h 120015"/>
                <a:gd name="connsiteX8" fmla="*/ 271534 w 317182"/>
                <a:gd name="connsiteY8" fmla="*/ 74795 h 120015"/>
                <a:gd name="connsiteX9" fmla="*/ 274963 w 317182"/>
                <a:gd name="connsiteY9" fmla="*/ 72652 h 120015"/>
                <a:gd name="connsiteX10" fmla="*/ 313539 w 317182"/>
                <a:gd name="connsiteY10" fmla="*/ 72652 h 120015"/>
                <a:gd name="connsiteX11" fmla="*/ 315682 w 317182"/>
                <a:gd name="connsiteY11" fmla="*/ 59793 h 12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7182" h="120015">
                  <a:moveTo>
                    <a:pt x="315682" y="59793"/>
                  </a:moveTo>
                  <a:lnTo>
                    <a:pt x="83796" y="59793"/>
                  </a:lnTo>
                  <a:lnTo>
                    <a:pt x="79510" y="55507"/>
                  </a:lnTo>
                  <a:lnTo>
                    <a:pt x="26789" y="3215"/>
                  </a:lnTo>
                  <a:cubicBezTo>
                    <a:pt x="21646" y="5358"/>
                    <a:pt x="15645" y="6643"/>
                    <a:pt x="9644" y="6643"/>
                  </a:cubicBezTo>
                  <a:cubicBezTo>
                    <a:pt x="7501" y="6643"/>
                    <a:pt x="5358" y="6643"/>
                    <a:pt x="3215" y="6215"/>
                  </a:cubicBezTo>
                  <a:cubicBezTo>
                    <a:pt x="10930" y="43077"/>
                    <a:pt x="18645" y="79939"/>
                    <a:pt x="26360" y="117229"/>
                  </a:cubicBezTo>
                  <a:lnTo>
                    <a:pt x="198239" y="117229"/>
                  </a:lnTo>
                  <a:lnTo>
                    <a:pt x="271534" y="74795"/>
                  </a:lnTo>
                  <a:lnTo>
                    <a:pt x="274963" y="72652"/>
                  </a:lnTo>
                  <a:lnTo>
                    <a:pt x="313539" y="72652"/>
                  </a:lnTo>
                  <a:cubicBezTo>
                    <a:pt x="314397" y="68365"/>
                    <a:pt x="314825" y="64079"/>
                    <a:pt x="315682" y="597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D027EBBB-16D8-4AEE-A88C-6ED64D0D224E}"/>
                </a:ext>
              </a:extLst>
            </p:cNvPr>
            <p:cNvSpPr/>
            <p:nvPr/>
          </p:nvSpPr>
          <p:spPr>
            <a:xfrm>
              <a:off x="5792319" y="-3215"/>
              <a:ext cx="390049" cy="30004"/>
            </a:xfrm>
            <a:custGeom>
              <a:avLst/>
              <a:gdLst>
                <a:gd name="connsiteX0" fmla="*/ 388549 w 390048"/>
                <a:gd name="connsiteY0" fmla="*/ 30218 h 30003"/>
                <a:gd name="connsiteX1" fmla="*/ 328541 w 390048"/>
                <a:gd name="connsiteY1" fmla="*/ 3215 h 30003"/>
                <a:gd name="connsiteX2" fmla="*/ 55936 w 390048"/>
                <a:gd name="connsiteY2" fmla="*/ 3215 h 30003"/>
                <a:gd name="connsiteX3" fmla="*/ 3215 w 390048"/>
                <a:gd name="connsiteY3" fmla="*/ 30218 h 30003"/>
                <a:gd name="connsiteX4" fmla="*/ 388120 w 390048"/>
                <a:gd name="connsiteY4" fmla="*/ 30218 h 30003"/>
                <a:gd name="connsiteX5" fmla="*/ 388549 w 390048"/>
                <a:gd name="connsiteY5" fmla="*/ 30218 h 30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0048" h="30003">
                  <a:moveTo>
                    <a:pt x="388549" y="30218"/>
                  </a:moveTo>
                  <a:cubicBezTo>
                    <a:pt x="368832" y="20360"/>
                    <a:pt x="349115" y="11359"/>
                    <a:pt x="328541" y="3215"/>
                  </a:cubicBezTo>
                  <a:lnTo>
                    <a:pt x="55936" y="3215"/>
                  </a:lnTo>
                  <a:cubicBezTo>
                    <a:pt x="37933" y="11359"/>
                    <a:pt x="20360" y="19931"/>
                    <a:pt x="3215" y="30218"/>
                  </a:cubicBezTo>
                  <a:lnTo>
                    <a:pt x="388120" y="30218"/>
                  </a:lnTo>
                  <a:lnTo>
                    <a:pt x="388549" y="3021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D4FCCFDF-6561-412F-A3DC-B68835649741}"/>
                </a:ext>
              </a:extLst>
            </p:cNvPr>
            <p:cNvSpPr/>
            <p:nvPr/>
          </p:nvSpPr>
          <p:spPr>
            <a:xfrm>
              <a:off x="5710452" y="52935"/>
              <a:ext cx="625793" cy="248603"/>
            </a:xfrm>
            <a:custGeom>
              <a:avLst/>
              <a:gdLst>
                <a:gd name="connsiteX0" fmla="*/ 427554 w 625792"/>
                <a:gd name="connsiteY0" fmla="*/ 40076 h 248602"/>
                <a:gd name="connsiteX1" fmla="*/ 427554 w 625792"/>
                <a:gd name="connsiteY1" fmla="*/ 40076 h 248602"/>
                <a:gd name="connsiteX2" fmla="*/ 433554 w 625792"/>
                <a:gd name="connsiteY2" fmla="*/ 40076 h 248602"/>
                <a:gd name="connsiteX3" fmla="*/ 579287 w 625792"/>
                <a:gd name="connsiteY3" fmla="*/ 185809 h 248602"/>
                <a:gd name="connsiteX4" fmla="*/ 576286 w 625792"/>
                <a:gd name="connsiteY4" fmla="*/ 188809 h 248602"/>
                <a:gd name="connsiteX5" fmla="*/ 580573 w 625792"/>
                <a:gd name="connsiteY5" fmla="*/ 204668 h 248602"/>
                <a:gd name="connsiteX6" fmla="*/ 624721 w 625792"/>
                <a:gd name="connsiteY6" fmla="*/ 248817 h 248602"/>
                <a:gd name="connsiteX7" fmla="*/ 620863 w 625792"/>
                <a:gd name="connsiteY7" fmla="*/ 182380 h 248602"/>
                <a:gd name="connsiteX8" fmla="*/ 618292 w 625792"/>
                <a:gd name="connsiteY8" fmla="*/ 157520 h 248602"/>
                <a:gd name="connsiteX9" fmla="*/ 463987 w 625792"/>
                <a:gd name="connsiteY9" fmla="*/ 3215 h 248602"/>
                <a:gd name="connsiteX10" fmla="*/ 40505 w 625792"/>
                <a:gd name="connsiteY10" fmla="*/ 3215 h 248602"/>
                <a:gd name="connsiteX11" fmla="*/ 3215 w 625792"/>
                <a:gd name="connsiteY11" fmla="*/ 34933 h 248602"/>
                <a:gd name="connsiteX12" fmla="*/ 7930 w 625792"/>
                <a:gd name="connsiteY12" fmla="*/ 39648 h 248602"/>
                <a:gd name="connsiteX13" fmla="*/ 427554 w 625792"/>
                <a:gd name="connsiteY13" fmla="*/ 40076 h 248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25792" h="248602">
                  <a:moveTo>
                    <a:pt x="427554" y="40076"/>
                  </a:moveTo>
                  <a:lnTo>
                    <a:pt x="427554" y="40076"/>
                  </a:lnTo>
                  <a:lnTo>
                    <a:pt x="433554" y="40076"/>
                  </a:lnTo>
                  <a:lnTo>
                    <a:pt x="579287" y="185809"/>
                  </a:lnTo>
                  <a:lnTo>
                    <a:pt x="576286" y="188809"/>
                  </a:lnTo>
                  <a:lnTo>
                    <a:pt x="580573" y="204668"/>
                  </a:lnTo>
                  <a:lnTo>
                    <a:pt x="624721" y="248817"/>
                  </a:lnTo>
                  <a:cubicBezTo>
                    <a:pt x="623435" y="226528"/>
                    <a:pt x="622149" y="204668"/>
                    <a:pt x="620863" y="182380"/>
                  </a:cubicBezTo>
                  <a:cubicBezTo>
                    <a:pt x="620006" y="174236"/>
                    <a:pt x="619578" y="165664"/>
                    <a:pt x="618292" y="157520"/>
                  </a:cubicBezTo>
                  <a:lnTo>
                    <a:pt x="463987" y="3215"/>
                  </a:lnTo>
                  <a:lnTo>
                    <a:pt x="40505" y="3215"/>
                  </a:lnTo>
                  <a:cubicBezTo>
                    <a:pt x="27218" y="13073"/>
                    <a:pt x="14788" y="23360"/>
                    <a:pt x="3215" y="34933"/>
                  </a:cubicBezTo>
                  <a:lnTo>
                    <a:pt x="7930" y="39648"/>
                  </a:lnTo>
                  <a:lnTo>
                    <a:pt x="427554" y="4007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DE45D8B3-092C-4059-9E3F-476CE54EFFB6}"/>
                </a:ext>
              </a:extLst>
            </p:cNvPr>
            <p:cNvSpPr/>
            <p:nvPr/>
          </p:nvSpPr>
          <p:spPr>
            <a:xfrm>
              <a:off x="6188797" y="28932"/>
              <a:ext cx="124301" cy="124301"/>
            </a:xfrm>
            <a:custGeom>
              <a:avLst/>
              <a:gdLst>
                <a:gd name="connsiteX0" fmla="*/ 93655 w 124301"/>
                <a:gd name="connsiteY0" fmla="*/ 68794 h 124301"/>
                <a:gd name="connsiteX1" fmla="*/ 28932 w 124301"/>
                <a:gd name="connsiteY1" fmla="*/ 17359 h 124301"/>
                <a:gd name="connsiteX2" fmla="*/ 3215 w 124301"/>
                <a:gd name="connsiteY2" fmla="*/ 3215 h 124301"/>
                <a:gd name="connsiteX3" fmla="*/ 121515 w 124301"/>
                <a:gd name="connsiteY3" fmla="*/ 121944 h 124301"/>
                <a:gd name="connsiteX4" fmla="*/ 93655 w 124301"/>
                <a:gd name="connsiteY4" fmla="*/ 68794 h 124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301" h="124301">
                  <a:moveTo>
                    <a:pt x="93655" y="68794"/>
                  </a:moveTo>
                  <a:cubicBezTo>
                    <a:pt x="77367" y="46077"/>
                    <a:pt x="52507" y="31933"/>
                    <a:pt x="28932" y="17359"/>
                  </a:cubicBezTo>
                  <a:cubicBezTo>
                    <a:pt x="20360" y="12644"/>
                    <a:pt x="11787" y="7930"/>
                    <a:pt x="3215" y="3215"/>
                  </a:cubicBezTo>
                  <a:lnTo>
                    <a:pt x="121515" y="121944"/>
                  </a:lnTo>
                  <a:cubicBezTo>
                    <a:pt x="114229" y="103513"/>
                    <a:pt x="105656" y="85082"/>
                    <a:pt x="93655" y="687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D68F5F49-DBFA-42FA-A1A3-00D515F720D5}"/>
                </a:ext>
              </a:extLst>
            </p:cNvPr>
            <p:cNvSpPr/>
            <p:nvPr/>
          </p:nvSpPr>
          <p:spPr>
            <a:xfrm>
              <a:off x="5634156" y="106085"/>
              <a:ext cx="707231" cy="355759"/>
            </a:xfrm>
            <a:custGeom>
              <a:avLst/>
              <a:gdLst>
                <a:gd name="connsiteX0" fmla="*/ 442127 w 707231"/>
                <a:gd name="connsiteY0" fmla="*/ 100084 h 355758"/>
                <a:gd name="connsiteX1" fmla="*/ 442127 w 707231"/>
                <a:gd name="connsiteY1" fmla="*/ 100084 h 355758"/>
                <a:gd name="connsiteX2" fmla="*/ 448556 w 707231"/>
                <a:gd name="connsiteY2" fmla="*/ 100084 h 355758"/>
                <a:gd name="connsiteX3" fmla="*/ 559999 w 707231"/>
                <a:gd name="connsiteY3" fmla="*/ 211526 h 355758"/>
                <a:gd name="connsiteX4" fmla="*/ 559570 w 707231"/>
                <a:gd name="connsiteY4" fmla="*/ 217527 h 355758"/>
                <a:gd name="connsiteX5" fmla="*/ 559570 w 707231"/>
                <a:gd name="connsiteY5" fmla="*/ 306681 h 355758"/>
                <a:gd name="connsiteX6" fmla="*/ 606719 w 707231"/>
                <a:gd name="connsiteY6" fmla="*/ 353830 h 355758"/>
                <a:gd name="connsiteX7" fmla="*/ 675727 w 707231"/>
                <a:gd name="connsiteY7" fmla="*/ 353830 h 355758"/>
                <a:gd name="connsiteX8" fmla="*/ 689872 w 707231"/>
                <a:gd name="connsiteY8" fmla="*/ 316968 h 355758"/>
                <a:gd name="connsiteX9" fmla="*/ 704017 w 707231"/>
                <a:gd name="connsiteY9" fmla="*/ 279678 h 355758"/>
                <a:gd name="connsiteX10" fmla="*/ 702731 w 707231"/>
                <a:gd name="connsiteY10" fmla="*/ 239816 h 355758"/>
                <a:gd name="connsiteX11" fmla="*/ 629865 w 707231"/>
                <a:gd name="connsiteY11" fmla="*/ 166949 h 355758"/>
                <a:gd name="connsiteX12" fmla="*/ 629007 w 707231"/>
                <a:gd name="connsiteY12" fmla="*/ 163092 h 355758"/>
                <a:gd name="connsiteX13" fmla="*/ 623007 w 707231"/>
                <a:gd name="connsiteY13" fmla="*/ 142518 h 355758"/>
                <a:gd name="connsiteX14" fmla="*/ 496991 w 707231"/>
                <a:gd name="connsiteY14" fmla="*/ 16502 h 355758"/>
                <a:gd name="connsiteX15" fmla="*/ 77367 w 707231"/>
                <a:gd name="connsiteY15" fmla="*/ 16502 h 355758"/>
                <a:gd name="connsiteX16" fmla="*/ 71366 w 707231"/>
                <a:gd name="connsiteY16" fmla="*/ 16073 h 355758"/>
                <a:gd name="connsiteX17" fmla="*/ 58507 w 707231"/>
                <a:gd name="connsiteY17" fmla="*/ 3215 h 355758"/>
                <a:gd name="connsiteX18" fmla="*/ 37076 w 707231"/>
                <a:gd name="connsiteY18" fmla="*/ 30218 h 355758"/>
                <a:gd name="connsiteX19" fmla="*/ 51649 w 707231"/>
                <a:gd name="connsiteY19" fmla="*/ 44791 h 355758"/>
                <a:gd name="connsiteX20" fmla="*/ 470416 w 707231"/>
                <a:gd name="connsiteY20" fmla="*/ 44791 h 355758"/>
                <a:gd name="connsiteX21" fmla="*/ 476845 w 707231"/>
                <a:gd name="connsiteY21" fmla="*/ 44363 h 355758"/>
                <a:gd name="connsiteX22" fmla="*/ 635437 w 707231"/>
                <a:gd name="connsiteY22" fmla="*/ 202954 h 355758"/>
                <a:gd name="connsiteX23" fmla="*/ 635008 w 707231"/>
                <a:gd name="connsiteY23" fmla="*/ 209383 h 355758"/>
                <a:gd name="connsiteX24" fmla="*/ 635437 w 707231"/>
                <a:gd name="connsiteY24" fmla="*/ 229529 h 355758"/>
                <a:gd name="connsiteX25" fmla="*/ 677871 w 707231"/>
                <a:gd name="connsiteY25" fmla="*/ 241530 h 355758"/>
                <a:gd name="connsiteX26" fmla="*/ 677013 w 707231"/>
                <a:gd name="connsiteY26" fmla="*/ 308396 h 355758"/>
                <a:gd name="connsiteX27" fmla="*/ 609719 w 707231"/>
                <a:gd name="connsiteY27" fmla="*/ 309682 h 355758"/>
                <a:gd name="connsiteX28" fmla="*/ 606290 w 707231"/>
                <a:gd name="connsiteY28" fmla="*/ 248388 h 355758"/>
                <a:gd name="connsiteX29" fmla="*/ 606290 w 707231"/>
                <a:gd name="connsiteY29" fmla="*/ 214955 h 355758"/>
                <a:gd name="connsiteX30" fmla="*/ 464844 w 707231"/>
                <a:gd name="connsiteY30" fmla="*/ 73509 h 355758"/>
                <a:gd name="connsiteX31" fmla="*/ 46077 w 707231"/>
                <a:gd name="connsiteY31" fmla="*/ 74366 h 355758"/>
                <a:gd name="connsiteX32" fmla="*/ 40076 w 707231"/>
                <a:gd name="connsiteY32" fmla="*/ 74366 h 355758"/>
                <a:gd name="connsiteX33" fmla="*/ 21217 w 707231"/>
                <a:gd name="connsiteY33" fmla="*/ 55507 h 355758"/>
                <a:gd name="connsiteX34" fmla="*/ 3215 w 707231"/>
                <a:gd name="connsiteY34" fmla="*/ 92369 h 355758"/>
                <a:gd name="connsiteX35" fmla="*/ 11359 w 707231"/>
                <a:gd name="connsiteY35" fmla="*/ 100513 h 355758"/>
                <a:gd name="connsiteX36" fmla="*/ 442127 w 707231"/>
                <a:gd name="connsiteY36" fmla="*/ 100084 h 355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707231" h="355758">
                  <a:moveTo>
                    <a:pt x="442127" y="100084"/>
                  </a:moveTo>
                  <a:lnTo>
                    <a:pt x="442127" y="100084"/>
                  </a:lnTo>
                  <a:lnTo>
                    <a:pt x="448556" y="100084"/>
                  </a:lnTo>
                  <a:lnTo>
                    <a:pt x="559999" y="211526"/>
                  </a:lnTo>
                  <a:lnTo>
                    <a:pt x="559570" y="217527"/>
                  </a:lnTo>
                  <a:lnTo>
                    <a:pt x="559570" y="306681"/>
                  </a:lnTo>
                  <a:lnTo>
                    <a:pt x="606719" y="353830"/>
                  </a:lnTo>
                  <a:lnTo>
                    <a:pt x="675727" y="353830"/>
                  </a:lnTo>
                  <a:cubicBezTo>
                    <a:pt x="680442" y="341400"/>
                    <a:pt x="685157" y="328970"/>
                    <a:pt x="689872" y="316968"/>
                  </a:cubicBezTo>
                  <a:cubicBezTo>
                    <a:pt x="694158" y="304538"/>
                    <a:pt x="705303" y="293822"/>
                    <a:pt x="704017" y="279678"/>
                  </a:cubicBezTo>
                  <a:cubicBezTo>
                    <a:pt x="703588" y="266390"/>
                    <a:pt x="703159" y="253103"/>
                    <a:pt x="702731" y="239816"/>
                  </a:cubicBezTo>
                  <a:lnTo>
                    <a:pt x="629865" y="166949"/>
                  </a:lnTo>
                  <a:lnTo>
                    <a:pt x="629007" y="163092"/>
                  </a:lnTo>
                  <a:lnTo>
                    <a:pt x="623007" y="142518"/>
                  </a:lnTo>
                  <a:lnTo>
                    <a:pt x="496991" y="16502"/>
                  </a:lnTo>
                  <a:lnTo>
                    <a:pt x="77367" y="16502"/>
                  </a:lnTo>
                  <a:lnTo>
                    <a:pt x="71366" y="16073"/>
                  </a:lnTo>
                  <a:lnTo>
                    <a:pt x="58507" y="3215"/>
                  </a:lnTo>
                  <a:cubicBezTo>
                    <a:pt x="50792" y="11787"/>
                    <a:pt x="43505" y="20788"/>
                    <a:pt x="37076" y="30218"/>
                  </a:cubicBezTo>
                  <a:lnTo>
                    <a:pt x="51649" y="44791"/>
                  </a:lnTo>
                  <a:lnTo>
                    <a:pt x="470416" y="44791"/>
                  </a:lnTo>
                  <a:lnTo>
                    <a:pt x="476845" y="44363"/>
                  </a:lnTo>
                  <a:lnTo>
                    <a:pt x="635437" y="202954"/>
                  </a:lnTo>
                  <a:lnTo>
                    <a:pt x="635008" y="209383"/>
                  </a:lnTo>
                  <a:lnTo>
                    <a:pt x="635437" y="229529"/>
                  </a:lnTo>
                  <a:cubicBezTo>
                    <a:pt x="650439" y="226528"/>
                    <a:pt x="666298" y="230386"/>
                    <a:pt x="677871" y="241530"/>
                  </a:cubicBezTo>
                  <a:cubicBezTo>
                    <a:pt x="695873" y="259532"/>
                    <a:pt x="695444" y="289536"/>
                    <a:pt x="677013" y="308396"/>
                  </a:cubicBezTo>
                  <a:cubicBezTo>
                    <a:pt x="658154" y="327255"/>
                    <a:pt x="628150" y="327684"/>
                    <a:pt x="609719" y="309682"/>
                  </a:cubicBezTo>
                  <a:cubicBezTo>
                    <a:pt x="593431" y="293394"/>
                    <a:pt x="592146" y="267248"/>
                    <a:pt x="606290" y="248388"/>
                  </a:cubicBezTo>
                  <a:lnTo>
                    <a:pt x="606290" y="214955"/>
                  </a:lnTo>
                  <a:lnTo>
                    <a:pt x="464844" y="73509"/>
                  </a:lnTo>
                  <a:lnTo>
                    <a:pt x="46077" y="74366"/>
                  </a:lnTo>
                  <a:lnTo>
                    <a:pt x="40076" y="74366"/>
                  </a:lnTo>
                  <a:lnTo>
                    <a:pt x="21217" y="55507"/>
                  </a:lnTo>
                  <a:cubicBezTo>
                    <a:pt x="14359" y="67508"/>
                    <a:pt x="8358" y="79510"/>
                    <a:pt x="3215" y="92369"/>
                  </a:cubicBezTo>
                  <a:lnTo>
                    <a:pt x="11359" y="100513"/>
                  </a:lnTo>
                  <a:lnTo>
                    <a:pt x="442127" y="10008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A307694E-F1B7-4583-8BA5-C4701E07E10D}"/>
                </a:ext>
              </a:extLst>
            </p:cNvPr>
            <p:cNvSpPr/>
            <p:nvPr/>
          </p:nvSpPr>
          <p:spPr>
            <a:xfrm>
              <a:off x="4348215" y="3099602"/>
              <a:ext cx="12859" cy="197168"/>
            </a:xfrm>
            <a:custGeom>
              <a:avLst/>
              <a:gdLst>
                <a:gd name="connsiteX0" fmla="*/ 13568 w 12858"/>
                <a:gd name="connsiteY0" fmla="*/ 193953 h 197167"/>
                <a:gd name="connsiteX1" fmla="*/ 13568 w 12858"/>
                <a:gd name="connsiteY1" fmla="*/ 3215 h 197167"/>
                <a:gd name="connsiteX2" fmla="*/ 12282 w 12858"/>
                <a:gd name="connsiteY2" fmla="*/ 7929 h 197167"/>
                <a:gd name="connsiteX3" fmla="*/ 13568 w 12858"/>
                <a:gd name="connsiteY3" fmla="*/ 193953 h 197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58" h="197167">
                  <a:moveTo>
                    <a:pt x="13568" y="193953"/>
                  </a:moveTo>
                  <a:lnTo>
                    <a:pt x="13568" y="3215"/>
                  </a:lnTo>
                  <a:cubicBezTo>
                    <a:pt x="13139" y="4929"/>
                    <a:pt x="12711" y="6215"/>
                    <a:pt x="12282" y="7929"/>
                  </a:cubicBezTo>
                  <a:cubicBezTo>
                    <a:pt x="-1434" y="69223"/>
                    <a:pt x="1567" y="132659"/>
                    <a:pt x="13568" y="19395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F945A5A8-4579-41AB-8BA3-CD78C98BFE72}"/>
                </a:ext>
              </a:extLst>
            </p:cNvPr>
            <p:cNvSpPr/>
            <p:nvPr/>
          </p:nvSpPr>
          <p:spPr>
            <a:xfrm>
              <a:off x="5618726" y="227386"/>
              <a:ext cx="690086" cy="295751"/>
            </a:xfrm>
            <a:custGeom>
              <a:avLst/>
              <a:gdLst>
                <a:gd name="connsiteX0" fmla="*/ 432268 w 690086"/>
                <a:gd name="connsiteY0" fmla="*/ 51221 h 295751"/>
                <a:gd name="connsiteX1" fmla="*/ 432268 w 690086"/>
                <a:gd name="connsiteY1" fmla="*/ 51221 h 295751"/>
                <a:gd name="connsiteX2" fmla="*/ 436126 w 690086"/>
                <a:gd name="connsiteY2" fmla="*/ 51221 h 295751"/>
                <a:gd name="connsiteX3" fmla="*/ 448556 w 690086"/>
                <a:gd name="connsiteY3" fmla="*/ 67937 h 295751"/>
                <a:gd name="connsiteX4" fmla="*/ 510707 w 690086"/>
                <a:gd name="connsiteY4" fmla="*/ 130088 h 295751"/>
                <a:gd name="connsiteX5" fmla="*/ 511135 w 690086"/>
                <a:gd name="connsiteY5" fmla="*/ 134374 h 295751"/>
                <a:gd name="connsiteX6" fmla="*/ 510707 w 690086"/>
                <a:gd name="connsiteY6" fmla="*/ 198239 h 295751"/>
                <a:gd name="connsiteX7" fmla="*/ 605433 w 690086"/>
                <a:gd name="connsiteY7" fmla="*/ 292965 h 295751"/>
                <a:gd name="connsiteX8" fmla="*/ 688158 w 690086"/>
                <a:gd name="connsiteY8" fmla="*/ 292537 h 295751"/>
                <a:gd name="connsiteX9" fmla="*/ 687729 w 690086"/>
                <a:gd name="connsiteY9" fmla="*/ 281392 h 295751"/>
                <a:gd name="connsiteX10" fmla="*/ 683443 w 690086"/>
                <a:gd name="connsiteY10" fmla="*/ 262104 h 295751"/>
                <a:gd name="connsiteX11" fmla="*/ 610576 w 690086"/>
                <a:gd name="connsiteY11" fmla="*/ 262104 h 295751"/>
                <a:gd name="connsiteX12" fmla="*/ 546711 w 690086"/>
                <a:gd name="connsiteY12" fmla="*/ 198239 h 295751"/>
                <a:gd name="connsiteX13" fmla="*/ 546711 w 690086"/>
                <a:gd name="connsiteY13" fmla="*/ 102656 h 295751"/>
                <a:gd name="connsiteX14" fmla="*/ 452414 w 690086"/>
                <a:gd name="connsiteY14" fmla="*/ 8358 h 295751"/>
                <a:gd name="connsiteX15" fmla="*/ 21217 w 690086"/>
                <a:gd name="connsiteY15" fmla="*/ 8787 h 295751"/>
                <a:gd name="connsiteX16" fmla="*/ 14359 w 690086"/>
                <a:gd name="connsiteY16" fmla="*/ 8787 h 295751"/>
                <a:gd name="connsiteX17" fmla="*/ 8787 w 690086"/>
                <a:gd name="connsiteY17" fmla="*/ 3215 h 295751"/>
                <a:gd name="connsiteX18" fmla="*/ 4929 w 690086"/>
                <a:gd name="connsiteY18" fmla="*/ 26789 h 295751"/>
                <a:gd name="connsiteX19" fmla="*/ 3215 w 690086"/>
                <a:gd name="connsiteY19" fmla="*/ 46934 h 295751"/>
                <a:gd name="connsiteX20" fmla="*/ 4501 w 690086"/>
                <a:gd name="connsiteY20" fmla="*/ 48220 h 295751"/>
                <a:gd name="connsiteX21" fmla="*/ 432268 w 690086"/>
                <a:gd name="connsiteY21" fmla="*/ 51221 h 295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90086" h="295751">
                  <a:moveTo>
                    <a:pt x="432268" y="51221"/>
                  </a:moveTo>
                  <a:lnTo>
                    <a:pt x="432268" y="51221"/>
                  </a:lnTo>
                  <a:cubicBezTo>
                    <a:pt x="433554" y="51221"/>
                    <a:pt x="434840" y="51221"/>
                    <a:pt x="436126" y="51221"/>
                  </a:cubicBezTo>
                  <a:cubicBezTo>
                    <a:pt x="444270" y="52507"/>
                    <a:pt x="449842" y="59793"/>
                    <a:pt x="448556" y="67937"/>
                  </a:cubicBezTo>
                  <a:lnTo>
                    <a:pt x="510707" y="130088"/>
                  </a:lnTo>
                  <a:lnTo>
                    <a:pt x="511135" y="134374"/>
                  </a:lnTo>
                  <a:lnTo>
                    <a:pt x="510707" y="198239"/>
                  </a:lnTo>
                  <a:lnTo>
                    <a:pt x="605433" y="292965"/>
                  </a:lnTo>
                  <a:lnTo>
                    <a:pt x="688158" y="292537"/>
                  </a:lnTo>
                  <a:cubicBezTo>
                    <a:pt x="688158" y="288679"/>
                    <a:pt x="688158" y="284821"/>
                    <a:pt x="687729" y="281392"/>
                  </a:cubicBezTo>
                  <a:cubicBezTo>
                    <a:pt x="684300" y="275392"/>
                    <a:pt x="683014" y="268534"/>
                    <a:pt x="683443" y="262104"/>
                  </a:cubicBezTo>
                  <a:lnTo>
                    <a:pt x="610576" y="262104"/>
                  </a:lnTo>
                  <a:lnTo>
                    <a:pt x="546711" y="198239"/>
                  </a:lnTo>
                  <a:lnTo>
                    <a:pt x="546711" y="102656"/>
                  </a:lnTo>
                  <a:lnTo>
                    <a:pt x="452414" y="8358"/>
                  </a:lnTo>
                  <a:lnTo>
                    <a:pt x="21217" y="8787"/>
                  </a:lnTo>
                  <a:lnTo>
                    <a:pt x="14359" y="8787"/>
                  </a:lnTo>
                  <a:lnTo>
                    <a:pt x="8787" y="3215"/>
                  </a:lnTo>
                  <a:cubicBezTo>
                    <a:pt x="7072" y="10930"/>
                    <a:pt x="5786" y="18645"/>
                    <a:pt x="4929" y="26789"/>
                  </a:cubicBezTo>
                  <a:cubicBezTo>
                    <a:pt x="4072" y="33647"/>
                    <a:pt x="3643" y="40076"/>
                    <a:pt x="3215" y="46934"/>
                  </a:cubicBezTo>
                  <a:lnTo>
                    <a:pt x="4501" y="48220"/>
                  </a:lnTo>
                  <a:lnTo>
                    <a:pt x="432268" y="5122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EBB6DCEC-B1D5-425C-815D-D9DE468D0F0A}"/>
                </a:ext>
              </a:extLst>
            </p:cNvPr>
            <p:cNvSpPr/>
            <p:nvPr/>
          </p:nvSpPr>
          <p:spPr>
            <a:xfrm>
              <a:off x="6528697" y="4706088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272878B4-DD75-4362-AECB-3580BDE74780}"/>
                </a:ext>
              </a:extLst>
            </p:cNvPr>
            <p:cNvSpPr/>
            <p:nvPr/>
          </p:nvSpPr>
          <p:spPr>
            <a:xfrm>
              <a:off x="6528697" y="4684228"/>
              <a:ext cx="445770" cy="214313"/>
            </a:xfrm>
            <a:custGeom>
              <a:avLst/>
              <a:gdLst>
                <a:gd name="connsiteX0" fmla="*/ 3215 w 445770"/>
                <a:gd name="connsiteY0" fmla="*/ 25074 h 214312"/>
                <a:gd name="connsiteX1" fmla="*/ 269820 w 445770"/>
                <a:gd name="connsiteY1" fmla="*/ 212812 h 214312"/>
                <a:gd name="connsiteX2" fmla="*/ 444699 w 445770"/>
                <a:gd name="connsiteY2" fmla="*/ 182380 h 214312"/>
                <a:gd name="connsiteX3" fmla="*/ 436983 w 445770"/>
                <a:gd name="connsiteY3" fmla="*/ 163521 h 214312"/>
                <a:gd name="connsiteX4" fmla="*/ 433126 w 445770"/>
                <a:gd name="connsiteY4" fmla="*/ 153233 h 214312"/>
                <a:gd name="connsiteX5" fmla="*/ 271963 w 445770"/>
                <a:gd name="connsiteY5" fmla="*/ 181094 h 214312"/>
                <a:gd name="connsiteX6" fmla="*/ 268105 w 445770"/>
                <a:gd name="connsiteY6" fmla="*/ 181952 h 214312"/>
                <a:gd name="connsiteX7" fmla="*/ 14787 w 445770"/>
                <a:gd name="connsiteY7" fmla="*/ 3215 h 214312"/>
                <a:gd name="connsiteX8" fmla="*/ 3215 w 445770"/>
                <a:gd name="connsiteY8" fmla="*/ 25074 h 2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5770" h="214312">
                  <a:moveTo>
                    <a:pt x="3215" y="25074"/>
                  </a:moveTo>
                  <a:lnTo>
                    <a:pt x="269820" y="212812"/>
                  </a:lnTo>
                  <a:lnTo>
                    <a:pt x="444699" y="182380"/>
                  </a:lnTo>
                  <a:cubicBezTo>
                    <a:pt x="442127" y="175951"/>
                    <a:pt x="439555" y="169950"/>
                    <a:pt x="436983" y="163521"/>
                  </a:cubicBezTo>
                  <a:cubicBezTo>
                    <a:pt x="435697" y="160091"/>
                    <a:pt x="434411" y="156663"/>
                    <a:pt x="433126" y="153233"/>
                  </a:cubicBezTo>
                  <a:lnTo>
                    <a:pt x="271963" y="181094"/>
                  </a:lnTo>
                  <a:lnTo>
                    <a:pt x="268105" y="181952"/>
                  </a:lnTo>
                  <a:lnTo>
                    <a:pt x="14787" y="3215"/>
                  </a:lnTo>
                  <a:cubicBezTo>
                    <a:pt x="10930" y="10502"/>
                    <a:pt x="6644" y="17788"/>
                    <a:pt x="3215" y="250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8660D579-5813-4DAD-BAF1-ACC9C4E1FF44}"/>
                </a:ext>
              </a:extLst>
            </p:cNvPr>
            <p:cNvSpPr/>
            <p:nvPr/>
          </p:nvSpPr>
          <p:spPr>
            <a:xfrm>
              <a:off x="4407432" y="3495223"/>
              <a:ext cx="192881" cy="214313"/>
            </a:xfrm>
            <a:custGeom>
              <a:avLst/>
              <a:gdLst>
                <a:gd name="connsiteX0" fmla="*/ 143375 w 192881"/>
                <a:gd name="connsiteY0" fmla="*/ 164806 h 214312"/>
                <a:gd name="connsiteX1" fmla="*/ 143375 w 192881"/>
                <a:gd name="connsiteY1" fmla="*/ 164806 h 214312"/>
                <a:gd name="connsiteX2" fmla="*/ 143375 w 192881"/>
                <a:gd name="connsiteY2" fmla="*/ 25932 h 214312"/>
                <a:gd name="connsiteX3" fmla="*/ 120658 w 192881"/>
                <a:gd name="connsiteY3" fmla="*/ 3215 h 214312"/>
                <a:gd name="connsiteX4" fmla="*/ 3215 w 192881"/>
                <a:gd name="connsiteY4" fmla="*/ 3215 h 214312"/>
                <a:gd name="connsiteX5" fmla="*/ 31075 w 192881"/>
                <a:gd name="connsiteY5" fmla="*/ 103942 h 214312"/>
                <a:gd name="connsiteX6" fmla="*/ 35790 w 192881"/>
                <a:gd name="connsiteY6" fmla="*/ 99227 h 214312"/>
                <a:gd name="connsiteX7" fmla="*/ 28932 w 192881"/>
                <a:gd name="connsiteY7" fmla="*/ 76081 h 214312"/>
                <a:gd name="connsiteX8" fmla="*/ 71795 w 192881"/>
                <a:gd name="connsiteY8" fmla="*/ 33647 h 214312"/>
                <a:gd name="connsiteX9" fmla="*/ 115086 w 192881"/>
                <a:gd name="connsiteY9" fmla="*/ 76081 h 214312"/>
                <a:gd name="connsiteX10" fmla="*/ 71795 w 192881"/>
                <a:gd name="connsiteY10" fmla="*/ 119372 h 214312"/>
                <a:gd name="connsiteX11" fmla="*/ 59365 w 192881"/>
                <a:gd name="connsiteY11" fmla="*/ 117229 h 214312"/>
                <a:gd name="connsiteX12" fmla="*/ 40505 w 192881"/>
                <a:gd name="connsiteY12" fmla="*/ 136088 h 214312"/>
                <a:gd name="connsiteX13" fmla="*/ 68794 w 192881"/>
                <a:gd name="connsiteY13" fmla="*/ 169093 h 214312"/>
                <a:gd name="connsiteX14" fmla="*/ 190524 w 192881"/>
                <a:gd name="connsiteY14" fmla="*/ 211955 h 214312"/>
                <a:gd name="connsiteX15" fmla="*/ 147233 w 192881"/>
                <a:gd name="connsiteY15" fmla="*/ 168664 h 214312"/>
                <a:gd name="connsiteX16" fmla="*/ 143375 w 192881"/>
                <a:gd name="connsiteY16" fmla="*/ 164806 h 2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2881" h="214312">
                  <a:moveTo>
                    <a:pt x="143375" y="164806"/>
                  </a:moveTo>
                  <a:lnTo>
                    <a:pt x="143375" y="164806"/>
                  </a:lnTo>
                  <a:lnTo>
                    <a:pt x="143375" y="25932"/>
                  </a:lnTo>
                  <a:lnTo>
                    <a:pt x="120658" y="3215"/>
                  </a:lnTo>
                  <a:lnTo>
                    <a:pt x="3215" y="3215"/>
                  </a:lnTo>
                  <a:cubicBezTo>
                    <a:pt x="11787" y="37076"/>
                    <a:pt x="21217" y="70509"/>
                    <a:pt x="31075" y="103942"/>
                  </a:cubicBezTo>
                  <a:lnTo>
                    <a:pt x="35790" y="99227"/>
                  </a:lnTo>
                  <a:cubicBezTo>
                    <a:pt x="31504" y="92797"/>
                    <a:pt x="28932" y="84653"/>
                    <a:pt x="28932" y="76081"/>
                  </a:cubicBezTo>
                  <a:cubicBezTo>
                    <a:pt x="28932" y="52507"/>
                    <a:pt x="47792" y="33647"/>
                    <a:pt x="71795" y="33647"/>
                  </a:cubicBezTo>
                  <a:cubicBezTo>
                    <a:pt x="95798" y="33647"/>
                    <a:pt x="115086" y="52507"/>
                    <a:pt x="115086" y="76081"/>
                  </a:cubicBezTo>
                  <a:cubicBezTo>
                    <a:pt x="115086" y="99655"/>
                    <a:pt x="95369" y="119372"/>
                    <a:pt x="71795" y="119372"/>
                  </a:cubicBezTo>
                  <a:cubicBezTo>
                    <a:pt x="67508" y="119372"/>
                    <a:pt x="63222" y="118515"/>
                    <a:pt x="59365" y="117229"/>
                  </a:cubicBezTo>
                  <a:lnTo>
                    <a:pt x="40505" y="136088"/>
                  </a:lnTo>
                  <a:cubicBezTo>
                    <a:pt x="45649" y="150233"/>
                    <a:pt x="55507" y="161806"/>
                    <a:pt x="68794" y="169093"/>
                  </a:cubicBezTo>
                  <a:cubicBezTo>
                    <a:pt x="106942" y="189238"/>
                    <a:pt x="148519" y="202097"/>
                    <a:pt x="190524" y="211955"/>
                  </a:cubicBezTo>
                  <a:lnTo>
                    <a:pt x="147233" y="168664"/>
                  </a:lnTo>
                  <a:lnTo>
                    <a:pt x="143375" y="16480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2D4AAFFD-D5FB-49C4-85EB-17B541D83CE0}"/>
                </a:ext>
              </a:extLst>
            </p:cNvPr>
            <p:cNvSpPr/>
            <p:nvPr/>
          </p:nvSpPr>
          <p:spPr>
            <a:xfrm>
              <a:off x="5620869" y="353401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BDCA7C6C-BE13-4E4F-9282-55EC56501432}"/>
                </a:ext>
              </a:extLst>
            </p:cNvPr>
            <p:cNvSpPr/>
            <p:nvPr/>
          </p:nvSpPr>
          <p:spPr>
            <a:xfrm>
              <a:off x="5617011" y="301966"/>
              <a:ext cx="690086" cy="304324"/>
            </a:xfrm>
            <a:custGeom>
              <a:avLst/>
              <a:gdLst>
                <a:gd name="connsiteX0" fmla="*/ 7072 w 690086"/>
                <a:gd name="connsiteY0" fmla="*/ 54650 h 304323"/>
                <a:gd name="connsiteX1" fmla="*/ 366689 w 690086"/>
                <a:gd name="connsiteY1" fmla="*/ 54650 h 304323"/>
                <a:gd name="connsiteX2" fmla="*/ 376119 w 690086"/>
                <a:gd name="connsiteY2" fmla="*/ 40076 h 304323"/>
                <a:gd name="connsiteX3" fmla="*/ 442984 w 690086"/>
                <a:gd name="connsiteY3" fmla="*/ 38791 h 304323"/>
                <a:gd name="connsiteX4" fmla="*/ 441698 w 690086"/>
                <a:gd name="connsiteY4" fmla="*/ 105656 h 304323"/>
                <a:gd name="connsiteX5" fmla="*/ 374833 w 690086"/>
                <a:gd name="connsiteY5" fmla="*/ 106942 h 304323"/>
                <a:gd name="connsiteX6" fmla="*/ 362831 w 690086"/>
                <a:gd name="connsiteY6" fmla="*/ 83796 h 304323"/>
                <a:gd name="connsiteX7" fmla="*/ 7930 w 690086"/>
                <a:gd name="connsiteY7" fmla="*/ 83796 h 304323"/>
                <a:gd name="connsiteX8" fmla="*/ 10930 w 690086"/>
                <a:gd name="connsiteY8" fmla="*/ 109942 h 304323"/>
                <a:gd name="connsiteX9" fmla="*/ 263390 w 690086"/>
                <a:gd name="connsiteY9" fmla="*/ 109942 h 304323"/>
                <a:gd name="connsiteX10" fmla="*/ 269391 w 690086"/>
                <a:gd name="connsiteY10" fmla="*/ 109942 h 304323"/>
                <a:gd name="connsiteX11" fmla="*/ 319969 w 690086"/>
                <a:gd name="connsiteY11" fmla="*/ 160520 h 304323"/>
                <a:gd name="connsiteX12" fmla="*/ 457557 w 690086"/>
                <a:gd name="connsiteY12" fmla="*/ 160520 h 304323"/>
                <a:gd name="connsiteX13" fmla="*/ 463987 w 690086"/>
                <a:gd name="connsiteY13" fmla="*/ 160520 h 304323"/>
                <a:gd name="connsiteX14" fmla="*/ 605433 w 690086"/>
                <a:gd name="connsiteY14" fmla="*/ 301966 h 304323"/>
                <a:gd name="connsiteX15" fmla="*/ 612291 w 690086"/>
                <a:gd name="connsiteY15" fmla="*/ 294251 h 304323"/>
                <a:gd name="connsiteX16" fmla="*/ 676585 w 690086"/>
                <a:gd name="connsiteY16" fmla="*/ 290822 h 304323"/>
                <a:gd name="connsiteX17" fmla="*/ 684729 w 690086"/>
                <a:gd name="connsiteY17" fmla="*/ 267248 h 304323"/>
                <a:gd name="connsiteX18" fmla="*/ 689015 w 690086"/>
                <a:gd name="connsiteY18" fmla="*/ 240244 h 304323"/>
                <a:gd name="connsiteX19" fmla="*/ 686872 w 690086"/>
                <a:gd name="connsiteY19" fmla="*/ 238101 h 304323"/>
                <a:gd name="connsiteX20" fmla="*/ 599004 w 690086"/>
                <a:gd name="connsiteY20" fmla="*/ 238101 h 304323"/>
                <a:gd name="connsiteX21" fmla="*/ 493133 w 690086"/>
                <a:gd name="connsiteY21" fmla="*/ 132231 h 304323"/>
                <a:gd name="connsiteX22" fmla="*/ 493133 w 690086"/>
                <a:gd name="connsiteY22" fmla="*/ 128373 h 304323"/>
                <a:gd name="connsiteX23" fmla="*/ 492705 w 690086"/>
                <a:gd name="connsiteY23" fmla="*/ 64079 h 304323"/>
                <a:gd name="connsiteX24" fmla="*/ 435269 w 690086"/>
                <a:gd name="connsiteY24" fmla="*/ 6644 h 304323"/>
                <a:gd name="connsiteX25" fmla="*/ 433983 w 690086"/>
                <a:gd name="connsiteY25" fmla="*/ 6215 h 304323"/>
                <a:gd name="connsiteX26" fmla="*/ 3215 w 690086"/>
                <a:gd name="connsiteY26" fmla="*/ 3215 h 304323"/>
                <a:gd name="connsiteX27" fmla="*/ 5358 w 690086"/>
                <a:gd name="connsiteY27" fmla="*/ 52935 h 304323"/>
                <a:gd name="connsiteX28" fmla="*/ 7072 w 690086"/>
                <a:gd name="connsiteY28" fmla="*/ 54650 h 304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90086" h="304323">
                  <a:moveTo>
                    <a:pt x="7072" y="54650"/>
                  </a:moveTo>
                  <a:lnTo>
                    <a:pt x="366689" y="54650"/>
                  </a:lnTo>
                  <a:cubicBezTo>
                    <a:pt x="369260" y="49506"/>
                    <a:pt x="371832" y="44363"/>
                    <a:pt x="376119" y="40076"/>
                  </a:cubicBezTo>
                  <a:cubicBezTo>
                    <a:pt x="394978" y="21217"/>
                    <a:pt x="424982" y="20788"/>
                    <a:pt x="442984" y="38791"/>
                  </a:cubicBezTo>
                  <a:cubicBezTo>
                    <a:pt x="460986" y="56793"/>
                    <a:pt x="460558" y="86797"/>
                    <a:pt x="441698" y="105656"/>
                  </a:cubicBezTo>
                  <a:cubicBezTo>
                    <a:pt x="422839" y="124516"/>
                    <a:pt x="393264" y="124944"/>
                    <a:pt x="374833" y="106942"/>
                  </a:cubicBezTo>
                  <a:cubicBezTo>
                    <a:pt x="368403" y="100513"/>
                    <a:pt x="364546" y="92369"/>
                    <a:pt x="362831" y="83796"/>
                  </a:cubicBezTo>
                  <a:lnTo>
                    <a:pt x="7930" y="83796"/>
                  </a:lnTo>
                  <a:cubicBezTo>
                    <a:pt x="8787" y="92369"/>
                    <a:pt x="9644" y="101370"/>
                    <a:pt x="10930" y="109942"/>
                  </a:cubicBezTo>
                  <a:lnTo>
                    <a:pt x="263390" y="109942"/>
                  </a:lnTo>
                  <a:lnTo>
                    <a:pt x="269391" y="109942"/>
                  </a:lnTo>
                  <a:lnTo>
                    <a:pt x="319969" y="160520"/>
                  </a:lnTo>
                  <a:lnTo>
                    <a:pt x="457557" y="160520"/>
                  </a:lnTo>
                  <a:lnTo>
                    <a:pt x="463987" y="160520"/>
                  </a:lnTo>
                  <a:lnTo>
                    <a:pt x="605433" y="301966"/>
                  </a:lnTo>
                  <a:cubicBezTo>
                    <a:pt x="607147" y="299395"/>
                    <a:pt x="609719" y="296823"/>
                    <a:pt x="612291" y="294251"/>
                  </a:cubicBezTo>
                  <a:cubicBezTo>
                    <a:pt x="630293" y="276249"/>
                    <a:pt x="658154" y="274963"/>
                    <a:pt x="676585" y="290822"/>
                  </a:cubicBezTo>
                  <a:cubicBezTo>
                    <a:pt x="680014" y="283107"/>
                    <a:pt x="683014" y="275392"/>
                    <a:pt x="684729" y="267248"/>
                  </a:cubicBezTo>
                  <a:cubicBezTo>
                    <a:pt x="686443" y="258247"/>
                    <a:pt x="688158" y="249245"/>
                    <a:pt x="689015" y="240244"/>
                  </a:cubicBezTo>
                  <a:lnTo>
                    <a:pt x="686872" y="238101"/>
                  </a:lnTo>
                  <a:lnTo>
                    <a:pt x="599004" y="238101"/>
                  </a:lnTo>
                  <a:lnTo>
                    <a:pt x="493133" y="132231"/>
                  </a:lnTo>
                  <a:lnTo>
                    <a:pt x="493133" y="128373"/>
                  </a:lnTo>
                  <a:lnTo>
                    <a:pt x="492705" y="64079"/>
                  </a:lnTo>
                  <a:lnTo>
                    <a:pt x="435269" y="6644"/>
                  </a:lnTo>
                  <a:cubicBezTo>
                    <a:pt x="434840" y="6644"/>
                    <a:pt x="434412" y="6644"/>
                    <a:pt x="433983" y="6215"/>
                  </a:cubicBezTo>
                  <a:lnTo>
                    <a:pt x="3215" y="3215"/>
                  </a:lnTo>
                  <a:cubicBezTo>
                    <a:pt x="3215" y="19931"/>
                    <a:pt x="4072" y="36219"/>
                    <a:pt x="5358" y="52935"/>
                  </a:cubicBezTo>
                  <a:lnTo>
                    <a:pt x="7072" y="546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CE493DA1-E34C-4ED4-BA4B-4C6CA731B057}"/>
                </a:ext>
              </a:extLst>
            </p:cNvPr>
            <p:cNvSpPr/>
            <p:nvPr/>
          </p:nvSpPr>
          <p:spPr>
            <a:xfrm>
              <a:off x="6661571" y="4457915"/>
              <a:ext cx="210026" cy="137160"/>
            </a:xfrm>
            <a:custGeom>
              <a:avLst/>
              <a:gdLst>
                <a:gd name="connsiteX0" fmla="*/ 3215 w 210026"/>
                <a:gd name="connsiteY0" fmla="*/ 32361 h 137160"/>
                <a:gd name="connsiteX1" fmla="*/ 152805 w 210026"/>
                <a:gd name="connsiteY1" fmla="*/ 137374 h 137160"/>
                <a:gd name="connsiteX2" fmla="*/ 208955 w 210026"/>
                <a:gd name="connsiteY2" fmla="*/ 127944 h 137160"/>
                <a:gd name="connsiteX3" fmla="*/ 192238 w 210026"/>
                <a:gd name="connsiteY3" fmla="*/ 90654 h 137160"/>
                <a:gd name="connsiteX4" fmla="*/ 162234 w 210026"/>
                <a:gd name="connsiteY4" fmla="*/ 95798 h 137160"/>
                <a:gd name="connsiteX5" fmla="*/ 156234 w 210026"/>
                <a:gd name="connsiteY5" fmla="*/ 96655 h 137160"/>
                <a:gd name="connsiteX6" fmla="*/ 23789 w 210026"/>
                <a:gd name="connsiteY6" fmla="*/ 3215 h 137160"/>
                <a:gd name="connsiteX7" fmla="*/ 11358 w 210026"/>
                <a:gd name="connsiteY7" fmla="*/ 20360 h 137160"/>
                <a:gd name="connsiteX8" fmla="*/ 11358 w 210026"/>
                <a:gd name="connsiteY8" fmla="*/ 20360 h 137160"/>
                <a:gd name="connsiteX9" fmla="*/ 3215 w 210026"/>
                <a:gd name="connsiteY9" fmla="*/ 32361 h 13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0026" h="137160">
                  <a:moveTo>
                    <a:pt x="3215" y="32361"/>
                  </a:moveTo>
                  <a:lnTo>
                    <a:pt x="152805" y="137374"/>
                  </a:lnTo>
                  <a:lnTo>
                    <a:pt x="208955" y="127944"/>
                  </a:lnTo>
                  <a:cubicBezTo>
                    <a:pt x="202954" y="115514"/>
                    <a:pt x="197382" y="103084"/>
                    <a:pt x="192238" y="90654"/>
                  </a:cubicBezTo>
                  <a:lnTo>
                    <a:pt x="162234" y="95798"/>
                  </a:lnTo>
                  <a:lnTo>
                    <a:pt x="156234" y="96655"/>
                  </a:lnTo>
                  <a:lnTo>
                    <a:pt x="23789" y="3215"/>
                  </a:lnTo>
                  <a:cubicBezTo>
                    <a:pt x="19502" y="8786"/>
                    <a:pt x="15645" y="14787"/>
                    <a:pt x="11358" y="20360"/>
                  </a:cubicBezTo>
                  <a:lnTo>
                    <a:pt x="11358" y="20360"/>
                  </a:lnTo>
                  <a:cubicBezTo>
                    <a:pt x="8358" y="25074"/>
                    <a:pt x="5786" y="28503"/>
                    <a:pt x="3215" y="3236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46E747D9-B054-4130-B4DE-89FADAE85201}"/>
                </a:ext>
              </a:extLst>
            </p:cNvPr>
            <p:cNvSpPr/>
            <p:nvPr/>
          </p:nvSpPr>
          <p:spPr>
            <a:xfrm>
              <a:off x="6699290" y="4403479"/>
              <a:ext cx="145733" cy="120015"/>
            </a:xfrm>
            <a:custGeom>
              <a:avLst/>
              <a:gdLst>
                <a:gd name="connsiteX0" fmla="*/ 3215 w 145732"/>
                <a:gd name="connsiteY0" fmla="*/ 34076 h 120015"/>
                <a:gd name="connsiteX1" fmla="*/ 125373 w 145732"/>
                <a:gd name="connsiteY1" fmla="*/ 120230 h 120015"/>
                <a:gd name="connsiteX2" fmla="*/ 145518 w 145732"/>
                <a:gd name="connsiteY2" fmla="*/ 116800 h 120015"/>
                <a:gd name="connsiteX3" fmla="*/ 138660 w 145732"/>
                <a:gd name="connsiteY3" fmla="*/ 82082 h 120015"/>
                <a:gd name="connsiteX4" fmla="*/ 26789 w 145732"/>
                <a:gd name="connsiteY4" fmla="*/ 3215 h 120015"/>
                <a:gd name="connsiteX5" fmla="*/ 3215 w 145732"/>
                <a:gd name="connsiteY5" fmla="*/ 34076 h 12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5732" h="120015">
                  <a:moveTo>
                    <a:pt x="3215" y="34076"/>
                  </a:moveTo>
                  <a:lnTo>
                    <a:pt x="125373" y="120230"/>
                  </a:lnTo>
                  <a:lnTo>
                    <a:pt x="145518" y="116800"/>
                  </a:lnTo>
                  <a:cubicBezTo>
                    <a:pt x="142518" y="105228"/>
                    <a:pt x="139946" y="93654"/>
                    <a:pt x="138660" y="82082"/>
                  </a:cubicBezTo>
                  <a:lnTo>
                    <a:pt x="26789" y="3215"/>
                  </a:lnTo>
                  <a:cubicBezTo>
                    <a:pt x="18645" y="13502"/>
                    <a:pt x="10930" y="23789"/>
                    <a:pt x="3215" y="3407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70CB8312-F832-4600-AA76-4571F30056C9}"/>
                </a:ext>
              </a:extLst>
            </p:cNvPr>
            <p:cNvSpPr/>
            <p:nvPr/>
          </p:nvSpPr>
          <p:spPr>
            <a:xfrm>
              <a:off x="6831735" y="4444627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D016EA57-D340-450E-89D6-BB43F58C2FEF}"/>
                </a:ext>
              </a:extLst>
            </p:cNvPr>
            <p:cNvSpPr/>
            <p:nvPr/>
          </p:nvSpPr>
          <p:spPr>
            <a:xfrm>
              <a:off x="6740438" y="4353758"/>
              <a:ext cx="98584" cy="94298"/>
            </a:xfrm>
            <a:custGeom>
              <a:avLst/>
              <a:gdLst>
                <a:gd name="connsiteX0" fmla="*/ 94512 w 98583"/>
                <a:gd name="connsiteY0" fmla="*/ 94083 h 94297"/>
                <a:gd name="connsiteX1" fmla="*/ 95369 w 98583"/>
                <a:gd name="connsiteY1" fmla="*/ 57221 h 94297"/>
                <a:gd name="connsiteX2" fmla="*/ 95369 w 98583"/>
                <a:gd name="connsiteY2" fmla="*/ 52935 h 94297"/>
                <a:gd name="connsiteX3" fmla="*/ 25075 w 98583"/>
                <a:gd name="connsiteY3" fmla="*/ 3215 h 94297"/>
                <a:gd name="connsiteX4" fmla="*/ 3215 w 98583"/>
                <a:gd name="connsiteY4" fmla="*/ 30218 h 94297"/>
                <a:gd name="connsiteX5" fmla="*/ 94512 w 98583"/>
                <a:gd name="connsiteY5" fmla="*/ 94083 h 94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8583" h="94297">
                  <a:moveTo>
                    <a:pt x="94512" y="94083"/>
                  </a:moveTo>
                  <a:cubicBezTo>
                    <a:pt x="94512" y="81653"/>
                    <a:pt x="94512" y="69223"/>
                    <a:pt x="95369" y="57221"/>
                  </a:cubicBezTo>
                  <a:cubicBezTo>
                    <a:pt x="95369" y="55936"/>
                    <a:pt x="95369" y="54221"/>
                    <a:pt x="95369" y="52935"/>
                  </a:cubicBezTo>
                  <a:lnTo>
                    <a:pt x="25075" y="3215"/>
                  </a:lnTo>
                  <a:cubicBezTo>
                    <a:pt x="17788" y="12216"/>
                    <a:pt x="10501" y="21217"/>
                    <a:pt x="3215" y="30218"/>
                  </a:cubicBezTo>
                  <a:lnTo>
                    <a:pt x="94512" y="9408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E787214D-1F68-4D09-AC80-6201183D05C6}"/>
                </a:ext>
              </a:extLst>
            </p:cNvPr>
            <p:cNvSpPr/>
            <p:nvPr/>
          </p:nvSpPr>
          <p:spPr>
            <a:xfrm>
              <a:off x="6571988" y="4607933"/>
              <a:ext cx="368618" cy="188595"/>
            </a:xfrm>
            <a:custGeom>
              <a:avLst/>
              <a:gdLst>
                <a:gd name="connsiteX0" fmla="*/ 3215 w 368617"/>
                <a:gd name="connsiteY0" fmla="*/ 22931 h 188595"/>
                <a:gd name="connsiteX1" fmla="*/ 3215 w 368617"/>
                <a:gd name="connsiteY1" fmla="*/ 22931 h 188595"/>
                <a:gd name="connsiteX2" fmla="*/ 236387 w 368617"/>
                <a:gd name="connsiteY2" fmla="*/ 187094 h 188595"/>
                <a:gd name="connsiteX3" fmla="*/ 368403 w 368617"/>
                <a:gd name="connsiteY3" fmla="*/ 164378 h 188595"/>
                <a:gd name="connsiteX4" fmla="*/ 360259 w 368617"/>
                <a:gd name="connsiteY4" fmla="*/ 135659 h 188595"/>
                <a:gd name="connsiteX5" fmla="*/ 240673 w 368617"/>
                <a:gd name="connsiteY5" fmla="*/ 156234 h 188595"/>
                <a:gd name="connsiteX6" fmla="*/ 234244 w 368617"/>
                <a:gd name="connsiteY6" fmla="*/ 157520 h 188595"/>
                <a:gd name="connsiteX7" fmla="*/ 15216 w 368617"/>
                <a:gd name="connsiteY7" fmla="*/ 3215 h 188595"/>
                <a:gd name="connsiteX8" fmla="*/ 3215 w 368617"/>
                <a:gd name="connsiteY8" fmla="*/ 22931 h 188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8617" h="188595">
                  <a:moveTo>
                    <a:pt x="3215" y="22931"/>
                  </a:moveTo>
                  <a:lnTo>
                    <a:pt x="3215" y="22931"/>
                  </a:lnTo>
                  <a:lnTo>
                    <a:pt x="236387" y="187094"/>
                  </a:lnTo>
                  <a:lnTo>
                    <a:pt x="368403" y="164378"/>
                  </a:lnTo>
                  <a:cubicBezTo>
                    <a:pt x="365832" y="154948"/>
                    <a:pt x="362831" y="145089"/>
                    <a:pt x="360259" y="135659"/>
                  </a:cubicBezTo>
                  <a:lnTo>
                    <a:pt x="240673" y="156234"/>
                  </a:lnTo>
                  <a:lnTo>
                    <a:pt x="234244" y="157520"/>
                  </a:lnTo>
                  <a:lnTo>
                    <a:pt x="15216" y="3215"/>
                  </a:lnTo>
                  <a:cubicBezTo>
                    <a:pt x="10930" y="9644"/>
                    <a:pt x="7072" y="16502"/>
                    <a:pt x="3215" y="2293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73933E10-B753-443E-B584-EBE3F81E05E8}"/>
                </a:ext>
              </a:extLst>
            </p:cNvPr>
            <p:cNvSpPr/>
            <p:nvPr/>
          </p:nvSpPr>
          <p:spPr>
            <a:xfrm>
              <a:off x="6629852" y="4510635"/>
              <a:ext cx="278606" cy="167164"/>
            </a:xfrm>
            <a:custGeom>
              <a:avLst/>
              <a:gdLst>
                <a:gd name="connsiteX0" fmla="*/ 3215 w 278606"/>
                <a:gd name="connsiteY0" fmla="*/ 26361 h 167163"/>
                <a:gd name="connsiteX1" fmla="*/ 199525 w 278606"/>
                <a:gd name="connsiteY1" fmla="*/ 164378 h 167163"/>
                <a:gd name="connsiteX2" fmla="*/ 275820 w 278606"/>
                <a:gd name="connsiteY2" fmla="*/ 151090 h 167163"/>
                <a:gd name="connsiteX3" fmla="*/ 272391 w 278606"/>
                <a:gd name="connsiteY3" fmla="*/ 142518 h 167163"/>
                <a:gd name="connsiteX4" fmla="*/ 254389 w 278606"/>
                <a:gd name="connsiteY4" fmla="*/ 103085 h 167163"/>
                <a:gd name="connsiteX5" fmla="*/ 183666 w 278606"/>
                <a:gd name="connsiteY5" fmla="*/ 114657 h 167163"/>
                <a:gd name="connsiteX6" fmla="*/ 177665 w 278606"/>
                <a:gd name="connsiteY6" fmla="*/ 115086 h 167163"/>
                <a:gd name="connsiteX7" fmla="*/ 18645 w 278606"/>
                <a:gd name="connsiteY7" fmla="*/ 3215 h 167163"/>
                <a:gd name="connsiteX8" fmla="*/ 3215 w 278606"/>
                <a:gd name="connsiteY8" fmla="*/ 26361 h 16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8606" h="167163">
                  <a:moveTo>
                    <a:pt x="3215" y="26361"/>
                  </a:moveTo>
                  <a:lnTo>
                    <a:pt x="199525" y="164378"/>
                  </a:lnTo>
                  <a:lnTo>
                    <a:pt x="275820" y="151090"/>
                  </a:lnTo>
                  <a:cubicBezTo>
                    <a:pt x="274534" y="148090"/>
                    <a:pt x="273677" y="145089"/>
                    <a:pt x="272391" y="142518"/>
                  </a:cubicBezTo>
                  <a:cubicBezTo>
                    <a:pt x="266819" y="129231"/>
                    <a:pt x="260819" y="116372"/>
                    <a:pt x="254389" y="103085"/>
                  </a:cubicBezTo>
                  <a:lnTo>
                    <a:pt x="183666" y="114657"/>
                  </a:lnTo>
                  <a:lnTo>
                    <a:pt x="177665" y="115086"/>
                  </a:lnTo>
                  <a:lnTo>
                    <a:pt x="18645" y="3215"/>
                  </a:lnTo>
                  <a:cubicBezTo>
                    <a:pt x="13073" y="11359"/>
                    <a:pt x="7930" y="18645"/>
                    <a:pt x="3215" y="2636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7C1B6ED6-E40C-423C-9DCA-0514170E4F1F}"/>
                </a:ext>
              </a:extLst>
            </p:cNvPr>
            <p:cNvSpPr/>
            <p:nvPr/>
          </p:nvSpPr>
          <p:spPr>
            <a:xfrm>
              <a:off x="5355122" y="5926384"/>
              <a:ext cx="282893" cy="132874"/>
            </a:xfrm>
            <a:custGeom>
              <a:avLst/>
              <a:gdLst>
                <a:gd name="connsiteX0" fmla="*/ 253960 w 282892"/>
                <a:gd name="connsiteY0" fmla="*/ 3215 h 132873"/>
                <a:gd name="connsiteX1" fmla="*/ 253960 w 282892"/>
                <a:gd name="connsiteY1" fmla="*/ 3215 h 132873"/>
                <a:gd name="connsiteX2" fmla="*/ 179808 w 282892"/>
                <a:gd name="connsiteY2" fmla="*/ 46077 h 132873"/>
                <a:gd name="connsiteX3" fmla="*/ 176808 w 282892"/>
                <a:gd name="connsiteY3" fmla="*/ 47792 h 132873"/>
                <a:gd name="connsiteX4" fmla="*/ 3215 w 282892"/>
                <a:gd name="connsiteY4" fmla="*/ 47792 h 132873"/>
                <a:gd name="connsiteX5" fmla="*/ 19074 w 282892"/>
                <a:gd name="connsiteY5" fmla="*/ 124087 h 132873"/>
                <a:gd name="connsiteX6" fmla="*/ 21217 w 282892"/>
                <a:gd name="connsiteY6" fmla="*/ 133517 h 132873"/>
                <a:gd name="connsiteX7" fmla="*/ 37076 w 282892"/>
                <a:gd name="connsiteY7" fmla="*/ 106085 h 132873"/>
                <a:gd name="connsiteX8" fmla="*/ 41362 w 282892"/>
                <a:gd name="connsiteY8" fmla="*/ 98798 h 132873"/>
                <a:gd name="connsiteX9" fmla="*/ 185809 w 282892"/>
                <a:gd name="connsiteY9" fmla="*/ 98798 h 132873"/>
                <a:gd name="connsiteX10" fmla="*/ 240673 w 282892"/>
                <a:gd name="connsiteY10" fmla="*/ 44363 h 132873"/>
                <a:gd name="connsiteX11" fmla="*/ 244959 w 282892"/>
                <a:gd name="connsiteY11" fmla="*/ 40076 h 132873"/>
                <a:gd name="connsiteX12" fmla="*/ 274106 w 282892"/>
                <a:gd name="connsiteY12" fmla="*/ 40076 h 132873"/>
                <a:gd name="connsiteX13" fmla="*/ 279678 w 282892"/>
                <a:gd name="connsiteY13" fmla="*/ 3215 h 132873"/>
                <a:gd name="connsiteX14" fmla="*/ 253960 w 282892"/>
                <a:gd name="connsiteY14" fmla="*/ 3215 h 132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82892" h="132873">
                  <a:moveTo>
                    <a:pt x="253960" y="3215"/>
                  </a:moveTo>
                  <a:lnTo>
                    <a:pt x="253960" y="3215"/>
                  </a:lnTo>
                  <a:lnTo>
                    <a:pt x="179808" y="46077"/>
                  </a:lnTo>
                  <a:lnTo>
                    <a:pt x="176808" y="47792"/>
                  </a:lnTo>
                  <a:lnTo>
                    <a:pt x="3215" y="47792"/>
                  </a:lnTo>
                  <a:cubicBezTo>
                    <a:pt x="8358" y="73080"/>
                    <a:pt x="13930" y="98369"/>
                    <a:pt x="19074" y="124087"/>
                  </a:cubicBezTo>
                  <a:cubicBezTo>
                    <a:pt x="19502" y="127087"/>
                    <a:pt x="20360" y="130516"/>
                    <a:pt x="21217" y="133517"/>
                  </a:cubicBezTo>
                  <a:lnTo>
                    <a:pt x="37076" y="106085"/>
                  </a:lnTo>
                  <a:lnTo>
                    <a:pt x="41362" y="98798"/>
                  </a:lnTo>
                  <a:lnTo>
                    <a:pt x="185809" y="98798"/>
                  </a:lnTo>
                  <a:lnTo>
                    <a:pt x="240673" y="44363"/>
                  </a:lnTo>
                  <a:lnTo>
                    <a:pt x="244959" y="40076"/>
                  </a:lnTo>
                  <a:lnTo>
                    <a:pt x="274106" y="40076"/>
                  </a:lnTo>
                  <a:cubicBezTo>
                    <a:pt x="275820" y="27646"/>
                    <a:pt x="277963" y="15645"/>
                    <a:pt x="279678" y="3215"/>
                  </a:cubicBezTo>
                  <a:lnTo>
                    <a:pt x="253960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BF305F8C-06FC-473D-A45F-3520D35FB818}"/>
                </a:ext>
              </a:extLst>
            </p:cNvPr>
            <p:cNvSpPr/>
            <p:nvPr/>
          </p:nvSpPr>
          <p:spPr>
            <a:xfrm>
              <a:off x="6598991" y="4558641"/>
              <a:ext cx="325755" cy="175736"/>
            </a:xfrm>
            <a:custGeom>
              <a:avLst/>
              <a:gdLst>
                <a:gd name="connsiteX0" fmla="*/ 3215 w 325755"/>
                <a:gd name="connsiteY0" fmla="*/ 27218 h 175736"/>
                <a:gd name="connsiteX1" fmla="*/ 3215 w 325755"/>
                <a:gd name="connsiteY1" fmla="*/ 27218 h 175736"/>
                <a:gd name="connsiteX2" fmla="*/ 214098 w 325755"/>
                <a:gd name="connsiteY2" fmla="*/ 175522 h 175736"/>
                <a:gd name="connsiteX3" fmla="*/ 324683 w 325755"/>
                <a:gd name="connsiteY3" fmla="*/ 156234 h 175736"/>
                <a:gd name="connsiteX4" fmla="*/ 316540 w 325755"/>
                <a:gd name="connsiteY4" fmla="*/ 131373 h 175736"/>
                <a:gd name="connsiteX5" fmla="*/ 229100 w 325755"/>
                <a:gd name="connsiteY5" fmla="*/ 146375 h 175736"/>
                <a:gd name="connsiteX6" fmla="*/ 223100 w 325755"/>
                <a:gd name="connsiteY6" fmla="*/ 147661 h 175736"/>
                <a:gd name="connsiteX7" fmla="*/ 17788 w 325755"/>
                <a:gd name="connsiteY7" fmla="*/ 3215 h 175736"/>
                <a:gd name="connsiteX8" fmla="*/ 3215 w 325755"/>
                <a:gd name="connsiteY8" fmla="*/ 27218 h 175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5755" h="175736">
                  <a:moveTo>
                    <a:pt x="3215" y="27218"/>
                  </a:moveTo>
                  <a:lnTo>
                    <a:pt x="3215" y="27218"/>
                  </a:lnTo>
                  <a:lnTo>
                    <a:pt x="214098" y="175522"/>
                  </a:lnTo>
                  <a:lnTo>
                    <a:pt x="324683" y="156234"/>
                  </a:lnTo>
                  <a:cubicBezTo>
                    <a:pt x="322112" y="147661"/>
                    <a:pt x="319540" y="139517"/>
                    <a:pt x="316540" y="131373"/>
                  </a:cubicBezTo>
                  <a:lnTo>
                    <a:pt x="229100" y="146375"/>
                  </a:lnTo>
                  <a:lnTo>
                    <a:pt x="223100" y="147661"/>
                  </a:lnTo>
                  <a:lnTo>
                    <a:pt x="17788" y="3215"/>
                  </a:lnTo>
                  <a:cubicBezTo>
                    <a:pt x="13073" y="11358"/>
                    <a:pt x="8358" y="19074"/>
                    <a:pt x="3215" y="272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BB79F6A7-B7C6-4580-8B00-9FBCF3A0CFB0}"/>
                </a:ext>
              </a:extLst>
            </p:cNvPr>
            <p:cNvSpPr/>
            <p:nvPr/>
          </p:nvSpPr>
          <p:spPr>
            <a:xfrm>
              <a:off x="6549700" y="4644795"/>
              <a:ext cx="407194" cy="201454"/>
            </a:xfrm>
            <a:custGeom>
              <a:avLst/>
              <a:gdLst>
                <a:gd name="connsiteX0" fmla="*/ 3215 w 407193"/>
                <a:gd name="connsiteY0" fmla="*/ 25503 h 201453"/>
                <a:gd name="connsiteX1" fmla="*/ 251817 w 407193"/>
                <a:gd name="connsiteY1" fmla="*/ 200811 h 201453"/>
                <a:gd name="connsiteX2" fmla="*/ 404836 w 407193"/>
                <a:gd name="connsiteY2" fmla="*/ 174236 h 201453"/>
                <a:gd name="connsiteX3" fmla="*/ 395835 w 407193"/>
                <a:gd name="connsiteY3" fmla="*/ 146376 h 201453"/>
                <a:gd name="connsiteX4" fmla="*/ 257818 w 407193"/>
                <a:gd name="connsiteY4" fmla="*/ 170378 h 201453"/>
                <a:gd name="connsiteX5" fmla="*/ 253960 w 407193"/>
                <a:gd name="connsiteY5" fmla="*/ 171235 h 201453"/>
                <a:gd name="connsiteX6" fmla="*/ 15645 w 407193"/>
                <a:gd name="connsiteY6" fmla="*/ 3215 h 201453"/>
                <a:gd name="connsiteX7" fmla="*/ 3215 w 407193"/>
                <a:gd name="connsiteY7" fmla="*/ 25503 h 201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07193" h="201453">
                  <a:moveTo>
                    <a:pt x="3215" y="25503"/>
                  </a:moveTo>
                  <a:lnTo>
                    <a:pt x="251817" y="200811"/>
                  </a:lnTo>
                  <a:lnTo>
                    <a:pt x="404836" y="174236"/>
                  </a:lnTo>
                  <a:cubicBezTo>
                    <a:pt x="401836" y="164806"/>
                    <a:pt x="398836" y="155805"/>
                    <a:pt x="395835" y="146376"/>
                  </a:cubicBezTo>
                  <a:lnTo>
                    <a:pt x="257818" y="170378"/>
                  </a:lnTo>
                  <a:lnTo>
                    <a:pt x="253960" y="171235"/>
                  </a:lnTo>
                  <a:lnTo>
                    <a:pt x="15645" y="3215"/>
                  </a:lnTo>
                  <a:cubicBezTo>
                    <a:pt x="11787" y="10501"/>
                    <a:pt x="7501" y="18217"/>
                    <a:pt x="3215" y="255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F3EA39C1-FA2F-4E61-85FD-7FEA6A51BF61}"/>
                </a:ext>
              </a:extLst>
            </p:cNvPr>
            <p:cNvSpPr/>
            <p:nvPr/>
          </p:nvSpPr>
          <p:spPr>
            <a:xfrm>
              <a:off x="6549700" y="4667083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AFD33746-BBD5-4A6F-AFBE-1143FA87074D}"/>
                </a:ext>
              </a:extLst>
            </p:cNvPr>
            <p:cNvSpPr/>
            <p:nvPr/>
          </p:nvSpPr>
          <p:spPr>
            <a:xfrm>
              <a:off x="5182814" y="2943154"/>
              <a:ext cx="21431" cy="34290"/>
            </a:xfrm>
            <a:custGeom>
              <a:avLst/>
              <a:gdLst>
                <a:gd name="connsiteX0" fmla="*/ 3215 w 21431"/>
                <a:gd name="connsiteY0" fmla="*/ 19074 h 34290"/>
                <a:gd name="connsiteX1" fmla="*/ 21646 w 21431"/>
                <a:gd name="connsiteY1" fmla="*/ 31504 h 34290"/>
                <a:gd name="connsiteX2" fmla="*/ 6215 w 21431"/>
                <a:gd name="connsiteY2" fmla="*/ 3215 h 34290"/>
                <a:gd name="connsiteX3" fmla="*/ 3215 w 21431"/>
                <a:gd name="connsiteY3" fmla="*/ 19074 h 34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431" h="34290">
                  <a:moveTo>
                    <a:pt x="3215" y="19074"/>
                  </a:moveTo>
                  <a:cubicBezTo>
                    <a:pt x="9215" y="23360"/>
                    <a:pt x="15645" y="27646"/>
                    <a:pt x="21646" y="31504"/>
                  </a:cubicBezTo>
                  <a:cubicBezTo>
                    <a:pt x="16502" y="22074"/>
                    <a:pt x="11359" y="12644"/>
                    <a:pt x="6215" y="3215"/>
                  </a:cubicBezTo>
                  <a:cubicBezTo>
                    <a:pt x="5358" y="8787"/>
                    <a:pt x="4072" y="13930"/>
                    <a:pt x="3215" y="190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BE389B80-E9C2-4E8D-B0EB-22A3794CAB49}"/>
                </a:ext>
              </a:extLst>
            </p:cNvPr>
            <p:cNvSpPr/>
            <p:nvPr/>
          </p:nvSpPr>
          <p:spPr>
            <a:xfrm>
              <a:off x="5145953" y="3167324"/>
              <a:ext cx="8573" cy="25718"/>
            </a:xfrm>
            <a:custGeom>
              <a:avLst/>
              <a:gdLst>
                <a:gd name="connsiteX0" fmla="*/ 3215 w 8572"/>
                <a:gd name="connsiteY0" fmla="*/ 26360 h 25717"/>
                <a:gd name="connsiteX1" fmla="*/ 3215 w 8572"/>
                <a:gd name="connsiteY1" fmla="*/ 26360 h 25717"/>
                <a:gd name="connsiteX2" fmla="*/ 6644 w 8572"/>
                <a:gd name="connsiteY2" fmla="*/ 25074 h 25717"/>
                <a:gd name="connsiteX3" fmla="*/ 6644 w 8572"/>
                <a:gd name="connsiteY3" fmla="*/ 3215 h 25717"/>
                <a:gd name="connsiteX4" fmla="*/ 3215 w 8572"/>
                <a:gd name="connsiteY4" fmla="*/ 26360 h 25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" h="25717">
                  <a:moveTo>
                    <a:pt x="3215" y="26360"/>
                  </a:moveTo>
                  <a:lnTo>
                    <a:pt x="3215" y="26360"/>
                  </a:lnTo>
                  <a:cubicBezTo>
                    <a:pt x="4501" y="25932"/>
                    <a:pt x="5358" y="25503"/>
                    <a:pt x="6644" y="25074"/>
                  </a:cubicBezTo>
                  <a:lnTo>
                    <a:pt x="6644" y="3215"/>
                  </a:lnTo>
                  <a:cubicBezTo>
                    <a:pt x="5358" y="10930"/>
                    <a:pt x="4501" y="18645"/>
                    <a:pt x="3215" y="2636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1DBE25D2-BB6E-47DC-8A72-4D4621973E97}"/>
                </a:ext>
              </a:extLst>
            </p:cNvPr>
            <p:cNvSpPr/>
            <p:nvPr/>
          </p:nvSpPr>
          <p:spPr>
            <a:xfrm>
              <a:off x="5121092" y="2981730"/>
              <a:ext cx="124301" cy="402908"/>
            </a:xfrm>
            <a:custGeom>
              <a:avLst/>
              <a:gdLst>
                <a:gd name="connsiteX0" fmla="*/ 3215 w 124301"/>
                <a:gd name="connsiteY0" fmla="*/ 402264 h 402907"/>
                <a:gd name="connsiteX1" fmla="*/ 3215 w 124301"/>
                <a:gd name="connsiteY1" fmla="*/ 402264 h 402907"/>
                <a:gd name="connsiteX2" fmla="*/ 42220 w 124301"/>
                <a:gd name="connsiteY2" fmla="*/ 377404 h 402907"/>
                <a:gd name="connsiteX3" fmla="*/ 56793 w 124301"/>
                <a:gd name="connsiteY3" fmla="*/ 379976 h 402907"/>
                <a:gd name="connsiteX4" fmla="*/ 122801 w 124301"/>
                <a:gd name="connsiteY4" fmla="*/ 313968 h 402907"/>
                <a:gd name="connsiteX5" fmla="*/ 122801 w 124301"/>
                <a:gd name="connsiteY5" fmla="*/ 62365 h 402907"/>
                <a:gd name="connsiteX6" fmla="*/ 107371 w 124301"/>
                <a:gd name="connsiteY6" fmla="*/ 35362 h 402907"/>
                <a:gd name="connsiteX7" fmla="*/ 61079 w 124301"/>
                <a:gd name="connsiteY7" fmla="*/ 3215 h 402907"/>
                <a:gd name="connsiteX8" fmla="*/ 51649 w 124301"/>
                <a:gd name="connsiteY8" fmla="*/ 59364 h 402907"/>
                <a:gd name="connsiteX9" fmla="*/ 51649 w 124301"/>
                <a:gd name="connsiteY9" fmla="*/ 209812 h 402907"/>
                <a:gd name="connsiteX10" fmla="*/ 86368 w 124301"/>
                <a:gd name="connsiteY10" fmla="*/ 252246 h 402907"/>
                <a:gd name="connsiteX11" fmla="*/ 43077 w 124301"/>
                <a:gd name="connsiteY11" fmla="*/ 295108 h 402907"/>
                <a:gd name="connsiteX12" fmla="*/ 17359 w 124301"/>
                <a:gd name="connsiteY12" fmla="*/ 286536 h 402907"/>
                <a:gd name="connsiteX13" fmla="*/ 3215 w 124301"/>
                <a:gd name="connsiteY13" fmla="*/ 402264 h 40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4301" h="402907">
                  <a:moveTo>
                    <a:pt x="3215" y="402264"/>
                  </a:moveTo>
                  <a:lnTo>
                    <a:pt x="3215" y="402264"/>
                  </a:lnTo>
                  <a:cubicBezTo>
                    <a:pt x="10073" y="387691"/>
                    <a:pt x="25075" y="377404"/>
                    <a:pt x="42220" y="377404"/>
                  </a:cubicBezTo>
                  <a:cubicBezTo>
                    <a:pt x="47363" y="377404"/>
                    <a:pt x="52507" y="378262"/>
                    <a:pt x="56793" y="379976"/>
                  </a:cubicBezTo>
                  <a:lnTo>
                    <a:pt x="122801" y="313968"/>
                  </a:lnTo>
                  <a:lnTo>
                    <a:pt x="122801" y="62365"/>
                  </a:lnTo>
                  <a:cubicBezTo>
                    <a:pt x="117658" y="53364"/>
                    <a:pt x="112514" y="44363"/>
                    <a:pt x="107371" y="35362"/>
                  </a:cubicBezTo>
                  <a:cubicBezTo>
                    <a:pt x="91940" y="24217"/>
                    <a:pt x="76510" y="13502"/>
                    <a:pt x="61079" y="3215"/>
                  </a:cubicBezTo>
                  <a:cubicBezTo>
                    <a:pt x="57650" y="21646"/>
                    <a:pt x="54650" y="40505"/>
                    <a:pt x="51649" y="59364"/>
                  </a:cubicBezTo>
                  <a:lnTo>
                    <a:pt x="51649" y="209812"/>
                  </a:lnTo>
                  <a:cubicBezTo>
                    <a:pt x="71366" y="213669"/>
                    <a:pt x="86368" y="231243"/>
                    <a:pt x="86368" y="252246"/>
                  </a:cubicBezTo>
                  <a:cubicBezTo>
                    <a:pt x="86368" y="275820"/>
                    <a:pt x="67080" y="295108"/>
                    <a:pt x="43077" y="295108"/>
                  </a:cubicBezTo>
                  <a:cubicBezTo>
                    <a:pt x="33647" y="295108"/>
                    <a:pt x="24646" y="292108"/>
                    <a:pt x="17359" y="286536"/>
                  </a:cubicBezTo>
                  <a:cubicBezTo>
                    <a:pt x="12644" y="325112"/>
                    <a:pt x="7501" y="363688"/>
                    <a:pt x="3215" y="40226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CCA7431E-97A0-4CE0-93DC-24A4BE7A9D11}"/>
                </a:ext>
              </a:extLst>
            </p:cNvPr>
            <p:cNvSpPr/>
            <p:nvPr/>
          </p:nvSpPr>
          <p:spPr>
            <a:xfrm>
              <a:off x="5138143" y="6692336"/>
              <a:ext cx="180023" cy="162878"/>
            </a:xfrm>
            <a:custGeom>
              <a:avLst/>
              <a:gdLst>
                <a:gd name="connsiteX0" fmla="*/ 6309 w 180022"/>
                <a:gd name="connsiteY0" fmla="*/ 46506 h 162877"/>
                <a:gd name="connsiteX1" fmla="*/ 10595 w 180022"/>
                <a:gd name="connsiteY1" fmla="*/ 94084 h 162877"/>
                <a:gd name="connsiteX2" fmla="*/ 37170 w 180022"/>
                <a:gd name="connsiteY2" fmla="*/ 85082 h 162877"/>
                <a:gd name="connsiteX3" fmla="*/ 80033 w 180022"/>
                <a:gd name="connsiteY3" fmla="*/ 127944 h 162877"/>
                <a:gd name="connsiteX4" fmla="*/ 76604 w 180022"/>
                <a:gd name="connsiteY4" fmla="*/ 144232 h 162877"/>
                <a:gd name="connsiteX5" fmla="*/ 116037 w 180022"/>
                <a:gd name="connsiteY5" fmla="*/ 147233 h 162877"/>
                <a:gd name="connsiteX6" fmla="*/ 153756 w 180022"/>
                <a:gd name="connsiteY6" fmla="*/ 158806 h 162877"/>
                <a:gd name="connsiteX7" fmla="*/ 176902 w 180022"/>
                <a:gd name="connsiteY7" fmla="*/ 137375 h 162877"/>
                <a:gd name="connsiteX8" fmla="*/ 42742 w 180022"/>
                <a:gd name="connsiteY8" fmla="*/ 3215 h 162877"/>
                <a:gd name="connsiteX9" fmla="*/ 6309 w 180022"/>
                <a:gd name="connsiteY9" fmla="*/ 46506 h 162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0022" h="162877">
                  <a:moveTo>
                    <a:pt x="6309" y="46506"/>
                  </a:moveTo>
                  <a:cubicBezTo>
                    <a:pt x="308" y="61508"/>
                    <a:pt x="3737" y="79082"/>
                    <a:pt x="10595" y="94084"/>
                  </a:cubicBezTo>
                  <a:cubicBezTo>
                    <a:pt x="17882" y="88511"/>
                    <a:pt x="27312" y="85082"/>
                    <a:pt x="37170" y="85082"/>
                  </a:cubicBezTo>
                  <a:cubicBezTo>
                    <a:pt x="60745" y="85082"/>
                    <a:pt x="80033" y="104370"/>
                    <a:pt x="80033" y="127944"/>
                  </a:cubicBezTo>
                  <a:cubicBezTo>
                    <a:pt x="80033" y="133945"/>
                    <a:pt x="78747" y="139089"/>
                    <a:pt x="76604" y="144232"/>
                  </a:cubicBezTo>
                  <a:cubicBezTo>
                    <a:pt x="89462" y="146804"/>
                    <a:pt x="103607" y="141232"/>
                    <a:pt x="116037" y="147233"/>
                  </a:cubicBezTo>
                  <a:cubicBezTo>
                    <a:pt x="128039" y="152376"/>
                    <a:pt x="139612" y="163092"/>
                    <a:pt x="153756" y="158806"/>
                  </a:cubicBezTo>
                  <a:cubicBezTo>
                    <a:pt x="163615" y="154520"/>
                    <a:pt x="170044" y="145519"/>
                    <a:pt x="176902" y="137375"/>
                  </a:cubicBezTo>
                  <a:lnTo>
                    <a:pt x="42742" y="3215"/>
                  </a:lnTo>
                  <a:cubicBezTo>
                    <a:pt x="29455" y="16931"/>
                    <a:pt x="16168" y="30218"/>
                    <a:pt x="6309" y="4650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C90B0ACB-F5CB-477E-B3DC-1A476A833573}"/>
                </a:ext>
              </a:extLst>
            </p:cNvPr>
            <p:cNvSpPr/>
            <p:nvPr/>
          </p:nvSpPr>
          <p:spPr>
            <a:xfrm>
              <a:off x="5382125" y="5992821"/>
              <a:ext cx="248603" cy="214313"/>
            </a:xfrm>
            <a:custGeom>
              <a:avLst/>
              <a:gdLst>
                <a:gd name="connsiteX0" fmla="*/ 157520 w 248602"/>
                <a:gd name="connsiteY0" fmla="*/ 118943 h 214312"/>
                <a:gd name="connsiteX1" fmla="*/ 238101 w 248602"/>
                <a:gd name="connsiteY1" fmla="*/ 38362 h 214312"/>
                <a:gd name="connsiteX2" fmla="*/ 241102 w 248602"/>
                <a:gd name="connsiteY2" fmla="*/ 13502 h 214312"/>
                <a:gd name="connsiteX3" fmla="*/ 242387 w 248602"/>
                <a:gd name="connsiteY3" fmla="*/ 3215 h 214312"/>
                <a:gd name="connsiteX4" fmla="*/ 229957 w 248602"/>
                <a:gd name="connsiteY4" fmla="*/ 3215 h 214312"/>
                <a:gd name="connsiteX5" fmla="*/ 174665 w 248602"/>
                <a:gd name="connsiteY5" fmla="*/ 57650 h 214312"/>
                <a:gd name="connsiteX6" fmla="*/ 170379 w 248602"/>
                <a:gd name="connsiteY6" fmla="*/ 61936 h 214312"/>
                <a:gd name="connsiteX7" fmla="*/ 31075 w 248602"/>
                <a:gd name="connsiteY7" fmla="*/ 61936 h 214312"/>
                <a:gd name="connsiteX8" fmla="*/ 3215 w 248602"/>
                <a:gd name="connsiteY8" fmla="*/ 109942 h 214312"/>
                <a:gd name="connsiteX9" fmla="*/ 22074 w 248602"/>
                <a:gd name="connsiteY9" fmla="*/ 212383 h 214312"/>
                <a:gd name="connsiteX10" fmla="*/ 22931 w 248602"/>
                <a:gd name="connsiteY10" fmla="*/ 211526 h 214312"/>
                <a:gd name="connsiteX11" fmla="*/ 27218 w 248602"/>
                <a:gd name="connsiteY11" fmla="*/ 207240 h 214312"/>
                <a:gd name="connsiteX12" fmla="*/ 247102 w 248602"/>
                <a:gd name="connsiteY12" fmla="*/ 207240 h 214312"/>
                <a:gd name="connsiteX13" fmla="*/ 239816 w 248602"/>
                <a:gd name="connsiteY13" fmla="*/ 139946 h 214312"/>
                <a:gd name="connsiteX14" fmla="*/ 236815 w 248602"/>
                <a:gd name="connsiteY14" fmla="*/ 81224 h 214312"/>
                <a:gd name="connsiteX15" fmla="*/ 151090 w 248602"/>
                <a:gd name="connsiteY15" fmla="*/ 166949 h 214312"/>
                <a:gd name="connsiteX16" fmla="*/ 141661 w 248602"/>
                <a:gd name="connsiteY16" fmla="*/ 171235 h 214312"/>
                <a:gd name="connsiteX17" fmla="*/ 117658 w 248602"/>
                <a:gd name="connsiteY17" fmla="*/ 178951 h 214312"/>
                <a:gd name="connsiteX18" fmla="*/ 74795 w 248602"/>
                <a:gd name="connsiteY18" fmla="*/ 136088 h 214312"/>
                <a:gd name="connsiteX19" fmla="*/ 117658 w 248602"/>
                <a:gd name="connsiteY19" fmla="*/ 93226 h 214312"/>
                <a:gd name="connsiteX20" fmla="*/ 117658 w 248602"/>
                <a:gd name="connsiteY20" fmla="*/ 93226 h 214312"/>
                <a:gd name="connsiteX21" fmla="*/ 157520 w 248602"/>
                <a:gd name="connsiteY21" fmla="*/ 118943 h 2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48602" h="214312">
                  <a:moveTo>
                    <a:pt x="157520" y="118943"/>
                  </a:moveTo>
                  <a:lnTo>
                    <a:pt x="238101" y="38362"/>
                  </a:lnTo>
                  <a:cubicBezTo>
                    <a:pt x="238959" y="30218"/>
                    <a:pt x="239816" y="21645"/>
                    <a:pt x="241102" y="13502"/>
                  </a:cubicBezTo>
                  <a:cubicBezTo>
                    <a:pt x="241530" y="10073"/>
                    <a:pt x="241959" y="6643"/>
                    <a:pt x="242387" y="3215"/>
                  </a:cubicBezTo>
                  <a:lnTo>
                    <a:pt x="229957" y="3215"/>
                  </a:lnTo>
                  <a:lnTo>
                    <a:pt x="174665" y="57650"/>
                  </a:lnTo>
                  <a:lnTo>
                    <a:pt x="170379" y="61936"/>
                  </a:lnTo>
                  <a:lnTo>
                    <a:pt x="31075" y="61936"/>
                  </a:lnTo>
                  <a:lnTo>
                    <a:pt x="3215" y="109942"/>
                  </a:lnTo>
                  <a:cubicBezTo>
                    <a:pt x="10501" y="143803"/>
                    <a:pt x="17359" y="178093"/>
                    <a:pt x="22074" y="212383"/>
                  </a:cubicBezTo>
                  <a:lnTo>
                    <a:pt x="22931" y="211526"/>
                  </a:lnTo>
                  <a:lnTo>
                    <a:pt x="27218" y="207240"/>
                  </a:lnTo>
                  <a:lnTo>
                    <a:pt x="247102" y="207240"/>
                  </a:lnTo>
                  <a:cubicBezTo>
                    <a:pt x="244102" y="184952"/>
                    <a:pt x="241530" y="162663"/>
                    <a:pt x="239816" y="139946"/>
                  </a:cubicBezTo>
                  <a:cubicBezTo>
                    <a:pt x="238530" y="120229"/>
                    <a:pt x="237244" y="100512"/>
                    <a:pt x="236815" y="81224"/>
                  </a:cubicBezTo>
                  <a:lnTo>
                    <a:pt x="151090" y="166949"/>
                  </a:lnTo>
                  <a:cubicBezTo>
                    <a:pt x="148519" y="169521"/>
                    <a:pt x="145090" y="170807"/>
                    <a:pt x="141661" y="171235"/>
                  </a:cubicBezTo>
                  <a:cubicBezTo>
                    <a:pt x="134803" y="175950"/>
                    <a:pt x="126230" y="178951"/>
                    <a:pt x="117658" y="178951"/>
                  </a:cubicBezTo>
                  <a:cubicBezTo>
                    <a:pt x="94083" y="178951"/>
                    <a:pt x="74795" y="159663"/>
                    <a:pt x="74795" y="136088"/>
                  </a:cubicBezTo>
                  <a:cubicBezTo>
                    <a:pt x="74795" y="112514"/>
                    <a:pt x="93655" y="93226"/>
                    <a:pt x="117658" y="93226"/>
                  </a:cubicBezTo>
                  <a:lnTo>
                    <a:pt x="117658" y="93226"/>
                  </a:lnTo>
                  <a:cubicBezTo>
                    <a:pt x="135231" y="92797"/>
                    <a:pt x="151090" y="103513"/>
                    <a:pt x="157520" y="11894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F6AAD2BD-F5BD-494D-864A-00488E1D511F}"/>
                </a:ext>
              </a:extLst>
            </p:cNvPr>
            <p:cNvSpPr/>
            <p:nvPr/>
          </p:nvSpPr>
          <p:spPr>
            <a:xfrm>
              <a:off x="5317831" y="6832926"/>
              <a:ext cx="21431" cy="21431"/>
            </a:xfrm>
            <a:custGeom>
              <a:avLst/>
              <a:gdLst>
                <a:gd name="connsiteX0" fmla="*/ 11359 w 21431"/>
                <a:gd name="connsiteY0" fmla="*/ 17359 h 21431"/>
                <a:gd name="connsiteX1" fmla="*/ 11359 w 21431"/>
                <a:gd name="connsiteY1" fmla="*/ 17359 h 21431"/>
                <a:gd name="connsiteX2" fmla="*/ 19931 w 21431"/>
                <a:gd name="connsiteY2" fmla="*/ 19931 h 21431"/>
                <a:gd name="connsiteX3" fmla="*/ 3215 w 21431"/>
                <a:gd name="connsiteY3" fmla="*/ 3215 h 21431"/>
                <a:gd name="connsiteX4" fmla="*/ 11359 w 21431"/>
                <a:gd name="connsiteY4" fmla="*/ 17359 h 2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431" h="21431">
                  <a:moveTo>
                    <a:pt x="11359" y="17359"/>
                  </a:moveTo>
                  <a:lnTo>
                    <a:pt x="11359" y="17359"/>
                  </a:lnTo>
                  <a:cubicBezTo>
                    <a:pt x="14359" y="18217"/>
                    <a:pt x="16931" y="19074"/>
                    <a:pt x="19931" y="19931"/>
                  </a:cubicBezTo>
                  <a:lnTo>
                    <a:pt x="3215" y="3215"/>
                  </a:lnTo>
                  <a:cubicBezTo>
                    <a:pt x="4072" y="9216"/>
                    <a:pt x="5358" y="14787"/>
                    <a:pt x="11359" y="1735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1170F38A-188D-4385-B3DA-27439098CF5B}"/>
                </a:ext>
              </a:extLst>
            </p:cNvPr>
            <p:cNvSpPr/>
            <p:nvPr/>
          </p:nvSpPr>
          <p:spPr>
            <a:xfrm>
              <a:off x="5200388" y="6508028"/>
              <a:ext cx="428625" cy="351473"/>
            </a:xfrm>
            <a:custGeom>
              <a:avLst/>
              <a:gdLst>
                <a:gd name="connsiteX0" fmla="*/ 227814 w 428625"/>
                <a:gd name="connsiteY0" fmla="*/ 76939 h 351472"/>
                <a:gd name="connsiteX1" fmla="*/ 227814 w 428625"/>
                <a:gd name="connsiteY1" fmla="*/ 76939 h 351472"/>
                <a:gd name="connsiteX2" fmla="*/ 223528 w 428625"/>
                <a:gd name="connsiteY2" fmla="*/ 72652 h 351472"/>
                <a:gd name="connsiteX3" fmla="*/ 154091 w 428625"/>
                <a:gd name="connsiteY3" fmla="*/ 3215 h 351472"/>
                <a:gd name="connsiteX4" fmla="*/ 149376 w 428625"/>
                <a:gd name="connsiteY4" fmla="*/ 8787 h 351472"/>
                <a:gd name="connsiteX5" fmla="*/ 11359 w 428625"/>
                <a:gd name="connsiteY5" fmla="*/ 155377 h 351472"/>
                <a:gd name="connsiteX6" fmla="*/ 3215 w 428625"/>
                <a:gd name="connsiteY6" fmla="*/ 168235 h 351472"/>
                <a:gd name="connsiteX7" fmla="*/ 184094 w 428625"/>
                <a:gd name="connsiteY7" fmla="*/ 349972 h 351472"/>
                <a:gd name="connsiteX8" fmla="*/ 196096 w 428625"/>
                <a:gd name="connsiteY8" fmla="*/ 349544 h 351472"/>
                <a:gd name="connsiteX9" fmla="*/ 265962 w 428625"/>
                <a:gd name="connsiteY9" fmla="*/ 320826 h 351472"/>
                <a:gd name="connsiteX10" fmla="*/ 272391 w 428625"/>
                <a:gd name="connsiteY10" fmla="*/ 316539 h 351472"/>
                <a:gd name="connsiteX11" fmla="*/ 270248 w 428625"/>
                <a:gd name="connsiteY11" fmla="*/ 303681 h 351472"/>
                <a:gd name="connsiteX12" fmla="*/ 313111 w 428625"/>
                <a:gd name="connsiteY12" fmla="*/ 260390 h 351472"/>
                <a:gd name="connsiteX13" fmla="*/ 330256 w 428625"/>
                <a:gd name="connsiteY13" fmla="*/ 264247 h 351472"/>
                <a:gd name="connsiteX14" fmla="*/ 349115 w 428625"/>
                <a:gd name="connsiteY14" fmla="*/ 193524 h 351472"/>
                <a:gd name="connsiteX15" fmla="*/ 360259 w 428625"/>
                <a:gd name="connsiteY15" fmla="*/ 171236 h 351472"/>
                <a:gd name="connsiteX16" fmla="*/ 420696 w 428625"/>
                <a:gd name="connsiteY16" fmla="*/ 157091 h 351472"/>
                <a:gd name="connsiteX17" fmla="*/ 427982 w 428625"/>
                <a:gd name="connsiteY17" fmla="*/ 150662 h 351472"/>
                <a:gd name="connsiteX18" fmla="*/ 353830 w 428625"/>
                <a:gd name="connsiteY18" fmla="*/ 76939 h 351472"/>
                <a:gd name="connsiteX19" fmla="*/ 227814 w 428625"/>
                <a:gd name="connsiteY19" fmla="*/ 76939 h 351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28625" h="351472">
                  <a:moveTo>
                    <a:pt x="227814" y="76939"/>
                  </a:moveTo>
                  <a:lnTo>
                    <a:pt x="227814" y="76939"/>
                  </a:lnTo>
                  <a:lnTo>
                    <a:pt x="223528" y="72652"/>
                  </a:lnTo>
                  <a:lnTo>
                    <a:pt x="154091" y="3215"/>
                  </a:lnTo>
                  <a:cubicBezTo>
                    <a:pt x="152376" y="4929"/>
                    <a:pt x="151090" y="7072"/>
                    <a:pt x="149376" y="8787"/>
                  </a:cubicBezTo>
                  <a:cubicBezTo>
                    <a:pt x="105227" y="59794"/>
                    <a:pt x="56364" y="105656"/>
                    <a:pt x="11359" y="155377"/>
                  </a:cubicBezTo>
                  <a:cubicBezTo>
                    <a:pt x="9215" y="160091"/>
                    <a:pt x="6644" y="164378"/>
                    <a:pt x="3215" y="168235"/>
                  </a:cubicBezTo>
                  <a:lnTo>
                    <a:pt x="184094" y="349972"/>
                  </a:lnTo>
                  <a:cubicBezTo>
                    <a:pt x="187952" y="349972"/>
                    <a:pt x="192238" y="349972"/>
                    <a:pt x="196096" y="349544"/>
                  </a:cubicBezTo>
                  <a:cubicBezTo>
                    <a:pt x="221813" y="348258"/>
                    <a:pt x="244959" y="334542"/>
                    <a:pt x="265962" y="320826"/>
                  </a:cubicBezTo>
                  <a:cubicBezTo>
                    <a:pt x="268105" y="319540"/>
                    <a:pt x="270248" y="317826"/>
                    <a:pt x="272391" y="316539"/>
                  </a:cubicBezTo>
                  <a:cubicBezTo>
                    <a:pt x="271105" y="312253"/>
                    <a:pt x="270248" y="307967"/>
                    <a:pt x="270248" y="303681"/>
                  </a:cubicBezTo>
                  <a:cubicBezTo>
                    <a:pt x="270248" y="280106"/>
                    <a:pt x="289536" y="260390"/>
                    <a:pt x="313111" y="260390"/>
                  </a:cubicBezTo>
                  <a:cubicBezTo>
                    <a:pt x="319111" y="260390"/>
                    <a:pt x="325112" y="261676"/>
                    <a:pt x="330256" y="264247"/>
                  </a:cubicBezTo>
                  <a:cubicBezTo>
                    <a:pt x="343543" y="243673"/>
                    <a:pt x="345686" y="217527"/>
                    <a:pt x="349115" y="193524"/>
                  </a:cubicBezTo>
                  <a:cubicBezTo>
                    <a:pt x="349972" y="184952"/>
                    <a:pt x="354687" y="177665"/>
                    <a:pt x="360259" y="171236"/>
                  </a:cubicBezTo>
                  <a:cubicBezTo>
                    <a:pt x="380405" y="167378"/>
                    <a:pt x="403122" y="170378"/>
                    <a:pt x="420696" y="157091"/>
                  </a:cubicBezTo>
                  <a:cubicBezTo>
                    <a:pt x="423267" y="155377"/>
                    <a:pt x="425839" y="153233"/>
                    <a:pt x="427982" y="150662"/>
                  </a:cubicBezTo>
                  <a:lnTo>
                    <a:pt x="353830" y="76939"/>
                  </a:lnTo>
                  <a:lnTo>
                    <a:pt x="227814" y="7693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FD087505-2327-453D-920F-08F4D403479E}"/>
                </a:ext>
              </a:extLst>
            </p:cNvPr>
            <p:cNvSpPr/>
            <p:nvPr/>
          </p:nvSpPr>
          <p:spPr>
            <a:xfrm>
              <a:off x="5269825" y="3049881"/>
              <a:ext cx="42863" cy="47149"/>
            </a:xfrm>
            <a:custGeom>
              <a:avLst/>
              <a:gdLst>
                <a:gd name="connsiteX0" fmla="*/ 3215 w 42862"/>
                <a:gd name="connsiteY0" fmla="*/ 3215 h 47148"/>
                <a:gd name="connsiteX1" fmla="*/ 28504 w 42862"/>
                <a:gd name="connsiteY1" fmla="*/ 44791 h 47148"/>
                <a:gd name="connsiteX2" fmla="*/ 42648 w 42862"/>
                <a:gd name="connsiteY2" fmla="*/ 30647 h 47148"/>
                <a:gd name="connsiteX3" fmla="*/ 6644 w 42862"/>
                <a:gd name="connsiteY3" fmla="*/ 3215 h 47148"/>
                <a:gd name="connsiteX4" fmla="*/ 3215 w 42862"/>
                <a:gd name="connsiteY4" fmla="*/ 3215 h 4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862" h="47148">
                  <a:moveTo>
                    <a:pt x="3215" y="3215"/>
                  </a:moveTo>
                  <a:cubicBezTo>
                    <a:pt x="11359" y="16931"/>
                    <a:pt x="19931" y="31075"/>
                    <a:pt x="28504" y="44791"/>
                  </a:cubicBezTo>
                  <a:lnTo>
                    <a:pt x="42648" y="30647"/>
                  </a:lnTo>
                  <a:cubicBezTo>
                    <a:pt x="30647" y="21217"/>
                    <a:pt x="18645" y="12216"/>
                    <a:pt x="6644" y="3215"/>
                  </a:cubicBez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BF07912B-50A4-48C4-9DBC-408A6AF3E26B}"/>
                </a:ext>
              </a:extLst>
            </p:cNvPr>
            <p:cNvSpPr/>
            <p:nvPr/>
          </p:nvSpPr>
          <p:spPr>
            <a:xfrm>
              <a:off x="4361140" y="2670119"/>
              <a:ext cx="501491" cy="1032986"/>
            </a:xfrm>
            <a:custGeom>
              <a:avLst/>
              <a:gdLst>
                <a:gd name="connsiteX0" fmla="*/ 337114 w 501491"/>
                <a:gd name="connsiteY0" fmla="*/ 745593 h 1032986"/>
                <a:gd name="connsiteX1" fmla="*/ 337114 w 501491"/>
                <a:gd name="connsiteY1" fmla="*/ 745593 h 1032986"/>
                <a:gd name="connsiteX2" fmla="*/ 328113 w 501491"/>
                <a:gd name="connsiteY2" fmla="*/ 734878 h 1032986"/>
                <a:gd name="connsiteX3" fmla="*/ 328113 w 501491"/>
                <a:gd name="connsiteY3" fmla="*/ 737878 h 1032986"/>
                <a:gd name="connsiteX4" fmla="*/ 285679 w 501491"/>
                <a:gd name="connsiteY4" fmla="*/ 780740 h 1032986"/>
                <a:gd name="connsiteX5" fmla="*/ 242387 w 501491"/>
                <a:gd name="connsiteY5" fmla="*/ 737878 h 1032986"/>
                <a:gd name="connsiteX6" fmla="*/ 250531 w 501491"/>
                <a:gd name="connsiteY6" fmla="*/ 713018 h 1032986"/>
                <a:gd name="connsiteX7" fmla="*/ 194810 w 501491"/>
                <a:gd name="connsiteY7" fmla="*/ 657296 h 1032986"/>
                <a:gd name="connsiteX8" fmla="*/ 190524 w 501491"/>
                <a:gd name="connsiteY8" fmla="*/ 653010 h 1032986"/>
                <a:gd name="connsiteX9" fmla="*/ 190524 w 501491"/>
                <a:gd name="connsiteY9" fmla="*/ 402264 h 1032986"/>
                <a:gd name="connsiteX10" fmla="*/ 138660 w 501491"/>
                <a:gd name="connsiteY10" fmla="*/ 350401 h 1032986"/>
                <a:gd name="connsiteX11" fmla="*/ 134374 w 501491"/>
                <a:gd name="connsiteY11" fmla="*/ 346115 h 1032986"/>
                <a:gd name="connsiteX12" fmla="*/ 134374 w 501491"/>
                <a:gd name="connsiteY12" fmla="*/ 8787 h 1032986"/>
                <a:gd name="connsiteX13" fmla="*/ 111228 w 501491"/>
                <a:gd name="connsiteY13" fmla="*/ 3215 h 1032986"/>
                <a:gd name="connsiteX14" fmla="*/ 111228 w 501491"/>
                <a:gd name="connsiteY14" fmla="*/ 361117 h 1032986"/>
                <a:gd name="connsiteX15" fmla="*/ 141232 w 501491"/>
                <a:gd name="connsiteY15" fmla="*/ 391120 h 1032986"/>
                <a:gd name="connsiteX16" fmla="*/ 146804 w 501491"/>
                <a:gd name="connsiteY16" fmla="*/ 396692 h 1032986"/>
                <a:gd name="connsiteX17" fmla="*/ 146804 w 501491"/>
                <a:gd name="connsiteY17" fmla="*/ 530852 h 1032986"/>
                <a:gd name="connsiteX18" fmla="*/ 159234 w 501491"/>
                <a:gd name="connsiteY18" fmla="*/ 561285 h 1032986"/>
                <a:gd name="connsiteX19" fmla="*/ 116372 w 501491"/>
                <a:gd name="connsiteY19" fmla="*/ 603718 h 1032986"/>
                <a:gd name="connsiteX20" fmla="*/ 73081 w 501491"/>
                <a:gd name="connsiteY20" fmla="*/ 561285 h 1032986"/>
                <a:gd name="connsiteX21" fmla="*/ 107371 w 501491"/>
                <a:gd name="connsiteY21" fmla="*/ 519279 h 1032986"/>
                <a:gd name="connsiteX22" fmla="*/ 107371 w 501491"/>
                <a:gd name="connsiteY22" fmla="*/ 413409 h 1032986"/>
                <a:gd name="connsiteX23" fmla="*/ 77367 w 501491"/>
                <a:gd name="connsiteY23" fmla="*/ 382976 h 1032986"/>
                <a:gd name="connsiteX24" fmla="*/ 71795 w 501491"/>
                <a:gd name="connsiteY24" fmla="*/ 376976 h 1032986"/>
                <a:gd name="connsiteX25" fmla="*/ 71795 w 501491"/>
                <a:gd name="connsiteY25" fmla="*/ 30647 h 1032986"/>
                <a:gd name="connsiteX26" fmla="*/ 51221 w 501491"/>
                <a:gd name="connsiteY26" fmla="*/ 211955 h 1032986"/>
                <a:gd name="connsiteX27" fmla="*/ 29361 w 501491"/>
                <a:gd name="connsiteY27" fmla="*/ 322540 h 1032986"/>
                <a:gd name="connsiteX28" fmla="*/ 29361 w 501491"/>
                <a:gd name="connsiteY28" fmla="*/ 621721 h 1032986"/>
                <a:gd name="connsiteX29" fmla="*/ 104370 w 501491"/>
                <a:gd name="connsiteY29" fmla="*/ 696730 h 1032986"/>
                <a:gd name="connsiteX30" fmla="*/ 116372 w 501491"/>
                <a:gd name="connsiteY30" fmla="*/ 695015 h 1032986"/>
                <a:gd name="connsiteX31" fmla="*/ 159234 w 501491"/>
                <a:gd name="connsiteY31" fmla="*/ 737878 h 1032986"/>
                <a:gd name="connsiteX32" fmla="*/ 116372 w 501491"/>
                <a:gd name="connsiteY32" fmla="*/ 780740 h 1032986"/>
                <a:gd name="connsiteX33" fmla="*/ 73081 w 501491"/>
                <a:gd name="connsiteY33" fmla="*/ 737878 h 1032986"/>
                <a:gd name="connsiteX34" fmla="*/ 80367 w 501491"/>
                <a:gd name="connsiteY34" fmla="*/ 714303 h 1032986"/>
                <a:gd name="connsiteX35" fmla="*/ 4929 w 501491"/>
                <a:gd name="connsiteY35" fmla="*/ 638437 h 1032986"/>
                <a:gd name="connsiteX36" fmla="*/ 3215 w 501491"/>
                <a:gd name="connsiteY36" fmla="*/ 636722 h 1032986"/>
                <a:gd name="connsiteX37" fmla="*/ 7501 w 501491"/>
                <a:gd name="connsiteY37" fmla="*/ 656011 h 1032986"/>
                <a:gd name="connsiteX38" fmla="*/ 41791 w 501491"/>
                <a:gd name="connsiteY38" fmla="*/ 799171 h 1032986"/>
                <a:gd name="connsiteX39" fmla="*/ 178951 w 501491"/>
                <a:gd name="connsiteY39" fmla="*/ 799171 h 1032986"/>
                <a:gd name="connsiteX40" fmla="*/ 183237 w 501491"/>
                <a:gd name="connsiteY40" fmla="*/ 803458 h 1032986"/>
                <a:gd name="connsiteX41" fmla="*/ 218813 w 501491"/>
                <a:gd name="connsiteY41" fmla="*/ 839033 h 1032986"/>
                <a:gd name="connsiteX42" fmla="*/ 218813 w 501491"/>
                <a:gd name="connsiteY42" fmla="*/ 977479 h 1032986"/>
                <a:gd name="connsiteX43" fmla="*/ 271534 w 501491"/>
                <a:gd name="connsiteY43" fmla="*/ 1030200 h 1032986"/>
                <a:gd name="connsiteX44" fmla="*/ 350401 w 501491"/>
                <a:gd name="connsiteY44" fmla="*/ 1024628 h 1032986"/>
                <a:gd name="connsiteX45" fmla="*/ 371832 w 501491"/>
                <a:gd name="connsiteY45" fmla="*/ 1016484 h 1032986"/>
                <a:gd name="connsiteX46" fmla="*/ 371404 w 501491"/>
                <a:gd name="connsiteY46" fmla="*/ 986480 h 1032986"/>
                <a:gd name="connsiteX47" fmla="*/ 443413 w 501491"/>
                <a:gd name="connsiteY47" fmla="*/ 987766 h 1032986"/>
                <a:gd name="connsiteX48" fmla="*/ 449413 w 501491"/>
                <a:gd name="connsiteY48" fmla="*/ 962906 h 1032986"/>
                <a:gd name="connsiteX49" fmla="*/ 337971 w 501491"/>
                <a:gd name="connsiteY49" fmla="*/ 962906 h 1032986"/>
                <a:gd name="connsiteX50" fmla="*/ 335399 w 501491"/>
                <a:gd name="connsiteY50" fmla="*/ 959906 h 1032986"/>
                <a:gd name="connsiteX51" fmla="*/ 311825 w 501491"/>
                <a:gd name="connsiteY51" fmla="*/ 936331 h 1032986"/>
                <a:gd name="connsiteX52" fmla="*/ 286964 w 501491"/>
                <a:gd name="connsiteY52" fmla="*/ 944475 h 1032986"/>
                <a:gd name="connsiteX53" fmla="*/ 244102 w 501491"/>
                <a:gd name="connsiteY53" fmla="*/ 901184 h 1032986"/>
                <a:gd name="connsiteX54" fmla="*/ 286964 w 501491"/>
                <a:gd name="connsiteY54" fmla="*/ 858750 h 1032986"/>
                <a:gd name="connsiteX55" fmla="*/ 329827 w 501491"/>
                <a:gd name="connsiteY55" fmla="*/ 901184 h 1032986"/>
                <a:gd name="connsiteX56" fmla="*/ 324683 w 501491"/>
                <a:gd name="connsiteY56" fmla="*/ 921758 h 1032986"/>
                <a:gd name="connsiteX57" fmla="*/ 346115 w 501491"/>
                <a:gd name="connsiteY57" fmla="*/ 943189 h 1032986"/>
                <a:gd name="connsiteX58" fmla="*/ 441270 w 501491"/>
                <a:gd name="connsiteY58" fmla="*/ 943189 h 1032986"/>
                <a:gd name="connsiteX59" fmla="*/ 393692 w 501491"/>
                <a:gd name="connsiteY59" fmla="*/ 921330 h 1032986"/>
                <a:gd name="connsiteX60" fmla="*/ 353401 w 501491"/>
                <a:gd name="connsiteY60" fmla="*/ 889611 h 1032986"/>
                <a:gd name="connsiteX61" fmla="*/ 480703 w 501491"/>
                <a:gd name="connsiteY61" fmla="*/ 920901 h 1032986"/>
                <a:gd name="connsiteX62" fmla="*/ 498277 w 501491"/>
                <a:gd name="connsiteY62" fmla="*/ 887897 h 1032986"/>
                <a:gd name="connsiteX63" fmla="*/ 463558 w 501491"/>
                <a:gd name="connsiteY63" fmla="*/ 853178 h 1032986"/>
                <a:gd name="connsiteX64" fmla="*/ 337114 w 501491"/>
                <a:gd name="connsiteY64" fmla="*/ 745593 h 1032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501491" h="1032986">
                  <a:moveTo>
                    <a:pt x="337114" y="745593"/>
                  </a:moveTo>
                  <a:lnTo>
                    <a:pt x="337114" y="745593"/>
                  </a:lnTo>
                  <a:cubicBezTo>
                    <a:pt x="333685" y="742164"/>
                    <a:pt x="330684" y="738735"/>
                    <a:pt x="328113" y="734878"/>
                  </a:cubicBezTo>
                  <a:cubicBezTo>
                    <a:pt x="328113" y="735735"/>
                    <a:pt x="328113" y="737021"/>
                    <a:pt x="328113" y="737878"/>
                  </a:cubicBezTo>
                  <a:cubicBezTo>
                    <a:pt x="328113" y="761452"/>
                    <a:pt x="309253" y="780740"/>
                    <a:pt x="285679" y="780740"/>
                  </a:cubicBezTo>
                  <a:cubicBezTo>
                    <a:pt x="262104" y="780740"/>
                    <a:pt x="242387" y="761881"/>
                    <a:pt x="242387" y="737878"/>
                  </a:cubicBezTo>
                  <a:cubicBezTo>
                    <a:pt x="242387" y="728448"/>
                    <a:pt x="245388" y="719876"/>
                    <a:pt x="250531" y="713018"/>
                  </a:cubicBezTo>
                  <a:lnTo>
                    <a:pt x="194810" y="657296"/>
                  </a:lnTo>
                  <a:lnTo>
                    <a:pt x="190524" y="653010"/>
                  </a:lnTo>
                  <a:lnTo>
                    <a:pt x="190524" y="402264"/>
                  </a:lnTo>
                  <a:lnTo>
                    <a:pt x="138660" y="350401"/>
                  </a:lnTo>
                  <a:lnTo>
                    <a:pt x="134374" y="346115"/>
                  </a:lnTo>
                  <a:lnTo>
                    <a:pt x="134374" y="8787"/>
                  </a:lnTo>
                  <a:cubicBezTo>
                    <a:pt x="126659" y="7072"/>
                    <a:pt x="118943" y="5358"/>
                    <a:pt x="111228" y="3215"/>
                  </a:cubicBezTo>
                  <a:lnTo>
                    <a:pt x="111228" y="361117"/>
                  </a:lnTo>
                  <a:lnTo>
                    <a:pt x="141232" y="391120"/>
                  </a:lnTo>
                  <a:lnTo>
                    <a:pt x="146804" y="396692"/>
                  </a:lnTo>
                  <a:lnTo>
                    <a:pt x="146804" y="530852"/>
                  </a:lnTo>
                  <a:cubicBezTo>
                    <a:pt x="154519" y="538567"/>
                    <a:pt x="159234" y="549712"/>
                    <a:pt x="159234" y="561285"/>
                  </a:cubicBezTo>
                  <a:cubicBezTo>
                    <a:pt x="159234" y="584859"/>
                    <a:pt x="140375" y="603718"/>
                    <a:pt x="116372" y="603718"/>
                  </a:cubicBezTo>
                  <a:cubicBezTo>
                    <a:pt x="92797" y="603718"/>
                    <a:pt x="73081" y="584859"/>
                    <a:pt x="73081" y="561285"/>
                  </a:cubicBezTo>
                  <a:cubicBezTo>
                    <a:pt x="73081" y="540710"/>
                    <a:pt x="87654" y="523137"/>
                    <a:pt x="107371" y="519279"/>
                  </a:cubicBezTo>
                  <a:lnTo>
                    <a:pt x="107371" y="413409"/>
                  </a:lnTo>
                  <a:lnTo>
                    <a:pt x="77367" y="382976"/>
                  </a:lnTo>
                  <a:lnTo>
                    <a:pt x="71795" y="376976"/>
                  </a:lnTo>
                  <a:lnTo>
                    <a:pt x="71795" y="30647"/>
                  </a:lnTo>
                  <a:cubicBezTo>
                    <a:pt x="62794" y="90654"/>
                    <a:pt x="57650" y="151519"/>
                    <a:pt x="51221" y="211955"/>
                  </a:cubicBezTo>
                  <a:cubicBezTo>
                    <a:pt x="47792" y="249674"/>
                    <a:pt x="39219" y="286107"/>
                    <a:pt x="29361" y="322540"/>
                  </a:cubicBezTo>
                  <a:lnTo>
                    <a:pt x="29361" y="621721"/>
                  </a:lnTo>
                  <a:lnTo>
                    <a:pt x="104370" y="696730"/>
                  </a:lnTo>
                  <a:cubicBezTo>
                    <a:pt x="108228" y="695444"/>
                    <a:pt x="112514" y="695015"/>
                    <a:pt x="116372" y="695015"/>
                  </a:cubicBezTo>
                  <a:cubicBezTo>
                    <a:pt x="139946" y="695015"/>
                    <a:pt x="159234" y="714303"/>
                    <a:pt x="159234" y="737878"/>
                  </a:cubicBezTo>
                  <a:cubicBezTo>
                    <a:pt x="159234" y="761452"/>
                    <a:pt x="140375" y="780740"/>
                    <a:pt x="116372" y="780740"/>
                  </a:cubicBezTo>
                  <a:cubicBezTo>
                    <a:pt x="92369" y="780740"/>
                    <a:pt x="73081" y="761881"/>
                    <a:pt x="73081" y="737878"/>
                  </a:cubicBezTo>
                  <a:cubicBezTo>
                    <a:pt x="73081" y="729305"/>
                    <a:pt x="75652" y="721162"/>
                    <a:pt x="80367" y="714303"/>
                  </a:cubicBezTo>
                  <a:lnTo>
                    <a:pt x="4929" y="638437"/>
                  </a:lnTo>
                  <a:lnTo>
                    <a:pt x="3215" y="636722"/>
                  </a:lnTo>
                  <a:cubicBezTo>
                    <a:pt x="4501" y="643152"/>
                    <a:pt x="5786" y="649581"/>
                    <a:pt x="7501" y="656011"/>
                  </a:cubicBezTo>
                  <a:cubicBezTo>
                    <a:pt x="18645" y="704017"/>
                    <a:pt x="29789" y="751594"/>
                    <a:pt x="41791" y="799171"/>
                  </a:cubicBezTo>
                  <a:lnTo>
                    <a:pt x="178951" y="799171"/>
                  </a:lnTo>
                  <a:lnTo>
                    <a:pt x="183237" y="803458"/>
                  </a:lnTo>
                  <a:lnTo>
                    <a:pt x="218813" y="839033"/>
                  </a:lnTo>
                  <a:lnTo>
                    <a:pt x="218813" y="977479"/>
                  </a:lnTo>
                  <a:lnTo>
                    <a:pt x="271534" y="1030200"/>
                  </a:lnTo>
                  <a:cubicBezTo>
                    <a:pt x="297680" y="1028486"/>
                    <a:pt x="323826" y="1026771"/>
                    <a:pt x="350401" y="1024628"/>
                  </a:cubicBezTo>
                  <a:cubicBezTo>
                    <a:pt x="357688" y="1023342"/>
                    <a:pt x="366689" y="1022913"/>
                    <a:pt x="371832" y="1016484"/>
                  </a:cubicBezTo>
                  <a:cubicBezTo>
                    <a:pt x="375261" y="1006626"/>
                    <a:pt x="370546" y="996339"/>
                    <a:pt x="371404" y="986480"/>
                  </a:cubicBezTo>
                  <a:cubicBezTo>
                    <a:pt x="395407" y="983480"/>
                    <a:pt x="419410" y="990767"/>
                    <a:pt x="443413" y="987766"/>
                  </a:cubicBezTo>
                  <a:cubicBezTo>
                    <a:pt x="451128" y="981766"/>
                    <a:pt x="451128" y="972336"/>
                    <a:pt x="449413" y="962906"/>
                  </a:cubicBezTo>
                  <a:lnTo>
                    <a:pt x="337971" y="962906"/>
                  </a:lnTo>
                  <a:lnTo>
                    <a:pt x="335399" y="959906"/>
                  </a:lnTo>
                  <a:lnTo>
                    <a:pt x="311825" y="936331"/>
                  </a:lnTo>
                  <a:cubicBezTo>
                    <a:pt x="304967" y="941475"/>
                    <a:pt x="296394" y="944475"/>
                    <a:pt x="286964" y="944475"/>
                  </a:cubicBezTo>
                  <a:cubicBezTo>
                    <a:pt x="263390" y="944475"/>
                    <a:pt x="244102" y="924758"/>
                    <a:pt x="244102" y="901184"/>
                  </a:cubicBezTo>
                  <a:cubicBezTo>
                    <a:pt x="244102" y="877610"/>
                    <a:pt x="263390" y="858750"/>
                    <a:pt x="286964" y="858750"/>
                  </a:cubicBezTo>
                  <a:cubicBezTo>
                    <a:pt x="310539" y="858750"/>
                    <a:pt x="329827" y="877610"/>
                    <a:pt x="329827" y="901184"/>
                  </a:cubicBezTo>
                  <a:cubicBezTo>
                    <a:pt x="329827" y="908471"/>
                    <a:pt x="328113" y="915757"/>
                    <a:pt x="324683" y="921758"/>
                  </a:cubicBezTo>
                  <a:lnTo>
                    <a:pt x="346115" y="943189"/>
                  </a:lnTo>
                  <a:lnTo>
                    <a:pt x="441270" y="943189"/>
                  </a:lnTo>
                  <a:cubicBezTo>
                    <a:pt x="429697" y="930331"/>
                    <a:pt x="408694" y="929902"/>
                    <a:pt x="393692" y="921330"/>
                  </a:cubicBezTo>
                  <a:cubicBezTo>
                    <a:pt x="379119" y="912757"/>
                    <a:pt x="364546" y="902470"/>
                    <a:pt x="353401" y="889611"/>
                  </a:cubicBezTo>
                  <a:cubicBezTo>
                    <a:pt x="393692" y="906328"/>
                    <a:pt x="435697" y="926044"/>
                    <a:pt x="480703" y="920901"/>
                  </a:cubicBezTo>
                  <a:cubicBezTo>
                    <a:pt x="494848" y="917043"/>
                    <a:pt x="498277" y="900755"/>
                    <a:pt x="498277" y="887897"/>
                  </a:cubicBezTo>
                  <a:lnTo>
                    <a:pt x="463558" y="853178"/>
                  </a:lnTo>
                  <a:cubicBezTo>
                    <a:pt x="417695" y="821460"/>
                    <a:pt x="375261" y="785455"/>
                    <a:pt x="337114" y="7455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F8C06F03-B107-4680-ACB7-A6E7BA80527F}"/>
                </a:ext>
              </a:extLst>
            </p:cNvPr>
            <p:cNvSpPr/>
            <p:nvPr/>
          </p:nvSpPr>
          <p:spPr>
            <a:xfrm>
              <a:off x="4789765" y="3260765"/>
              <a:ext cx="85725" cy="222885"/>
            </a:xfrm>
            <a:custGeom>
              <a:avLst/>
              <a:gdLst>
                <a:gd name="connsiteX0" fmla="*/ 49506 w 85725"/>
                <a:gd name="connsiteY0" fmla="*/ 175951 h 222885"/>
                <a:gd name="connsiteX1" fmla="*/ 49506 w 85725"/>
                <a:gd name="connsiteY1" fmla="*/ 73081 h 222885"/>
                <a:gd name="connsiteX2" fmla="*/ 3215 w 85725"/>
                <a:gd name="connsiteY2" fmla="*/ 3215 h 222885"/>
                <a:gd name="connsiteX3" fmla="*/ 3215 w 85725"/>
                <a:gd name="connsiteY3" fmla="*/ 172950 h 222885"/>
                <a:gd name="connsiteX4" fmla="*/ 16502 w 85725"/>
                <a:gd name="connsiteY4" fmla="*/ 196524 h 222885"/>
                <a:gd name="connsiteX5" fmla="*/ 53364 w 85725"/>
                <a:gd name="connsiteY5" fmla="*/ 216241 h 222885"/>
                <a:gd name="connsiteX6" fmla="*/ 74366 w 85725"/>
                <a:gd name="connsiteY6" fmla="*/ 221385 h 222885"/>
                <a:gd name="connsiteX7" fmla="*/ 84225 w 85725"/>
                <a:gd name="connsiteY7" fmla="*/ 211526 h 222885"/>
                <a:gd name="connsiteX8" fmla="*/ 52078 w 85725"/>
                <a:gd name="connsiteY8" fmla="*/ 179379 h 222885"/>
                <a:gd name="connsiteX9" fmla="*/ 49506 w 85725"/>
                <a:gd name="connsiteY9" fmla="*/ 175951 h 222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5725" h="222885">
                  <a:moveTo>
                    <a:pt x="49506" y="175951"/>
                  </a:moveTo>
                  <a:lnTo>
                    <a:pt x="49506" y="73081"/>
                  </a:lnTo>
                  <a:cubicBezTo>
                    <a:pt x="35362" y="49078"/>
                    <a:pt x="19931" y="25932"/>
                    <a:pt x="3215" y="3215"/>
                  </a:cubicBezTo>
                  <a:lnTo>
                    <a:pt x="3215" y="172950"/>
                  </a:lnTo>
                  <a:cubicBezTo>
                    <a:pt x="7072" y="181094"/>
                    <a:pt x="11359" y="189238"/>
                    <a:pt x="16502" y="196524"/>
                  </a:cubicBezTo>
                  <a:cubicBezTo>
                    <a:pt x="25932" y="207669"/>
                    <a:pt x="40934" y="210241"/>
                    <a:pt x="53364" y="216241"/>
                  </a:cubicBezTo>
                  <a:cubicBezTo>
                    <a:pt x="60222" y="218813"/>
                    <a:pt x="67080" y="223099"/>
                    <a:pt x="74366" y="221385"/>
                  </a:cubicBezTo>
                  <a:cubicBezTo>
                    <a:pt x="78653" y="219242"/>
                    <a:pt x="82082" y="215813"/>
                    <a:pt x="84225" y="211526"/>
                  </a:cubicBezTo>
                  <a:lnTo>
                    <a:pt x="52078" y="179379"/>
                  </a:lnTo>
                  <a:lnTo>
                    <a:pt x="49506" y="17595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BE5B4585-0A21-4A6C-9E67-6F1E7053F64C}"/>
                </a:ext>
              </a:extLst>
            </p:cNvPr>
            <p:cNvSpPr/>
            <p:nvPr/>
          </p:nvSpPr>
          <p:spPr>
            <a:xfrm>
              <a:off x="4522732" y="2682978"/>
              <a:ext cx="252889" cy="715804"/>
            </a:xfrm>
            <a:custGeom>
              <a:avLst/>
              <a:gdLst>
                <a:gd name="connsiteX0" fmla="*/ 84225 w 252888"/>
                <a:gd name="connsiteY0" fmla="*/ 361974 h 715803"/>
                <a:gd name="connsiteX1" fmla="*/ 84225 w 252888"/>
                <a:gd name="connsiteY1" fmla="*/ 361974 h 715803"/>
                <a:gd name="connsiteX2" fmla="*/ 157091 w 252888"/>
                <a:gd name="connsiteY2" fmla="*/ 179808 h 715803"/>
                <a:gd name="connsiteX3" fmla="*/ 200382 w 252888"/>
                <a:gd name="connsiteY3" fmla="*/ 105227 h 715803"/>
                <a:gd name="connsiteX4" fmla="*/ 200382 w 252888"/>
                <a:gd name="connsiteY4" fmla="*/ 65794 h 715803"/>
                <a:gd name="connsiteX5" fmla="*/ 98369 w 252888"/>
                <a:gd name="connsiteY5" fmla="*/ 30647 h 715803"/>
                <a:gd name="connsiteX6" fmla="*/ 78224 w 252888"/>
                <a:gd name="connsiteY6" fmla="*/ 35790 h 715803"/>
                <a:gd name="connsiteX7" fmla="*/ 40934 w 252888"/>
                <a:gd name="connsiteY7" fmla="*/ 13502 h 715803"/>
                <a:gd name="connsiteX8" fmla="*/ 3215 w 252888"/>
                <a:gd name="connsiteY8" fmla="*/ 3215 h 715803"/>
                <a:gd name="connsiteX9" fmla="*/ 3215 w 252888"/>
                <a:gd name="connsiteY9" fmla="*/ 321255 h 715803"/>
                <a:gd name="connsiteX10" fmla="*/ 55078 w 252888"/>
                <a:gd name="connsiteY10" fmla="*/ 372690 h 715803"/>
                <a:gd name="connsiteX11" fmla="*/ 59365 w 252888"/>
                <a:gd name="connsiteY11" fmla="*/ 376976 h 715803"/>
                <a:gd name="connsiteX12" fmla="*/ 59365 w 252888"/>
                <a:gd name="connsiteY12" fmla="*/ 627721 h 715803"/>
                <a:gd name="connsiteX13" fmla="*/ 114657 w 252888"/>
                <a:gd name="connsiteY13" fmla="*/ 683014 h 715803"/>
                <a:gd name="connsiteX14" fmla="*/ 124944 w 252888"/>
                <a:gd name="connsiteY14" fmla="*/ 681728 h 715803"/>
                <a:gd name="connsiteX15" fmla="*/ 149804 w 252888"/>
                <a:gd name="connsiteY15" fmla="*/ 689872 h 715803"/>
                <a:gd name="connsiteX16" fmla="*/ 148519 w 252888"/>
                <a:gd name="connsiteY16" fmla="*/ 686014 h 715803"/>
                <a:gd name="connsiteX17" fmla="*/ 152376 w 252888"/>
                <a:gd name="connsiteY17" fmla="*/ 671870 h 715803"/>
                <a:gd name="connsiteX18" fmla="*/ 204240 w 252888"/>
                <a:gd name="connsiteY18" fmla="*/ 671441 h 715803"/>
                <a:gd name="connsiteX19" fmla="*/ 228671 w 252888"/>
                <a:gd name="connsiteY19" fmla="*/ 695873 h 715803"/>
                <a:gd name="connsiteX20" fmla="*/ 251389 w 252888"/>
                <a:gd name="connsiteY20" fmla="*/ 716447 h 715803"/>
                <a:gd name="connsiteX21" fmla="*/ 251389 w 252888"/>
                <a:gd name="connsiteY21" fmla="*/ 554855 h 715803"/>
                <a:gd name="connsiteX22" fmla="*/ 190524 w 252888"/>
                <a:gd name="connsiteY22" fmla="*/ 502991 h 715803"/>
                <a:gd name="connsiteX23" fmla="*/ 163520 w 252888"/>
                <a:gd name="connsiteY23" fmla="*/ 529995 h 715803"/>
                <a:gd name="connsiteX24" fmla="*/ 167378 w 252888"/>
                <a:gd name="connsiteY24" fmla="*/ 548426 h 715803"/>
                <a:gd name="connsiteX25" fmla="*/ 124944 w 252888"/>
                <a:gd name="connsiteY25" fmla="*/ 590859 h 715803"/>
                <a:gd name="connsiteX26" fmla="*/ 81653 w 252888"/>
                <a:gd name="connsiteY26" fmla="*/ 548426 h 715803"/>
                <a:gd name="connsiteX27" fmla="*/ 124944 w 252888"/>
                <a:gd name="connsiteY27" fmla="*/ 505563 h 715803"/>
                <a:gd name="connsiteX28" fmla="*/ 151519 w 252888"/>
                <a:gd name="connsiteY28" fmla="*/ 514993 h 715803"/>
                <a:gd name="connsiteX29" fmla="*/ 173379 w 252888"/>
                <a:gd name="connsiteY29" fmla="*/ 493133 h 715803"/>
                <a:gd name="connsiteX30" fmla="*/ 128802 w 252888"/>
                <a:gd name="connsiteY30" fmla="*/ 474273 h 715803"/>
                <a:gd name="connsiteX31" fmla="*/ 76938 w 252888"/>
                <a:gd name="connsiteY31" fmla="*/ 469130 h 715803"/>
                <a:gd name="connsiteX32" fmla="*/ 64937 w 252888"/>
                <a:gd name="connsiteY32" fmla="*/ 454557 h 715803"/>
                <a:gd name="connsiteX33" fmla="*/ 84225 w 252888"/>
                <a:gd name="connsiteY33" fmla="*/ 361974 h 71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52888" h="715803">
                  <a:moveTo>
                    <a:pt x="84225" y="361974"/>
                  </a:moveTo>
                  <a:lnTo>
                    <a:pt x="84225" y="361974"/>
                  </a:lnTo>
                  <a:cubicBezTo>
                    <a:pt x="103942" y="299823"/>
                    <a:pt x="124516" y="236815"/>
                    <a:pt x="157091" y="179808"/>
                  </a:cubicBezTo>
                  <a:cubicBezTo>
                    <a:pt x="171236" y="154519"/>
                    <a:pt x="185809" y="129659"/>
                    <a:pt x="200382" y="105227"/>
                  </a:cubicBezTo>
                  <a:lnTo>
                    <a:pt x="200382" y="65794"/>
                  </a:lnTo>
                  <a:cubicBezTo>
                    <a:pt x="166521" y="53364"/>
                    <a:pt x="132659" y="41362"/>
                    <a:pt x="98369" y="30647"/>
                  </a:cubicBezTo>
                  <a:cubicBezTo>
                    <a:pt x="92369" y="34076"/>
                    <a:pt x="85511" y="35790"/>
                    <a:pt x="78224" y="35790"/>
                  </a:cubicBezTo>
                  <a:cubicBezTo>
                    <a:pt x="61936" y="35790"/>
                    <a:pt x="48220" y="26789"/>
                    <a:pt x="40934" y="13502"/>
                  </a:cubicBezTo>
                  <a:cubicBezTo>
                    <a:pt x="28504" y="10073"/>
                    <a:pt x="15645" y="6644"/>
                    <a:pt x="3215" y="3215"/>
                  </a:cubicBezTo>
                  <a:lnTo>
                    <a:pt x="3215" y="321255"/>
                  </a:lnTo>
                  <a:lnTo>
                    <a:pt x="55078" y="372690"/>
                  </a:lnTo>
                  <a:lnTo>
                    <a:pt x="59365" y="376976"/>
                  </a:lnTo>
                  <a:lnTo>
                    <a:pt x="59365" y="627721"/>
                  </a:lnTo>
                  <a:lnTo>
                    <a:pt x="114657" y="683014"/>
                  </a:lnTo>
                  <a:cubicBezTo>
                    <a:pt x="118086" y="682157"/>
                    <a:pt x="121087" y="681728"/>
                    <a:pt x="124944" y="681728"/>
                  </a:cubicBezTo>
                  <a:cubicBezTo>
                    <a:pt x="134374" y="681728"/>
                    <a:pt x="142946" y="684728"/>
                    <a:pt x="149804" y="689872"/>
                  </a:cubicBezTo>
                  <a:cubicBezTo>
                    <a:pt x="149376" y="688586"/>
                    <a:pt x="148947" y="687300"/>
                    <a:pt x="148519" y="686014"/>
                  </a:cubicBezTo>
                  <a:cubicBezTo>
                    <a:pt x="147233" y="681300"/>
                    <a:pt x="145947" y="673584"/>
                    <a:pt x="152376" y="671870"/>
                  </a:cubicBezTo>
                  <a:cubicBezTo>
                    <a:pt x="169521" y="667583"/>
                    <a:pt x="187095" y="668869"/>
                    <a:pt x="204240" y="671441"/>
                  </a:cubicBezTo>
                  <a:cubicBezTo>
                    <a:pt x="211098" y="680871"/>
                    <a:pt x="221385" y="686443"/>
                    <a:pt x="228671" y="695873"/>
                  </a:cubicBezTo>
                  <a:cubicBezTo>
                    <a:pt x="235529" y="703588"/>
                    <a:pt x="244102" y="709160"/>
                    <a:pt x="251389" y="716447"/>
                  </a:cubicBezTo>
                  <a:lnTo>
                    <a:pt x="251389" y="554855"/>
                  </a:lnTo>
                  <a:cubicBezTo>
                    <a:pt x="233815" y="534281"/>
                    <a:pt x="213241" y="517136"/>
                    <a:pt x="190524" y="502991"/>
                  </a:cubicBezTo>
                  <a:lnTo>
                    <a:pt x="163520" y="529995"/>
                  </a:lnTo>
                  <a:cubicBezTo>
                    <a:pt x="166092" y="535567"/>
                    <a:pt x="167378" y="541996"/>
                    <a:pt x="167378" y="548426"/>
                  </a:cubicBezTo>
                  <a:cubicBezTo>
                    <a:pt x="167378" y="572000"/>
                    <a:pt x="148519" y="590859"/>
                    <a:pt x="124944" y="590859"/>
                  </a:cubicBezTo>
                  <a:cubicBezTo>
                    <a:pt x="101370" y="590859"/>
                    <a:pt x="81653" y="572000"/>
                    <a:pt x="81653" y="548426"/>
                  </a:cubicBezTo>
                  <a:cubicBezTo>
                    <a:pt x="81653" y="524851"/>
                    <a:pt x="100941" y="505563"/>
                    <a:pt x="124944" y="505563"/>
                  </a:cubicBezTo>
                  <a:cubicBezTo>
                    <a:pt x="135231" y="505563"/>
                    <a:pt x="144232" y="508992"/>
                    <a:pt x="151519" y="514993"/>
                  </a:cubicBezTo>
                  <a:lnTo>
                    <a:pt x="173379" y="493133"/>
                  </a:lnTo>
                  <a:cubicBezTo>
                    <a:pt x="159234" y="485418"/>
                    <a:pt x="144232" y="479417"/>
                    <a:pt x="128802" y="474273"/>
                  </a:cubicBezTo>
                  <a:cubicBezTo>
                    <a:pt x="112085" y="468273"/>
                    <a:pt x="94083" y="471273"/>
                    <a:pt x="76938" y="469130"/>
                  </a:cubicBezTo>
                  <a:cubicBezTo>
                    <a:pt x="69652" y="468273"/>
                    <a:pt x="62794" y="462701"/>
                    <a:pt x="64937" y="454557"/>
                  </a:cubicBezTo>
                  <a:cubicBezTo>
                    <a:pt x="65794" y="422838"/>
                    <a:pt x="75652" y="392406"/>
                    <a:pt x="84225" y="3619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103FF7BE-D4F4-4FAB-9D76-FE40728D1CB2}"/>
                </a:ext>
              </a:extLst>
            </p:cNvPr>
            <p:cNvSpPr/>
            <p:nvPr/>
          </p:nvSpPr>
          <p:spPr>
            <a:xfrm>
              <a:off x="4855345" y="3372207"/>
              <a:ext cx="12859" cy="64294"/>
            </a:xfrm>
            <a:custGeom>
              <a:avLst/>
              <a:gdLst>
                <a:gd name="connsiteX0" fmla="*/ 3215 w 12858"/>
                <a:gd name="connsiteY0" fmla="*/ 3215 h 64293"/>
                <a:gd name="connsiteX1" fmla="*/ 3215 w 12858"/>
                <a:gd name="connsiteY1" fmla="*/ 3215 h 64293"/>
                <a:gd name="connsiteX2" fmla="*/ 3215 w 12858"/>
                <a:gd name="connsiteY2" fmla="*/ 56793 h 64293"/>
                <a:gd name="connsiteX3" fmla="*/ 9644 w 12858"/>
                <a:gd name="connsiteY3" fmla="*/ 63222 h 64293"/>
                <a:gd name="connsiteX4" fmla="*/ 6215 w 12858"/>
                <a:gd name="connsiteY4" fmla="*/ 42648 h 64293"/>
                <a:gd name="connsiteX5" fmla="*/ 3215 w 12858"/>
                <a:gd name="connsiteY5" fmla="*/ 3215 h 64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58" h="64293">
                  <a:moveTo>
                    <a:pt x="3215" y="3215"/>
                  </a:moveTo>
                  <a:lnTo>
                    <a:pt x="3215" y="3215"/>
                  </a:lnTo>
                  <a:lnTo>
                    <a:pt x="3215" y="56793"/>
                  </a:lnTo>
                  <a:lnTo>
                    <a:pt x="9644" y="63222"/>
                  </a:lnTo>
                  <a:cubicBezTo>
                    <a:pt x="7501" y="56793"/>
                    <a:pt x="6215" y="49935"/>
                    <a:pt x="6215" y="42648"/>
                  </a:cubicBezTo>
                  <a:cubicBezTo>
                    <a:pt x="6215" y="29361"/>
                    <a:pt x="6215" y="16073"/>
                    <a:pt x="3215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F2E025EE-DD3D-4F9B-8815-E4873D70979B}"/>
                </a:ext>
              </a:extLst>
            </p:cNvPr>
            <p:cNvSpPr/>
            <p:nvPr/>
          </p:nvSpPr>
          <p:spPr>
            <a:xfrm>
              <a:off x="4870775" y="1471255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26DD9961-4D44-4B5D-AB89-659DCFEE0C83}"/>
                </a:ext>
              </a:extLst>
            </p:cNvPr>
            <p:cNvSpPr/>
            <p:nvPr/>
          </p:nvSpPr>
          <p:spPr>
            <a:xfrm>
              <a:off x="4440864" y="1471255"/>
              <a:ext cx="501491" cy="1268730"/>
            </a:xfrm>
            <a:custGeom>
              <a:avLst/>
              <a:gdLst>
                <a:gd name="connsiteX0" fmla="*/ 433126 w 501491"/>
                <a:gd name="connsiteY0" fmla="*/ 3215 h 1268730"/>
                <a:gd name="connsiteX1" fmla="*/ 416838 w 501491"/>
                <a:gd name="connsiteY1" fmla="*/ 70509 h 1268730"/>
                <a:gd name="connsiteX2" fmla="*/ 405694 w 501491"/>
                <a:gd name="connsiteY2" fmla="*/ 232100 h 1268730"/>
                <a:gd name="connsiteX3" fmla="*/ 389406 w 501491"/>
                <a:gd name="connsiteY3" fmla="*/ 336256 h 1268730"/>
                <a:gd name="connsiteX4" fmla="*/ 322969 w 501491"/>
                <a:gd name="connsiteY4" fmla="*/ 468273 h 1268730"/>
                <a:gd name="connsiteX5" fmla="*/ 238101 w 501491"/>
                <a:gd name="connsiteY5" fmla="*/ 690301 h 1268730"/>
                <a:gd name="connsiteX6" fmla="*/ 186666 w 501491"/>
                <a:gd name="connsiteY6" fmla="*/ 773454 h 1268730"/>
                <a:gd name="connsiteX7" fmla="*/ 64937 w 501491"/>
                <a:gd name="connsiteY7" fmla="*/ 981337 h 1268730"/>
                <a:gd name="connsiteX8" fmla="*/ 7501 w 501491"/>
                <a:gd name="connsiteY8" fmla="*/ 1152358 h 1268730"/>
                <a:gd name="connsiteX9" fmla="*/ 3215 w 501491"/>
                <a:gd name="connsiteY9" fmla="*/ 1172075 h 1268730"/>
                <a:gd name="connsiteX10" fmla="*/ 313539 w 501491"/>
                <a:gd name="connsiteY10" fmla="*/ 1265944 h 1268730"/>
                <a:gd name="connsiteX11" fmla="*/ 458415 w 501491"/>
                <a:gd name="connsiteY11" fmla="*/ 1030629 h 1268730"/>
                <a:gd name="connsiteX12" fmla="*/ 476845 w 501491"/>
                <a:gd name="connsiteY12" fmla="*/ 936331 h 1268730"/>
                <a:gd name="connsiteX13" fmla="*/ 500848 w 501491"/>
                <a:gd name="connsiteY13" fmla="*/ 830461 h 1268730"/>
                <a:gd name="connsiteX14" fmla="*/ 433126 w 501491"/>
                <a:gd name="connsiteY14" fmla="*/ 3215 h 1268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01491" h="1268730">
                  <a:moveTo>
                    <a:pt x="433126" y="3215"/>
                  </a:moveTo>
                  <a:cubicBezTo>
                    <a:pt x="425839" y="25503"/>
                    <a:pt x="419838" y="47792"/>
                    <a:pt x="416838" y="70509"/>
                  </a:cubicBezTo>
                  <a:cubicBezTo>
                    <a:pt x="408694" y="124087"/>
                    <a:pt x="408694" y="178094"/>
                    <a:pt x="405694" y="232100"/>
                  </a:cubicBezTo>
                  <a:cubicBezTo>
                    <a:pt x="403979" y="267248"/>
                    <a:pt x="401407" y="302824"/>
                    <a:pt x="389406" y="336256"/>
                  </a:cubicBezTo>
                  <a:cubicBezTo>
                    <a:pt x="373547" y="383405"/>
                    <a:pt x="343114" y="422839"/>
                    <a:pt x="322969" y="468273"/>
                  </a:cubicBezTo>
                  <a:cubicBezTo>
                    <a:pt x="290822" y="540710"/>
                    <a:pt x="276249" y="620435"/>
                    <a:pt x="238101" y="690301"/>
                  </a:cubicBezTo>
                  <a:cubicBezTo>
                    <a:pt x="222242" y="719018"/>
                    <a:pt x="204240" y="746022"/>
                    <a:pt x="186666" y="773454"/>
                  </a:cubicBezTo>
                  <a:cubicBezTo>
                    <a:pt x="142946" y="840748"/>
                    <a:pt x="99227" y="908471"/>
                    <a:pt x="64937" y="981337"/>
                  </a:cubicBezTo>
                  <a:cubicBezTo>
                    <a:pt x="38791" y="1035772"/>
                    <a:pt x="19931" y="1093637"/>
                    <a:pt x="7501" y="1152358"/>
                  </a:cubicBezTo>
                  <a:cubicBezTo>
                    <a:pt x="6215" y="1158788"/>
                    <a:pt x="4501" y="1165646"/>
                    <a:pt x="3215" y="1172075"/>
                  </a:cubicBezTo>
                  <a:cubicBezTo>
                    <a:pt x="109514" y="1195221"/>
                    <a:pt x="213241" y="1226939"/>
                    <a:pt x="313539" y="1265944"/>
                  </a:cubicBezTo>
                  <a:cubicBezTo>
                    <a:pt x="361545" y="1187506"/>
                    <a:pt x="411694" y="1109925"/>
                    <a:pt x="458415" y="1030629"/>
                  </a:cubicBezTo>
                  <a:cubicBezTo>
                    <a:pt x="476845" y="1002339"/>
                    <a:pt x="469987" y="967621"/>
                    <a:pt x="476845" y="936331"/>
                  </a:cubicBezTo>
                  <a:cubicBezTo>
                    <a:pt x="483703" y="900756"/>
                    <a:pt x="490561" y="865179"/>
                    <a:pt x="500848" y="830461"/>
                  </a:cubicBezTo>
                  <a:cubicBezTo>
                    <a:pt x="432697" y="554426"/>
                    <a:pt x="409980" y="274963"/>
                    <a:pt x="433126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0B09BC68-DF03-4584-9180-9792D4DD68AA}"/>
                </a:ext>
              </a:extLst>
            </p:cNvPr>
            <p:cNvSpPr/>
            <p:nvPr/>
          </p:nvSpPr>
          <p:spPr>
            <a:xfrm>
              <a:off x="4881491" y="713875"/>
              <a:ext cx="1504474" cy="2546033"/>
            </a:xfrm>
            <a:custGeom>
              <a:avLst/>
              <a:gdLst>
                <a:gd name="connsiteX0" fmla="*/ 285679 w 1504473"/>
                <a:gd name="connsiteY0" fmla="*/ 1179790 h 2546032"/>
                <a:gd name="connsiteX1" fmla="*/ 285679 w 1504473"/>
                <a:gd name="connsiteY1" fmla="*/ 1179790 h 2546032"/>
                <a:gd name="connsiteX2" fmla="*/ 298109 w 1504473"/>
                <a:gd name="connsiteY2" fmla="*/ 1080349 h 2546032"/>
                <a:gd name="connsiteX3" fmla="*/ 312253 w 1504473"/>
                <a:gd name="connsiteY3" fmla="*/ 1121069 h 2546032"/>
                <a:gd name="connsiteX4" fmla="*/ 338400 w 1504473"/>
                <a:gd name="connsiteY4" fmla="*/ 1217081 h 2546032"/>
                <a:gd name="connsiteX5" fmla="*/ 347829 w 1504473"/>
                <a:gd name="connsiteY5" fmla="*/ 1254371 h 2546032"/>
                <a:gd name="connsiteX6" fmla="*/ 394121 w 1504473"/>
                <a:gd name="connsiteY6" fmla="*/ 1433965 h 2546032"/>
                <a:gd name="connsiteX7" fmla="*/ 437412 w 1504473"/>
                <a:gd name="connsiteY7" fmla="*/ 1433965 h 2546032"/>
                <a:gd name="connsiteX8" fmla="*/ 526566 w 1504473"/>
                <a:gd name="connsiteY8" fmla="*/ 1344811 h 2546032"/>
                <a:gd name="connsiteX9" fmla="*/ 532567 w 1504473"/>
                <a:gd name="connsiteY9" fmla="*/ 1344811 h 2546032"/>
                <a:gd name="connsiteX10" fmla="*/ 871180 w 1504473"/>
                <a:gd name="connsiteY10" fmla="*/ 1344811 h 2546032"/>
                <a:gd name="connsiteX11" fmla="*/ 880610 w 1504473"/>
                <a:gd name="connsiteY11" fmla="*/ 1331524 h 2546032"/>
                <a:gd name="connsiteX12" fmla="*/ 941046 w 1504473"/>
                <a:gd name="connsiteY12" fmla="*/ 1331095 h 2546032"/>
                <a:gd name="connsiteX13" fmla="*/ 941475 w 1504473"/>
                <a:gd name="connsiteY13" fmla="*/ 1391960 h 2546032"/>
                <a:gd name="connsiteX14" fmla="*/ 880610 w 1504473"/>
                <a:gd name="connsiteY14" fmla="*/ 1391531 h 2546032"/>
                <a:gd name="connsiteX15" fmla="*/ 870323 w 1504473"/>
                <a:gd name="connsiteY15" fmla="*/ 1373958 h 2546032"/>
                <a:gd name="connsiteX16" fmla="*/ 538996 w 1504473"/>
                <a:gd name="connsiteY16" fmla="*/ 1374386 h 2546032"/>
                <a:gd name="connsiteX17" fmla="*/ 449842 w 1504473"/>
                <a:gd name="connsiteY17" fmla="*/ 1463540 h 2546032"/>
                <a:gd name="connsiteX18" fmla="*/ 443841 w 1504473"/>
                <a:gd name="connsiteY18" fmla="*/ 1463540 h 2546032"/>
                <a:gd name="connsiteX19" fmla="*/ 403122 w 1504473"/>
                <a:gd name="connsiteY19" fmla="*/ 1463540 h 2546032"/>
                <a:gd name="connsiteX20" fmla="*/ 417267 w 1504473"/>
                <a:gd name="connsiteY20" fmla="*/ 1493544 h 2546032"/>
                <a:gd name="connsiteX21" fmla="*/ 497419 w 1504473"/>
                <a:gd name="connsiteY21" fmla="*/ 1493544 h 2546032"/>
                <a:gd name="connsiteX22" fmla="*/ 514993 w 1504473"/>
                <a:gd name="connsiteY22" fmla="*/ 1475970 h 2546032"/>
                <a:gd name="connsiteX23" fmla="*/ 526566 w 1504473"/>
                <a:gd name="connsiteY23" fmla="*/ 1437394 h 2546032"/>
                <a:gd name="connsiteX24" fmla="*/ 587002 w 1504473"/>
                <a:gd name="connsiteY24" fmla="*/ 1437394 h 2546032"/>
                <a:gd name="connsiteX25" fmla="*/ 587002 w 1504473"/>
                <a:gd name="connsiteY25" fmla="*/ 1497830 h 2546032"/>
                <a:gd name="connsiteX26" fmla="*/ 530424 w 1504473"/>
                <a:gd name="connsiteY26" fmla="*/ 1501259 h 2546032"/>
                <a:gd name="connsiteX27" fmla="*/ 508992 w 1504473"/>
                <a:gd name="connsiteY27" fmla="*/ 1522690 h 2546032"/>
                <a:gd name="connsiteX28" fmla="*/ 430982 w 1504473"/>
                <a:gd name="connsiteY28" fmla="*/ 1522690 h 2546032"/>
                <a:gd name="connsiteX29" fmla="*/ 436555 w 1504473"/>
                <a:gd name="connsiteY29" fmla="*/ 1539407 h 2546032"/>
                <a:gd name="connsiteX30" fmla="*/ 438698 w 1504473"/>
                <a:gd name="connsiteY30" fmla="*/ 1548408 h 2546032"/>
                <a:gd name="connsiteX31" fmla="*/ 467844 w 1504473"/>
                <a:gd name="connsiteY31" fmla="*/ 1560838 h 2546032"/>
                <a:gd name="connsiteX32" fmla="*/ 468273 w 1504473"/>
                <a:gd name="connsiteY32" fmla="*/ 1621274 h 2546032"/>
                <a:gd name="connsiteX33" fmla="*/ 445984 w 1504473"/>
                <a:gd name="connsiteY33" fmla="*/ 1633276 h 2546032"/>
                <a:gd name="connsiteX34" fmla="*/ 444270 w 1504473"/>
                <a:gd name="connsiteY34" fmla="*/ 1688140 h 2546032"/>
                <a:gd name="connsiteX35" fmla="*/ 548426 w 1504473"/>
                <a:gd name="connsiteY35" fmla="*/ 1583984 h 2546032"/>
                <a:gd name="connsiteX36" fmla="*/ 554427 w 1504473"/>
                <a:gd name="connsiteY36" fmla="*/ 1584412 h 2546032"/>
                <a:gd name="connsiteX37" fmla="*/ 635865 w 1504473"/>
                <a:gd name="connsiteY37" fmla="*/ 1584412 h 2546032"/>
                <a:gd name="connsiteX38" fmla="*/ 647867 w 1504473"/>
                <a:gd name="connsiteY38" fmla="*/ 1558266 h 2546032"/>
                <a:gd name="connsiteX39" fmla="*/ 708303 w 1504473"/>
                <a:gd name="connsiteY39" fmla="*/ 1558266 h 2546032"/>
                <a:gd name="connsiteX40" fmla="*/ 708732 w 1504473"/>
                <a:gd name="connsiteY40" fmla="*/ 1619131 h 2546032"/>
                <a:gd name="connsiteX41" fmla="*/ 647867 w 1504473"/>
                <a:gd name="connsiteY41" fmla="*/ 1618702 h 2546032"/>
                <a:gd name="connsiteX42" fmla="*/ 643581 w 1504473"/>
                <a:gd name="connsiteY42" fmla="*/ 1613559 h 2546032"/>
                <a:gd name="connsiteX43" fmla="*/ 560427 w 1504473"/>
                <a:gd name="connsiteY43" fmla="*/ 1613130 h 2546032"/>
                <a:gd name="connsiteX44" fmla="*/ 436126 w 1504473"/>
                <a:gd name="connsiteY44" fmla="*/ 1737432 h 2546032"/>
                <a:gd name="connsiteX45" fmla="*/ 436126 w 1504473"/>
                <a:gd name="connsiteY45" fmla="*/ 1737860 h 2546032"/>
                <a:gd name="connsiteX46" fmla="*/ 413837 w 1504473"/>
                <a:gd name="connsiteY46" fmla="*/ 1816727 h 2546032"/>
                <a:gd name="connsiteX47" fmla="*/ 406980 w 1504473"/>
                <a:gd name="connsiteY47" fmla="*/ 1854017 h 2546032"/>
                <a:gd name="connsiteX48" fmla="*/ 522280 w 1504473"/>
                <a:gd name="connsiteY48" fmla="*/ 1738717 h 2546032"/>
                <a:gd name="connsiteX49" fmla="*/ 524423 w 1504473"/>
                <a:gd name="connsiteY49" fmla="*/ 1737432 h 2546032"/>
                <a:gd name="connsiteX50" fmla="*/ 529138 w 1504473"/>
                <a:gd name="connsiteY50" fmla="*/ 1682139 h 2546032"/>
                <a:gd name="connsiteX51" fmla="*/ 589574 w 1504473"/>
                <a:gd name="connsiteY51" fmla="*/ 1682139 h 2546032"/>
                <a:gd name="connsiteX52" fmla="*/ 590002 w 1504473"/>
                <a:gd name="connsiteY52" fmla="*/ 1743004 h 2546032"/>
                <a:gd name="connsiteX53" fmla="*/ 546711 w 1504473"/>
                <a:gd name="connsiteY53" fmla="*/ 1753291 h 2546032"/>
                <a:gd name="connsiteX54" fmla="*/ 543282 w 1504473"/>
                <a:gd name="connsiteY54" fmla="*/ 1759720 h 2546032"/>
                <a:gd name="connsiteX55" fmla="*/ 397978 w 1504473"/>
                <a:gd name="connsiteY55" fmla="*/ 1905024 h 2546032"/>
                <a:gd name="connsiteX56" fmla="*/ 394121 w 1504473"/>
                <a:gd name="connsiteY56" fmla="*/ 1926027 h 2546032"/>
                <a:gd name="connsiteX57" fmla="*/ 380833 w 1504473"/>
                <a:gd name="connsiteY57" fmla="*/ 1992892 h 2546032"/>
                <a:gd name="connsiteX58" fmla="*/ 782884 w 1504473"/>
                <a:gd name="connsiteY58" fmla="*/ 1590842 h 2546032"/>
                <a:gd name="connsiteX59" fmla="*/ 782884 w 1504473"/>
                <a:gd name="connsiteY59" fmla="*/ 1514975 h 2546032"/>
                <a:gd name="connsiteX60" fmla="*/ 766596 w 1504473"/>
                <a:gd name="connsiteY60" fmla="*/ 1504688 h 2546032"/>
                <a:gd name="connsiteX61" fmla="*/ 767025 w 1504473"/>
                <a:gd name="connsiteY61" fmla="*/ 1444252 h 2546032"/>
                <a:gd name="connsiteX62" fmla="*/ 827461 w 1504473"/>
                <a:gd name="connsiteY62" fmla="*/ 1443823 h 2546032"/>
                <a:gd name="connsiteX63" fmla="*/ 827889 w 1504473"/>
                <a:gd name="connsiteY63" fmla="*/ 1505117 h 2546032"/>
                <a:gd name="connsiteX64" fmla="*/ 812459 w 1504473"/>
                <a:gd name="connsiteY64" fmla="*/ 1514975 h 2546032"/>
                <a:gd name="connsiteX65" fmla="*/ 812030 w 1504473"/>
                <a:gd name="connsiteY65" fmla="*/ 1596842 h 2546032"/>
                <a:gd name="connsiteX66" fmla="*/ 812030 w 1504473"/>
                <a:gd name="connsiteY66" fmla="*/ 1602843 h 2546032"/>
                <a:gd name="connsiteX67" fmla="*/ 373547 w 1504473"/>
                <a:gd name="connsiteY67" fmla="*/ 2041755 h 2546032"/>
                <a:gd name="connsiteX68" fmla="*/ 369261 w 1504473"/>
                <a:gd name="connsiteY68" fmla="*/ 2041755 h 2546032"/>
                <a:gd name="connsiteX69" fmla="*/ 348258 w 1504473"/>
                <a:gd name="connsiteY69" fmla="*/ 2103906 h 2546032"/>
                <a:gd name="connsiteX70" fmla="*/ 340971 w 1504473"/>
                <a:gd name="connsiteY70" fmla="*/ 2121480 h 2546032"/>
                <a:gd name="connsiteX71" fmla="*/ 370546 w 1504473"/>
                <a:gd name="connsiteY71" fmla="*/ 2121480 h 2546032"/>
                <a:gd name="connsiteX72" fmla="*/ 638437 w 1504473"/>
                <a:gd name="connsiteY72" fmla="*/ 1853589 h 2546032"/>
                <a:gd name="connsiteX73" fmla="*/ 649153 w 1504473"/>
                <a:gd name="connsiteY73" fmla="*/ 1811584 h 2546032"/>
                <a:gd name="connsiteX74" fmla="*/ 710017 w 1504473"/>
                <a:gd name="connsiteY74" fmla="*/ 1811584 h 2546032"/>
                <a:gd name="connsiteX75" fmla="*/ 710017 w 1504473"/>
                <a:gd name="connsiteY75" fmla="*/ 1872020 h 2546032"/>
                <a:gd name="connsiteX76" fmla="*/ 656439 w 1504473"/>
                <a:gd name="connsiteY76" fmla="*/ 1877592 h 2546032"/>
                <a:gd name="connsiteX77" fmla="*/ 383405 w 1504473"/>
                <a:gd name="connsiteY77" fmla="*/ 2150626 h 2546032"/>
                <a:gd name="connsiteX78" fmla="*/ 377404 w 1504473"/>
                <a:gd name="connsiteY78" fmla="*/ 2150626 h 2546032"/>
                <a:gd name="connsiteX79" fmla="*/ 329827 w 1504473"/>
                <a:gd name="connsiteY79" fmla="*/ 2150626 h 2546032"/>
                <a:gd name="connsiteX80" fmla="*/ 314396 w 1504473"/>
                <a:gd name="connsiteY80" fmla="*/ 2199489 h 2546032"/>
                <a:gd name="connsiteX81" fmla="*/ 324255 w 1504473"/>
                <a:gd name="connsiteY81" fmla="*/ 2218349 h 2546032"/>
                <a:gd name="connsiteX82" fmla="*/ 408694 w 1504473"/>
                <a:gd name="connsiteY82" fmla="*/ 2218349 h 2546032"/>
                <a:gd name="connsiteX83" fmla="*/ 752880 w 1504473"/>
                <a:gd name="connsiteY83" fmla="*/ 1874163 h 2546032"/>
                <a:gd name="connsiteX84" fmla="*/ 752880 w 1504473"/>
                <a:gd name="connsiteY84" fmla="*/ 1718572 h 2546032"/>
                <a:gd name="connsiteX85" fmla="*/ 756738 w 1504473"/>
                <a:gd name="connsiteY85" fmla="*/ 1708714 h 2546032"/>
                <a:gd name="connsiteX86" fmla="*/ 768310 w 1504473"/>
                <a:gd name="connsiteY86" fmla="*/ 1686425 h 2546032"/>
                <a:gd name="connsiteX87" fmla="*/ 828747 w 1504473"/>
                <a:gd name="connsiteY87" fmla="*/ 1686425 h 2546032"/>
                <a:gd name="connsiteX88" fmla="*/ 828747 w 1504473"/>
                <a:gd name="connsiteY88" fmla="*/ 1746861 h 2546032"/>
                <a:gd name="connsiteX89" fmla="*/ 782026 w 1504473"/>
                <a:gd name="connsiteY89" fmla="*/ 1756720 h 2546032"/>
                <a:gd name="connsiteX90" fmla="*/ 782026 w 1504473"/>
                <a:gd name="connsiteY90" fmla="*/ 1887879 h 2546032"/>
                <a:gd name="connsiteX91" fmla="*/ 421553 w 1504473"/>
                <a:gd name="connsiteY91" fmla="*/ 2248781 h 2546032"/>
                <a:gd name="connsiteX92" fmla="*/ 340543 w 1504473"/>
                <a:gd name="connsiteY92" fmla="*/ 2248781 h 2546032"/>
                <a:gd name="connsiteX93" fmla="*/ 362402 w 1504473"/>
                <a:gd name="connsiteY93" fmla="*/ 2288643 h 2546032"/>
                <a:gd name="connsiteX94" fmla="*/ 391978 w 1504473"/>
                <a:gd name="connsiteY94" fmla="*/ 2310075 h 2546032"/>
                <a:gd name="connsiteX95" fmla="*/ 393692 w 1504473"/>
                <a:gd name="connsiteY95" fmla="*/ 2310075 h 2546032"/>
                <a:gd name="connsiteX96" fmla="*/ 812887 w 1504473"/>
                <a:gd name="connsiteY96" fmla="*/ 1890879 h 2546032"/>
                <a:gd name="connsiteX97" fmla="*/ 813316 w 1504473"/>
                <a:gd name="connsiteY97" fmla="*/ 1812869 h 2546032"/>
                <a:gd name="connsiteX98" fmla="*/ 813316 w 1504473"/>
                <a:gd name="connsiteY98" fmla="*/ 1806869 h 2546032"/>
                <a:gd name="connsiteX99" fmla="*/ 911900 w 1504473"/>
                <a:gd name="connsiteY99" fmla="*/ 1708285 h 2546032"/>
                <a:gd name="connsiteX100" fmla="*/ 893469 w 1504473"/>
                <a:gd name="connsiteY100" fmla="*/ 1639276 h 2546032"/>
                <a:gd name="connsiteX101" fmla="*/ 887468 w 1504473"/>
                <a:gd name="connsiteY101" fmla="*/ 1634133 h 2546032"/>
                <a:gd name="connsiteX102" fmla="*/ 887468 w 1504473"/>
                <a:gd name="connsiteY102" fmla="*/ 1573268 h 2546032"/>
                <a:gd name="connsiteX103" fmla="*/ 948333 w 1504473"/>
                <a:gd name="connsiteY103" fmla="*/ 1573268 h 2546032"/>
                <a:gd name="connsiteX104" fmla="*/ 948333 w 1504473"/>
                <a:gd name="connsiteY104" fmla="*/ 1633704 h 2546032"/>
                <a:gd name="connsiteX105" fmla="*/ 926045 w 1504473"/>
                <a:gd name="connsiteY105" fmla="*/ 1645706 h 2546032"/>
                <a:gd name="connsiteX106" fmla="*/ 942761 w 1504473"/>
                <a:gd name="connsiteY106" fmla="*/ 1708714 h 2546032"/>
                <a:gd name="connsiteX107" fmla="*/ 944904 w 1504473"/>
                <a:gd name="connsiteY107" fmla="*/ 1716857 h 2546032"/>
                <a:gd name="connsiteX108" fmla="*/ 842891 w 1504473"/>
                <a:gd name="connsiteY108" fmla="*/ 1819299 h 2546032"/>
                <a:gd name="connsiteX109" fmla="*/ 842891 w 1504473"/>
                <a:gd name="connsiteY109" fmla="*/ 1896451 h 2546032"/>
                <a:gd name="connsiteX110" fmla="*/ 842891 w 1504473"/>
                <a:gd name="connsiteY110" fmla="*/ 1902452 h 2546032"/>
                <a:gd name="connsiteX111" fmla="*/ 417267 w 1504473"/>
                <a:gd name="connsiteY111" fmla="*/ 2328077 h 2546032"/>
                <a:gd name="connsiteX112" fmla="*/ 446842 w 1504473"/>
                <a:gd name="connsiteY112" fmla="*/ 2350794 h 2546032"/>
                <a:gd name="connsiteX113" fmla="*/ 862608 w 1504473"/>
                <a:gd name="connsiteY113" fmla="*/ 1935028 h 2546032"/>
                <a:gd name="connsiteX114" fmla="*/ 884896 w 1504473"/>
                <a:gd name="connsiteY114" fmla="*/ 1852303 h 2546032"/>
                <a:gd name="connsiteX115" fmla="*/ 885754 w 1504473"/>
                <a:gd name="connsiteY115" fmla="*/ 1848874 h 2546032"/>
                <a:gd name="connsiteX116" fmla="*/ 1008340 w 1504473"/>
                <a:gd name="connsiteY116" fmla="*/ 1726287 h 2546032"/>
                <a:gd name="connsiteX117" fmla="*/ 1008340 w 1504473"/>
                <a:gd name="connsiteY117" fmla="*/ 1515832 h 2546032"/>
                <a:gd name="connsiteX118" fmla="*/ 1007055 w 1504473"/>
                <a:gd name="connsiteY118" fmla="*/ 1514975 h 2546032"/>
                <a:gd name="connsiteX119" fmla="*/ 1007055 w 1504473"/>
                <a:gd name="connsiteY119" fmla="*/ 1454110 h 2546032"/>
                <a:gd name="connsiteX120" fmla="*/ 1067491 w 1504473"/>
                <a:gd name="connsiteY120" fmla="*/ 1454539 h 2546032"/>
                <a:gd name="connsiteX121" fmla="*/ 1067491 w 1504473"/>
                <a:gd name="connsiteY121" fmla="*/ 1514975 h 2546032"/>
                <a:gd name="connsiteX122" fmla="*/ 1037487 w 1504473"/>
                <a:gd name="connsiteY122" fmla="*/ 1527834 h 2546032"/>
                <a:gd name="connsiteX123" fmla="*/ 1037487 w 1504473"/>
                <a:gd name="connsiteY123" fmla="*/ 1732717 h 2546032"/>
                <a:gd name="connsiteX124" fmla="*/ 1037487 w 1504473"/>
                <a:gd name="connsiteY124" fmla="*/ 1738717 h 2546032"/>
                <a:gd name="connsiteX125" fmla="*/ 911471 w 1504473"/>
                <a:gd name="connsiteY125" fmla="*/ 1864733 h 2546032"/>
                <a:gd name="connsiteX126" fmla="*/ 889611 w 1504473"/>
                <a:gd name="connsiteY126" fmla="*/ 1946601 h 2546032"/>
                <a:gd name="connsiteX127" fmla="*/ 888754 w 1504473"/>
                <a:gd name="connsiteY127" fmla="*/ 1950458 h 2546032"/>
                <a:gd name="connsiteX128" fmla="*/ 469559 w 1504473"/>
                <a:gd name="connsiteY128" fmla="*/ 2369654 h 2546032"/>
                <a:gd name="connsiteX129" fmla="*/ 479417 w 1504473"/>
                <a:gd name="connsiteY129" fmla="*/ 2377797 h 2546032"/>
                <a:gd name="connsiteX130" fmla="*/ 1033201 w 1504473"/>
                <a:gd name="connsiteY130" fmla="*/ 1824014 h 2546032"/>
                <a:gd name="connsiteX131" fmla="*/ 1039202 w 1504473"/>
                <a:gd name="connsiteY131" fmla="*/ 1824014 h 2546032"/>
                <a:gd name="connsiteX132" fmla="*/ 1113354 w 1504473"/>
                <a:gd name="connsiteY132" fmla="*/ 1823585 h 2546032"/>
                <a:gd name="connsiteX133" fmla="*/ 1123212 w 1504473"/>
                <a:gd name="connsiteY133" fmla="*/ 1809012 h 2546032"/>
                <a:gd name="connsiteX134" fmla="*/ 1184077 w 1504473"/>
                <a:gd name="connsiteY134" fmla="*/ 1809012 h 2546032"/>
                <a:gd name="connsiteX135" fmla="*/ 1184077 w 1504473"/>
                <a:gd name="connsiteY135" fmla="*/ 1869448 h 2546032"/>
                <a:gd name="connsiteX136" fmla="*/ 1123641 w 1504473"/>
                <a:gd name="connsiteY136" fmla="*/ 1869448 h 2546032"/>
                <a:gd name="connsiteX137" fmla="*/ 1113354 w 1504473"/>
                <a:gd name="connsiteY137" fmla="*/ 1852732 h 2546032"/>
                <a:gd name="connsiteX138" fmla="*/ 1046488 w 1504473"/>
                <a:gd name="connsiteY138" fmla="*/ 1852732 h 2546032"/>
                <a:gd name="connsiteX139" fmla="*/ 502563 w 1504473"/>
                <a:gd name="connsiteY139" fmla="*/ 2396657 h 2546032"/>
                <a:gd name="connsiteX140" fmla="*/ 529566 w 1504473"/>
                <a:gd name="connsiteY140" fmla="*/ 2419374 h 2546032"/>
                <a:gd name="connsiteX141" fmla="*/ 869466 w 1504473"/>
                <a:gd name="connsiteY141" fmla="*/ 2079474 h 2546032"/>
                <a:gd name="connsiteX142" fmla="*/ 872895 w 1504473"/>
                <a:gd name="connsiteY142" fmla="*/ 2076474 h 2546032"/>
                <a:gd name="connsiteX143" fmla="*/ 885325 w 1504473"/>
                <a:gd name="connsiteY143" fmla="*/ 2047327 h 2546032"/>
                <a:gd name="connsiteX144" fmla="*/ 946190 w 1504473"/>
                <a:gd name="connsiteY144" fmla="*/ 2047327 h 2546032"/>
                <a:gd name="connsiteX145" fmla="*/ 946190 w 1504473"/>
                <a:gd name="connsiteY145" fmla="*/ 2107763 h 2546032"/>
                <a:gd name="connsiteX146" fmla="*/ 912328 w 1504473"/>
                <a:gd name="connsiteY146" fmla="*/ 2119765 h 2546032"/>
                <a:gd name="connsiteX147" fmla="*/ 911471 w 1504473"/>
                <a:gd name="connsiteY147" fmla="*/ 2120622 h 2546032"/>
                <a:gd name="connsiteX148" fmla="*/ 574143 w 1504473"/>
                <a:gd name="connsiteY148" fmla="*/ 2457950 h 2546032"/>
                <a:gd name="connsiteX149" fmla="*/ 605433 w 1504473"/>
                <a:gd name="connsiteY149" fmla="*/ 2486668 h 2546032"/>
                <a:gd name="connsiteX150" fmla="*/ 1013913 w 1504473"/>
                <a:gd name="connsiteY150" fmla="*/ 2078188 h 2546032"/>
                <a:gd name="connsiteX151" fmla="*/ 1013913 w 1504473"/>
                <a:gd name="connsiteY151" fmla="*/ 1989892 h 2546032"/>
                <a:gd name="connsiteX152" fmla="*/ 1004912 w 1504473"/>
                <a:gd name="connsiteY152" fmla="*/ 1983462 h 2546032"/>
                <a:gd name="connsiteX153" fmla="*/ 1005340 w 1504473"/>
                <a:gd name="connsiteY153" fmla="*/ 1922597 h 2546032"/>
                <a:gd name="connsiteX154" fmla="*/ 1065776 w 1504473"/>
                <a:gd name="connsiteY154" fmla="*/ 1922597 h 2546032"/>
                <a:gd name="connsiteX155" fmla="*/ 1065776 w 1504473"/>
                <a:gd name="connsiteY155" fmla="*/ 1983034 h 2546032"/>
                <a:gd name="connsiteX156" fmla="*/ 1052917 w 1504473"/>
                <a:gd name="connsiteY156" fmla="*/ 1992035 h 2546032"/>
                <a:gd name="connsiteX157" fmla="*/ 1052917 w 1504473"/>
                <a:gd name="connsiteY157" fmla="*/ 2086332 h 2546032"/>
                <a:gd name="connsiteX158" fmla="*/ 1052917 w 1504473"/>
                <a:gd name="connsiteY158" fmla="*/ 2094476 h 2546032"/>
                <a:gd name="connsiteX159" fmla="*/ 634151 w 1504473"/>
                <a:gd name="connsiteY159" fmla="*/ 2513243 h 2546032"/>
                <a:gd name="connsiteX160" fmla="*/ 665440 w 1504473"/>
                <a:gd name="connsiteY160" fmla="*/ 2544104 h 2546032"/>
                <a:gd name="connsiteX161" fmla="*/ 1260801 w 1504473"/>
                <a:gd name="connsiteY161" fmla="*/ 1948744 h 2546032"/>
                <a:gd name="connsiteX162" fmla="*/ 1260801 w 1504473"/>
                <a:gd name="connsiteY162" fmla="*/ 1797010 h 2546032"/>
                <a:gd name="connsiteX163" fmla="*/ 1260801 w 1504473"/>
                <a:gd name="connsiteY163" fmla="*/ 1785009 h 2546032"/>
                <a:gd name="connsiteX164" fmla="*/ 1349097 w 1504473"/>
                <a:gd name="connsiteY164" fmla="*/ 1696712 h 2546032"/>
                <a:gd name="connsiteX165" fmla="*/ 1361099 w 1504473"/>
                <a:gd name="connsiteY165" fmla="*/ 1696712 h 2546032"/>
                <a:gd name="connsiteX166" fmla="*/ 1497830 w 1504473"/>
                <a:gd name="connsiteY166" fmla="*/ 1697141 h 2546032"/>
                <a:gd name="connsiteX167" fmla="*/ 1502117 w 1504473"/>
                <a:gd name="connsiteY167" fmla="*/ 1692854 h 2546032"/>
                <a:gd name="connsiteX168" fmla="*/ 1353812 w 1504473"/>
                <a:gd name="connsiteY168" fmla="*/ 435269 h 2546032"/>
                <a:gd name="connsiteX169" fmla="*/ 1304520 w 1504473"/>
                <a:gd name="connsiteY169" fmla="*/ 413837 h 2546032"/>
                <a:gd name="connsiteX170" fmla="*/ 1289947 w 1504473"/>
                <a:gd name="connsiteY170" fmla="*/ 404408 h 2546032"/>
                <a:gd name="connsiteX171" fmla="*/ 1289947 w 1504473"/>
                <a:gd name="connsiteY171" fmla="*/ 467416 h 2546032"/>
                <a:gd name="connsiteX172" fmla="*/ 1295519 w 1504473"/>
                <a:gd name="connsiteY172" fmla="*/ 472130 h 2546032"/>
                <a:gd name="connsiteX173" fmla="*/ 1295519 w 1504473"/>
                <a:gd name="connsiteY173" fmla="*/ 532995 h 2546032"/>
                <a:gd name="connsiteX174" fmla="*/ 1234655 w 1504473"/>
                <a:gd name="connsiteY174" fmla="*/ 532995 h 2546032"/>
                <a:gd name="connsiteX175" fmla="*/ 1234655 w 1504473"/>
                <a:gd name="connsiteY175" fmla="*/ 472559 h 2546032"/>
                <a:gd name="connsiteX176" fmla="*/ 1260801 w 1504473"/>
                <a:gd name="connsiteY176" fmla="*/ 460558 h 2546032"/>
                <a:gd name="connsiteX177" fmla="*/ 1260801 w 1504473"/>
                <a:gd name="connsiteY177" fmla="*/ 388120 h 2546032"/>
                <a:gd name="connsiteX178" fmla="*/ 1260801 w 1504473"/>
                <a:gd name="connsiteY178" fmla="*/ 384262 h 2546032"/>
                <a:gd name="connsiteX179" fmla="*/ 1217938 w 1504473"/>
                <a:gd name="connsiteY179" fmla="*/ 351258 h 2546032"/>
                <a:gd name="connsiteX180" fmla="*/ 1166503 w 1504473"/>
                <a:gd name="connsiteY180" fmla="*/ 301966 h 2546032"/>
                <a:gd name="connsiteX181" fmla="*/ 1157073 w 1504473"/>
                <a:gd name="connsiteY181" fmla="*/ 283107 h 2546032"/>
                <a:gd name="connsiteX182" fmla="*/ 1132642 w 1504473"/>
                <a:gd name="connsiteY182" fmla="*/ 307538 h 2546032"/>
                <a:gd name="connsiteX183" fmla="*/ 1132642 w 1504473"/>
                <a:gd name="connsiteY183" fmla="*/ 342686 h 2546032"/>
                <a:gd name="connsiteX184" fmla="*/ 1177647 w 1504473"/>
                <a:gd name="connsiteY184" fmla="*/ 352973 h 2546032"/>
                <a:gd name="connsiteX185" fmla="*/ 1177647 w 1504473"/>
                <a:gd name="connsiteY185" fmla="*/ 413409 h 2546032"/>
                <a:gd name="connsiteX186" fmla="*/ 1116783 w 1504473"/>
                <a:gd name="connsiteY186" fmla="*/ 413409 h 2546032"/>
                <a:gd name="connsiteX187" fmla="*/ 1113354 w 1504473"/>
                <a:gd name="connsiteY187" fmla="*/ 356830 h 2546032"/>
                <a:gd name="connsiteX188" fmla="*/ 1113354 w 1504473"/>
                <a:gd name="connsiteY188" fmla="*/ 303681 h 2546032"/>
                <a:gd name="connsiteX189" fmla="*/ 1113782 w 1504473"/>
                <a:gd name="connsiteY189" fmla="*/ 299395 h 2546032"/>
                <a:gd name="connsiteX190" fmla="*/ 1156216 w 1504473"/>
                <a:gd name="connsiteY190" fmla="*/ 256961 h 2546032"/>
                <a:gd name="connsiteX191" fmla="*/ 1168646 w 1504473"/>
                <a:gd name="connsiteY191" fmla="*/ 173379 h 2546032"/>
                <a:gd name="connsiteX192" fmla="*/ 1169075 w 1504473"/>
                <a:gd name="connsiteY192" fmla="*/ 171664 h 2546032"/>
                <a:gd name="connsiteX193" fmla="*/ 1110782 w 1504473"/>
                <a:gd name="connsiteY193" fmla="*/ 169950 h 2546032"/>
                <a:gd name="connsiteX194" fmla="*/ 1106067 w 1504473"/>
                <a:gd name="connsiteY194" fmla="*/ 164378 h 2546032"/>
                <a:gd name="connsiteX195" fmla="*/ 1051203 w 1504473"/>
                <a:gd name="connsiteY195" fmla="*/ 163949 h 2546032"/>
                <a:gd name="connsiteX196" fmla="*/ 1043059 w 1504473"/>
                <a:gd name="connsiteY196" fmla="*/ 163949 h 2546032"/>
                <a:gd name="connsiteX197" fmla="*/ 880182 w 1504473"/>
                <a:gd name="connsiteY197" fmla="*/ 3215 h 2546032"/>
                <a:gd name="connsiteX198" fmla="*/ 776454 w 1504473"/>
                <a:gd name="connsiteY198" fmla="*/ 3215 h 2546032"/>
                <a:gd name="connsiteX199" fmla="*/ 774740 w 1504473"/>
                <a:gd name="connsiteY199" fmla="*/ 14359 h 2546032"/>
                <a:gd name="connsiteX200" fmla="*/ 771740 w 1504473"/>
                <a:gd name="connsiteY200" fmla="*/ 28504 h 2546032"/>
                <a:gd name="connsiteX201" fmla="*/ 861751 w 1504473"/>
                <a:gd name="connsiteY201" fmla="*/ 28504 h 2546032"/>
                <a:gd name="connsiteX202" fmla="*/ 869895 w 1504473"/>
                <a:gd name="connsiteY202" fmla="*/ 28504 h 2546032"/>
                <a:gd name="connsiteX203" fmla="*/ 1057204 w 1504473"/>
                <a:gd name="connsiteY203" fmla="*/ 215384 h 2546032"/>
                <a:gd name="connsiteX204" fmla="*/ 1062776 w 1504473"/>
                <a:gd name="connsiteY204" fmla="*/ 231672 h 2546032"/>
                <a:gd name="connsiteX205" fmla="*/ 1055489 w 1504473"/>
                <a:gd name="connsiteY205" fmla="*/ 283107 h 2546032"/>
                <a:gd name="connsiteX206" fmla="*/ 995053 w 1504473"/>
                <a:gd name="connsiteY206" fmla="*/ 283107 h 2546032"/>
                <a:gd name="connsiteX207" fmla="*/ 994625 w 1504473"/>
                <a:gd name="connsiteY207" fmla="*/ 222242 h 2546032"/>
                <a:gd name="connsiteX208" fmla="*/ 1002340 w 1504473"/>
                <a:gd name="connsiteY208" fmla="*/ 215813 h 2546032"/>
                <a:gd name="connsiteX209" fmla="*/ 853607 w 1504473"/>
                <a:gd name="connsiteY209" fmla="*/ 67080 h 2546032"/>
                <a:gd name="connsiteX210" fmla="*/ 758881 w 1504473"/>
                <a:gd name="connsiteY210" fmla="*/ 67080 h 2546032"/>
                <a:gd name="connsiteX211" fmla="*/ 746879 w 1504473"/>
                <a:gd name="connsiteY211" fmla="*/ 89797 h 2546032"/>
                <a:gd name="connsiteX212" fmla="*/ 742593 w 1504473"/>
                <a:gd name="connsiteY212" fmla="*/ 95798 h 2546032"/>
                <a:gd name="connsiteX213" fmla="*/ 844177 w 1504473"/>
                <a:gd name="connsiteY213" fmla="*/ 95798 h 2546032"/>
                <a:gd name="connsiteX214" fmla="*/ 848035 w 1504473"/>
                <a:gd name="connsiteY214" fmla="*/ 95798 h 2546032"/>
                <a:gd name="connsiteX215" fmla="*/ 958191 w 1504473"/>
                <a:gd name="connsiteY215" fmla="*/ 205954 h 2546032"/>
                <a:gd name="connsiteX216" fmla="*/ 958191 w 1504473"/>
                <a:gd name="connsiteY216" fmla="*/ 209812 h 2546032"/>
                <a:gd name="connsiteX217" fmla="*/ 958191 w 1504473"/>
                <a:gd name="connsiteY217" fmla="*/ 369260 h 2546032"/>
                <a:gd name="connsiteX218" fmla="*/ 1120212 w 1504473"/>
                <a:gd name="connsiteY218" fmla="*/ 531281 h 2546032"/>
                <a:gd name="connsiteX219" fmla="*/ 1167360 w 1504473"/>
                <a:gd name="connsiteY219" fmla="*/ 530852 h 2546032"/>
                <a:gd name="connsiteX220" fmla="*/ 1171647 w 1504473"/>
                <a:gd name="connsiteY220" fmla="*/ 530852 h 2546032"/>
                <a:gd name="connsiteX221" fmla="*/ 1250514 w 1504473"/>
                <a:gd name="connsiteY221" fmla="*/ 609719 h 2546032"/>
                <a:gd name="connsiteX222" fmla="*/ 1250514 w 1504473"/>
                <a:gd name="connsiteY222" fmla="*/ 613577 h 2546032"/>
                <a:gd name="connsiteX223" fmla="*/ 1250514 w 1504473"/>
                <a:gd name="connsiteY223" fmla="*/ 659868 h 2546032"/>
                <a:gd name="connsiteX224" fmla="*/ 1250514 w 1504473"/>
                <a:gd name="connsiteY224" fmla="*/ 664154 h 2546032"/>
                <a:gd name="connsiteX225" fmla="*/ 1160931 w 1504473"/>
                <a:gd name="connsiteY225" fmla="*/ 753737 h 2546032"/>
                <a:gd name="connsiteX226" fmla="*/ 1156645 w 1504473"/>
                <a:gd name="connsiteY226" fmla="*/ 753737 h 2546032"/>
                <a:gd name="connsiteX227" fmla="*/ 1068348 w 1504473"/>
                <a:gd name="connsiteY227" fmla="*/ 753737 h 2546032"/>
                <a:gd name="connsiteX228" fmla="*/ 1055918 w 1504473"/>
                <a:gd name="connsiteY228" fmla="*/ 785027 h 2546032"/>
                <a:gd name="connsiteX229" fmla="*/ 995053 w 1504473"/>
                <a:gd name="connsiteY229" fmla="*/ 784598 h 2546032"/>
                <a:gd name="connsiteX230" fmla="*/ 995053 w 1504473"/>
                <a:gd name="connsiteY230" fmla="*/ 724162 h 2546032"/>
                <a:gd name="connsiteX231" fmla="*/ 1055489 w 1504473"/>
                <a:gd name="connsiteY231" fmla="*/ 723733 h 2546032"/>
                <a:gd name="connsiteX232" fmla="*/ 1062776 w 1504473"/>
                <a:gd name="connsiteY232" fmla="*/ 733592 h 2546032"/>
                <a:gd name="connsiteX233" fmla="*/ 1152359 w 1504473"/>
                <a:gd name="connsiteY233" fmla="*/ 733592 h 2546032"/>
                <a:gd name="connsiteX234" fmla="*/ 1230368 w 1504473"/>
                <a:gd name="connsiteY234" fmla="*/ 655582 h 2546032"/>
                <a:gd name="connsiteX235" fmla="*/ 1230797 w 1504473"/>
                <a:gd name="connsiteY235" fmla="*/ 617434 h 2546032"/>
                <a:gd name="connsiteX236" fmla="*/ 1163074 w 1504473"/>
                <a:gd name="connsiteY236" fmla="*/ 551426 h 2546032"/>
                <a:gd name="connsiteX237" fmla="*/ 1115497 w 1504473"/>
                <a:gd name="connsiteY237" fmla="*/ 551426 h 2546032"/>
                <a:gd name="connsiteX238" fmla="*/ 1111211 w 1504473"/>
                <a:gd name="connsiteY238" fmla="*/ 550997 h 2546032"/>
                <a:gd name="connsiteX239" fmla="*/ 938475 w 1504473"/>
                <a:gd name="connsiteY239" fmla="*/ 378262 h 2546032"/>
                <a:gd name="connsiteX240" fmla="*/ 938475 w 1504473"/>
                <a:gd name="connsiteY240" fmla="*/ 374404 h 2546032"/>
                <a:gd name="connsiteX241" fmla="*/ 938475 w 1504473"/>
                <a:gd name="connsiteY241" fmla="*/ 214955 h 2546032"/>
                <a:gd name="connsiteX242" fmla="*/ 839891 w 1504473"/>
                <a:gd name="connsiteY242" fmla="*/ 116372 h 2546032"/>
                <a:gd name="connsiteX243" fmla="*/ 722876 w 1504473"/>
                <a:gd name="connsiteY243" fmla="*/ 116372 h 2546032"/>
                <a:gd name="connsiteX244" fmla="*/ 692444 w 1504473"/>
                <a:gd name="connsiteY244" fmla="*/ 142089 h 2546032"/>
                <a:gd name="connsiteX245" fmla="*/ 831318 w 1504473"/>
                <a:gd name="connsiteY245" fmla="*/ 142089 h 2546032"/>
                <a:gd name="connsiteX246" fmla="*/ 835605 w 1504473"/>
                <a:gd name="connsiteY246" fmla="*/ 142518 h 2546032"/>
                <a:gd name="connsiteX247" fmla="*/ 914900 w 1504473"/>
                <a:gd name="connsiteY247" fmla="*/ 221813 h 2546032"/>
                <a:gd name="connsiteX248" fmla="*/ 914900 w 1504473"/>
                <a:gd name="connsiteY248" fmla="*/ 393263 h 2546032"/>
                <a:gd name="connsiteX249" fmla="*/ 1126212 w 1504473"/>
                <a:gd name="connsiteY249" fmla="*/ 604576 h 2546032"/>
                <a:gd name="connsiteX250" fmla="*/ 1175504 w 1504473"/>
                <a:gd name="connsiteY250" fmla="*/ 612291 h 2546032"/>
                <a:gd name="connsiteX251" fmla="*/ 1175504 w 1504473"/>
                <a:gd name="connsiteY251" fmla="*/ 673156 h 2546032"/>
                <a:gd name="connsiteX252" fmla="*/ 1114640 w 1504473"/>
                <a:gd name="connsiteY252" fmla="*/ 673156 h 2546032"/>
                <a:gd name="connsiteX253" fmla="*/ 1110782 w 1504473"/>
                <a:gd name="connsiteY253" fmla="*/ 617434 h 2546032"/>
                <a:gd name="connsiteX254" fmla="*/ 894755 w 1504473"/>
                <a:gd name="connsiteY254" fmla="*/ 401407 h 2546032"/>
                <a:gd name="connsiteX255" fmla="*/ 894755 w 1504473"/>
                <a:gd name="connsiteY255" fmla="*/ 397550 h 2546032"/>
                <a:gd name="connsiteX256" fmla="*/ 895183 w 1504473"/>
                <a:gd name="connsiteY256" fmla="*/ 229957 h 2546032"/>
                <a:gd name="connsiteX257" fmla="*/ 827461 w 1504473"/>
                <a:gd name="connsiteY257" fmla="*/ 162235 h 2546032"/>
                <a:gd name="connsiteX258" fmla="*/ 674013 w 1504473"/>
                <a:gd name="connsiteY258" fmla="*/ 162235 h 2546032"/>
                <a:gd name="connsiteX259" fmla="*/ 657297 w 1504473"/>
                <a:gd name="connsiteY259" fmla="*/ 179380 h 2546032"/>
                <a:gd name="connsiteX260" fmla="*/ 820603 w 1504473"/>
                <a:gd name="connsiteY260" fmla="*/ 179380 h 2546032"/>
                <a:gd name="connsiteX261" fmla="*/ 824889 w 1504473"/>
                <a:gd name="connsiteY261" fmla="*/ 178951 h 2546032"/>
                <a:gd name="connsiteX262" fmla="*/ 878467 w 1504473"/>
                <a:gd name="connsiteY262" fmla="*/ 232529 h 2546032"/>
                <a:gd name="connsiteX263" fmla="*/ 878038 w 1504473"/>
                <a:gd name="connsiteY263" fmla="*/ 236387 h 2546032"/>
                <a:gd name="connsiteX264" fmla="*/ 878038 w 1504473"/>
                <a:gd name="connsiteY264" fmla="*/ 310110 h 2546032"/>
                <a:gd name="connsiteX265" fmla="*/ 878467 w 1504473"/>
                <a:gd name="connsiteY265" fmla="*/ 314396 h 2546032"/>
                <a:gd name="connsiteX266" fmla="*/ 819745 w 1504473"/>
                <a:gd name="connsiteY266" fmla="*/ 373118 h 2546032"/>
                <a:gd name="connsiteX267" fmla="*/ 819745 w 1504473"/>
                <a:gd name="connsiteY267" fmla="*/ 421124 h 2546032"/>
                <a:gd name="connsiteX268" fmla="*/ 908471 w 1504473"/>
                <a:gd name="connsiteY268" fmla="*/ 509849 h 2546032"/>
                <a:gd name="connsiteX269" fmla="*/ 908042 w 1504473"/>
                <a:gd name="connsiteY269" fmla="*/ 513707 h 2546032"/>
                <a:gd name="connsiteX270" fmla="*/ 908042 w 1504473"/>
                <a:gd name="connsiteY270" fmla="*/ 595574 h 2546032"/>
                <a:gd name="connsiteX271" fmla="*/ 932474 w 1504473"/>
                <a:gd name="connsiteY271" fmla="*/ 607147 h 2546032"/>
                <a:gd name="connsiteX272" fmla="*/ 932474 w 1504473"/>
                <a:gd name="connsiteY272" fmla="*/ 668012 h 2546032"/>
                <a:gd name="connsiteX273" fmla="*/ 871609 w 1504473"/>
                <a:gd name="connsiteY273" fmla="*/ 668012 h 2546032"/>
                <a:gd name="connsiteX274" fmla="*/ 872038 w 1504473"/>
                <a:gd name="connsiteY274" fmla="*/ 607147 h 2546032"/>
                <a:gd name="connsiteX275" fmla="*/ 888325 w 1504473"/>
                <a:gd name="connsiteY275" fmla="*/ 597289 h 2546032"/>
                <a:gd name="connsiteX276" fmla="*/ 888325 w 1504473"/>
                <a:gd name="connsiteY276" fmla="*/ 517565 h 2546032"/>
                <a:gd name="connsiteX277" fmla="*/ 800029 w 1504473"/>
                <a:gd name="connsiteY277" fmla="*/ 429268 h 2546032"/>
                <a:gd name="connsiteX278" fmla="*/ 799600 w 1504473"/>
                <a:gd name="connsiteY278" fmla="*/ 424982 h 2546032"/>
                <a:gd name="connsiteX279" fmla="*/ 800029 w 1504473"/>
                <a:gd name="connsiteY279" fmla="*/ 368403 h 2546032"/>
                <a:gd name="connsiteX280" fmla="*/ 800029 w 1504473"/>
                <a:gd name="connsiteY280" fmla="*/ 364117 h 2546032"/>
                <a:gd name="connsiteX281" fmla="*/ 858750 w 1504473"/>
                <a:gd name="connsiteY281" fmla="*/ 305395 h 2546032"/>
                <a:gd name="connsiteX282" fmla="*/ 858750 w 1504473"/>
                <a:gd name="connsiteY282" fmla="*/ 239816 h 2546032"/>
                <a:gd name="connsiteX283" fmla="*/ 816745 w 1504473"/>
                <a:gd name="connsiteY283" fmla="*/ 197810 h 2546032"/>
                <a:gd name="connsiteX284" fmla="*/ 638008 w 1504473"/>
                <a:gd name="connsiteY284" fmla="*/ 197810 h 2546032"/>
                <a:gd name="connsiteX285" fmla="*/ 581001 w 1504473"/>
                <a:gd name="connsiteY285" fmla="*/ 255675 h 2546032"/>
                <a:gd name="connsiteX286" fmla="*/ 738735 w 1504473"/>
                <a:gd name="connsiteY286" fmla="*/ 255246 h 2546032"/>
                <a:gd name="connsiteX287" fmla="*/ 746879 w 1504473"/>
                <a:gd name="connsiteY287" fmla="*/ 243673 h 2546032"/>
                <a:gd name="connsiteX288" fmla="*/ 807315 w 1504473"/>
                <a:gd name="connsiteY288" fmla="*/ 243673 h 2546032"/>
                <a:gd name="connsiteX289" fmla="*/ 807744 w 1504473"/>
                <a:gd name="connsiteY289" fmla="*/ 304538 h 2546032"/>
                <a:gd name="connsiteX290" fmla="*/ 746879 w 1504473"/>
                <a:gd name="connsiteY290" fmla="*/ 304109 h 2546032"/>
                <a:gd name="connsiteX291" fmla="*/ 734449 w 1504473"/>
                <a:gd name="connsiteY291" fmla="*/ 274963 h 2546032"/>
                <a:gd name="connsiteX292" fmla="*/ 561713 w 1504473"/>
                <a:gd name="connsiteY292" fmla="*/ 274963 h 2546032"/>
                <a:gd name="connsiteX293" fmla="*/ 549283 w 1504473"/>
                <a:gd name="connsiteY293" fmla="*/ 287393 h 2546032"/>
                <a:gd name="connsiteX294" fmla="*/ 686443 w 1504473"/>
                <a:gd name="connsiteY294" fmla="*/ 287393 h 2546032"/>
                <a:gd name="connsiteX295" fmla="*/ 690729 w 1504473"/>
                <a:gd name="connsiteY295" fmla="*/ 287822 h 2546032"/>
                <a:gd name="connsiteX296" fmla="*/ 754594 w 1504473"/>
                <a:gd name="connsiteY296" fmla="*/ 351687 h 2546032"/>
                <a:gd name="connsiteX297" fmla="*/ 755023 w 1504473"/>
                <a:gd name="connsiteY297" fmla="*/ 355973 h 2546032"/>
                <a:gd name="connsiteX298" fmla="*/ 755023 w 1504473"/>
                <a:gd name="connsiteY298" fmla="*/ 475559 h 2546032"/>
                <a:gd name="connsiteX299" fmla="*/ 761452 w 1504473"/>
                <a:gd name="connsiteY299" fmla="*/ 481989 h 2546032"/>
                <a:gd name="connsiteX300" fmla="*/ 815459 w 1504473"/>
                <a:gd name="connsiteY300" fmla="*/ 487132 h 2546032"/>
                <a:gd name="connsiteX301" fmla="*/ 815459 w 1504473"/>
                <a:gd name="connsiteY301" fmla="*/ 547997 h 2546032"/>
                <a:gd name="connsiteX302" fmla="*/ 755023 w 1504473"/>
                <a:gd name="connsiteY302" fmla="*/ 547997 h 2546032"/>
                <a:gd name="connsiteX303" fmla="*/ 748165 w 1504473"/>
                <a:gd name="connsiteY303" fmla="*/ 496562 h 2546032"/>
                <a:gd name="connsiteX304" fmla="*/ 735735 w 1504473"/>
                <a:gd name="connsiteY304" fmla="*/ 484132 h 2546032"/>
                <a:gd name="connsiteX305" fmla="*/ 735735 w 1504473"/>
                <a:gd name="connsiteY305" fmla="*/ 479846 h 2546032"/>
                <a:gd name="connsiteX306" fmla="*/ 735735 w 1504473"/>
                <a:gd name="connsiteY306" fmla="*/ 361117 h 2546032"/>
                <a:gd name="connsiteX307" fmla="*/ 683014 w 1504473"/>
                <a:gd name="connsiteY307" fmla="*/ 308396 h 2546032"/>
                <a:gd name="connsiteX308" fmla="*/ 538139 w 1504473"/>
                <a:gd name="connsiteY308" fmla="*/ 308396 h 2546032"/>
                <a:gd name="connsiteX309" fmla="*/ 533853 w 1504473"/>
                <a:gd name="connsiteY309" fmla="*/ 307967 h 2546032"/>
                <a:gd name="connsiteX310" fmla="*/ 532138 w 1504473"/>
                <a:gd name="connsiteY310" fmla="*/ 306253 h 2546032"/>
                <a:gd name="connsiteX311" fmla="*/ 523994 w 1504473"/>
                <a:gd name="connsiteY311" fmla="*/ 314396 h 2546032"/>
                <a:gd name="connsiteX312" fmla="*/ 589145 w 1504473"/>
                <a:gd name="connsiteY312" fmla="*/ 379547 h 2546032"/>
                <a:gd name="connsiteX313" fmla="*/ 623007 w 1504473"/>
                <a:gd name="connsiteY313" fmla="*/ 379547 h 2546032"/>
                <a:gd name="connsiteX314" fmla="*/ 634151 w 1504473"/>
                <a:gd name="connsiteY314" fmla="*/ 358116 h 2546032"/>
                <a:gd name="connsiteX315" fmla="*/ 694587 w 1504473"/>
                <a:gd name="connsiteY315" fmla="*/ 358116 h 2546032"/>
                <a:gd name="connsiteX316" fmla="*/ 695016 w 1504473"/>
                <a:gd name="connsiteY316" fmla="*/ 418981 h 2546032"/>
                <a:gd name="connsiteX317" fmla="*/ 634151 w 1504473"/>
                <a:gd name="connsiteY317" fmla="*/ 418981 h 2546032"/>
                <a:gd name="connsiteX318" fmla="*/ 623435 w 1504473"/>
                <a:gd name="connsiteY318" fmla="*/ 399264 h 2546032"/>
                <a:gd name="connsiteX319" fmla="*/ 581430 w 1504473"/>
                <a:gd name="connsiteY319" fmla="*/ 399264 h 2546032"/>
                <a:gd name="connsiteX320" fmla="*/ 508135 w 1504473"/>
                <a:gd name="connsiteY320" fmla="*/ 327684 h 2546032"/>
                <a:gd name="connsiteX321" fmla="*/ 496562 w 1504473"/>
                <a:gd name="connsiteY321" fmla="*/ 339257 h 2546032"/>
                <a:gd name="connsiteX322" fmla="*/ 487561 w 1504473"/>
                <a:gd name="connsiteY322" fmla="*/ 347829 h 2546032"/>
                <a:gd name="connsiteX323" fmla="*/ 947904 w 1504473"/>
                <a:gd name="connsiteY323" fmla="*/ 807744 h 2546032"/>
                <a:gd name="connsiteX324" fmla="*/ 947904 w 1504473"/>
                <a:gd name="connsiteY324" fmla="*/ 818031 h 2546032"/>
                <a:gd name="connsiteX325" fmla="*/ 947904 w 1504473"/>
                <a:gd name="connsiteY325" fmla="*/ 1055918 h 2546032"/>
                <a:gd name="connsiteX326" fmla="*/ 989481 w 1504473"/>
                <a:gd name="connsiteY326" fmla="*/ 1097494 h 2546032"/>
                <a:gd name="connsiteX327" fmla="*/ 1207651 w 1504473"/>
                <a:gd name="connsiteY327" fmla="*/ 1097066 h 2546032"/>
                <a:gd name="connsiteX328" fmla="*/ 1281803 w 1504473"/>
                <a:gd name="connsiteY328" fmla="*/ 1022914 h 2546032"/>
                <a:gd name="connsiteX329" fmla="*/ 1290804 w 1504473"/>
                <a:gd name="connsiteY329" fmla="*/ 1040059 h 2546032"/>
                <a:gd name="connsiteX330" fmla="*/ 1309235 w 1504473"/>
                <a:gd name="connsiteY330" fmla="*/ 1064919 h 2546032"/>
                <a:gd name="connsiteX331" fmla="*/ 1228225 w 1504473"/>
                <a:gd name="connsiteY331" fmla="*/ 1145929 h 2546032"/>
                <a:gd name="connsiteX332" fmla="*/ 1218367 w 1504473"/>
                <a:gd name="connsiteY332" fmla="*/ 1145929 h 2546032"/>
                <a:gd name="connsiteX333" fmla="*/ 979194 w 1504473"/>
                <a:gd name="connsiteY333" fmla="*/ 1145929 h 2546032"/>
                <a:gd name="connsiteX334" fmla="*/ 968907 w 1504473"/>
                <a:gd name="connsiteY334" fmla="*/ 1145929 h 2546032"/>
                <a:gd name="connsiteX335" fmla="*/ 898184 w 1504473"/>
                <a:gd name="connsiteY335" fmla="*/ 1075206 h 2546032"/>
                <a:gd name="connsiteX336" fmla="*/ 898184 w 1504473"/>
                <a:gd name="connsiteY336" fmla="*/ 1064919 h 2546032"/>
                <a:gd name="connsiteX337" fmla="*/ 898612 w 1504473"/>
                <a:gd name="connsiteY337" fmla="*/ 827032 h 2546032"/>
                <a:gd name="connsiteX338" fmla="*/ 452414 w 1504473"/>
                <a:gd name="connsiteY338" fmla="*/ 381691 h 2546032"/>
                <a:gd name="connsiteX339" fmla="*/ 420696 w 1504473"/>
                <a:gd name="connsiteY339" fmla="*/ 409551 h 2546032"/>
                <a:gd name="connsiteX340" fmla="*/ 414695 w 1504473"/>
                <a:gd name="connsiteY340" fmla="*/ 412980 h 2546032"/>
                <a:gd name="connsiteX341" fmla="*/ 816316 w 1504473"/>
                <a:gd name="connsiteY341" fmla="*/ 814602 h 2546032"/>
                <a:gd name="connsiteX342" fmla="*/ 816745 w 1504473"/>
                <a:gd name="connsiteY342" fmla="*/ 822746 h 2546032"/>
                <a:gd name="connsiteX343" fmla="*/ 816745 w 1504473"/>
                <a:gd name="connsiteY343" fmla="*/ 978765 h 2546032"/>
                <a:gd name="connsiteX344" fmla="*/ 812459 w 1504473"/>
                <a:gd name="connsiteY344" fmla="*/ 1034486 h 2546032"/>
                <a:gd name="connsiteX345" fmla="*/ 752023 w 1504473"/>
                <a:gd name="connsiteY345" fmla="*/ 1034486 h 2546032"/>
                <a:gd name="connsiteX346" fmla="*/ 752023 w 1504473"/>
                <a:gd name="connsiteY346" fmla="*/ 974050 h 2546032"/>
                <a:gd name="connsiteX347" fmla="*/ 777312 w 1504473"/>
                <a:gd name="connsiteY347" fmla="*/ 962049 h 2546032"/>
                <a:gd name="connsiteX348" fmla="*/ 777312 w 1504473"/>
                <a:gd name="connsiteY348" fmla="*/ 830890 h 2546032"/>
                <a:gd name="connsiteX349" fmla="*/ 358973 w 1504473"/>
                <a:gd name="connsiteY349" fmla="*/ 412552 h 2546032"/>
                <a:gd name="connsiteX350" fmla="*/ 341400 w 1504473"/>
                <a:gd name="connsiteY350" fmla="*/ 413837 h 2546032"/>
                <a:gd name="connsiteX351" fmla="*/ 553998 w 1504473"/>
                <a:gd name="connsiteY351" fmla="*/ 626436 h 2546032"/>
                <a:gd name="connsiteX352" fmla="*/ 553998 w 1504473"/>
                <a:gd name="connsiteY352" fmla="*/ 630293 h 2546032"/>
                <a:gd name="connsiteX353" fmla="*/ 553569 w 1504473"/>
                <a:gd name="connsiteY353" fmla="*/ 719447 h 2546032"/>
                <a:gd name="connsiteX354" fmla="*/ 569857 w 1504473"/>
                <a:gd name="connsiteY354" fmla="*/ 729306 h 2546032"/>
                <a:gd name="connsiteX355" fmla="*/ 569857 w 1504473"/>
                <a:gd name="connsiteY355" fmla="*/ 790170 h 2546032"/>
                <a:gd name="connsiteX356" fmla="*/ 508992 w 1504473"/>
                <a:gd name="connsiteY356" fmla="*/ 790170 h 2546032"/>
                <a:gd name="connsiteX357" fmla="*/ 508992 w 1504473"/>
                <a:gd name="connsiteY357" fmla="*/ 729734 h 2546032"/>
                <a:gd name="connsiteX358" fmla="*/ 533853 w 1504473"/>
                <a:gd name="connsiteY358" fmla="*/ 717733 h 2546032"/>
                <a:gd name="connsiteX359" fmla="*/ 533853 w 1504473"/>
                <a:gd name="connsiteY359" fmla="*/ 634579 h 2546032"/>
                <a:gd name="connsiteX360" fmla="*/ 316111 w 1504473"/>
                <a:gd name="connsiteY360" fmla="*/ 416838 h 2546032"/>
                <a:gd name="connsiteX361" fmla="*/ 240673 w 1504473"/>
                <a:gd name="connsiteY361" fmla="*/ 442555 h 2546032"/>
                <a:gd name="connsiteX362" fmla="*/ 237244 w 1504473"/>
                <a:gd name="connsiteY362" fmla="*/ 444698 h 2546032"/>
                <a:gd name="connsiteX363" fmla="*/ 391549 w 1504473"/>
                <a:gd name="connsiteY363" fmla="*/ 599003 h 2546032"/>
                <a:gd name="connsiteX364" fmla="*/ 443841 w 1504473"/>
                <a:gd name="connsiteY364" fmla="*/ 605433 h 2546032"/>
                <a:gd name="connsiteX365" fmla="*/ 444270 w 1504473"/>
                <a:gd name="connsiteY365" fmla="*/ 666298 h 2546032"/>
                <a:gd name="connsiteX366" fmla="*/ 383405 w 1504473"/>
                <a:gd name="connsiteY366" fmla="*/ 665869 h 2546032"/>
                <a:gd name="connsiteX367" fmla="*/ 377833 w 1504473"/>
                <a:gd name="connsiteY367" fmla="*/ 612719 h 2546032"/>
                <a:gd name="connsiteX368" fmla="*/ 221385 w 1504473"/>
                <a:gd name="connsiteY368" fmla="*/ 456271 h 2546032"/>
                <a:gd name="connsiteX369" fmla="*/ 167378 w 1504473"/>
                <a:gd name="connsiteY369" fmla="*/ 496991 h 2546032"/>
                <a:gd name="connsiteX370" fmla="*/ 527852 w 1504473"/>
                <a:gd name="connsiteY370" fmla="*/ 857464 h 2546032"/>
                <a:gd name="connsiteX371" fmla="*/ 622149 w 1504473"/>
                <a:gd name="connsiteY371" fmla="*/ 857036 h 2546032"/>
                <a:gd name="connsiteX372" fmla="*/ 628150 w 1504473"/>
                <a:gd name="connsiteY372" fmla="*/ 849749 h 2546032"/>
                <a:gd name="connsiteX373" fmla="*/ 688586 w 1504473"/>
                <a:gd name="connsiteY373" fmla="*/ 849749 h 2546032"/>
                <a:gd name="connsiteX374" fmla="*/ 688586 w 1504473"/>
                <a:gd name="connsiteY374" fmla="*/ 910614 h 2546032"/>
                <a:gd name="connsiteX375" fmla="*/ 628150 w 1504473"/>
                <a:gd name="connsiteY375" fmla="*/ 910614 h 2546032"/>
                <a:gd name="connsiteX376" fmla="*/ 615720 w 1504473"/>
                <a:gd name="connsiteY376" fmla="*/ 877181 h 2546032"/>
                <a:gd name="connsiteX377" fmla="*/ 523566 w 1504473"/>
                <a:gd name="connsiteY377" fmla="*/ 877610 h 2546032"/>
                <a:gd name="connsiteX378" fmla="*/ 519708 w 1504473"/>
                <a:gd name="connsiteY378" fmla="*/ 877181 h 2546032"/>
                <a:gd name="connsiteX379" fmla="*/ 152376 w 1504473"/>
                <a:gd name="connsiteY379" fmla="*/ 509849 h 2546032"/>
                <a:gd name="connsiteX380" fmla="*/ 113800 w 1504473"/>
                <a:gd name="connsiteY380" fmla="*/ 547568 h 2546032"/>
                <a:gd name="connsiteX381" fmla="*/ 116372 w 1504473"/>
                <a:gd name="connsiteY381" fmla="*/ 547568 h 2546032"/>
                <a:gd name="connsiteX382" fmla="*/ 128802 w 1504473"/>
                <a:gd name="connsiteY382" fmla="*/ 547997 h 2546032"/>
                <a:gd name="connsiteX383" fmla="*/ 289965 w 1504473"/>
                <a:gd name="connsiteY383" fmla="*/ 709160 h 2546032"/>
                <a:gd name="connsiteX384" fmla="*/ 330684 w 1504473"/>
                <a:gd name="connsiteY384" fmla="*/ 720304 h 2546032"/>
                <a:gd name="connsiteX385" fmla="*/ 331113 w 1504473"/>
                <a:gd name="connsiteY385" fmla="*/ 781169 h 2546032"/>
                <a:gd name="connsiteX386" fmla="*/ 270248 w 1504473"/>
                <a:gd name="connsiteY386" fmla="*/ 780741 h 2546032"/>
                <a:gd name="connsiteX387" fmla="*/ 259532 w 1504473"/>
                <a:gd name="connsiteY387" fmla="*/ 761881 h 2546032"/>
                <a:gd name="connsiteX388" fmla="*/ 104799 w 1504473"/>
                <a:gd name="connsiteY388" fmla="*/ 607147 h 2546032"/>
                <a:gd name="connsiteX389" fmla="*/ 66651 w 1504473"/>
                <a:gd name="connsiteY389" fmla="*/ 607147 h 2546032"/>
                <a:gd name="connsiteX390" fmla="*/ 29361 w 1504473"/>
                <a:gd name="connsiteY390" fmla="*/ 669298 h 2546032"/>
                <a:gd name="connsiteX391" fmla="*/ 88940 w 1504473"/>
                <a:gd name="connsiteY391" fmla="*/ 669298 h 2546032"/>
                <a:gd name="connsiteX392" fmla="*/ 93226 w 1504473"/>
                <a:gd name="connsiteY392" fmla="*/ 669727 h 2546032"/>
                <a:gd name="connsiteX393" fmla="*/ 268962 w 1504473"/>
                <a:gd name="connsiteY393" fmla="*/ 845463 h 2546032"/>
                <a:gd name="connsiteX394" fmla="*/ 395835 w 1504473"/>
                <a:gd name="connsiteY394" fmla="*/ 845463 h 2546032"/>
                <a:gd name="connsiteX395" fmla="*/ 451128 w 1504473"/>
                <a:gd name="connsiteY395" fmla="*/ 849749 h 2546032"/>
                <a:gd name="connsiteX396" fmla="*/ 451128 w 1504473"/>
                <a:gd name="connsiteY396" fmla="*/ 910185 h 2546032"/>
                <a:gd name="connsiteX397" fmla="*/ 390263 w 1504473"/>
                <a:gd name="connsiteY397" fmla="*/ 910185 h 2546032"/>
                <a:gd name="connsiteX398" fmla="*/ 380405 w 1504473"/>
                <a:gd name="connsiteY398" fmla="*/ 865180 h 2546032"/>
                <a:gd name="connsiteX399" fmla="*/ 263819 w 1504473"/>
                <a:gd name="connsiteY399" fmla="*/ 865180 h 2546032"/>
                <a:gd name="connsiteX400" fmla="*/ 259961 w 1504473"/>
                <a:gd name="connsiteY400" fmla="*/ 865180 h 2546032"/>
                <a:gd name="connsiteX401" fmla="*/ 83796 w 1504473"/>
                <a:gd name="connsiteY401" fmla="*/ 689015 h 2546032"/>
                <a:gd name="connsiteX402" fmla="*/ 19502 w 1504473"/>
                <a:gd name="connsiteY402" fmla="*/ 689015 h 2546032"/>
                <a:gd name="connsiteX403" fmla="*/ 13930 w 1504473"/>
                <a:gd name="connsiteY403" fmla="*/ 741307 h 2546032"/>
                <a:gd name="connsiteX404" fmla="*/ 87225 w 1504473"/>
                <a:gd name="connsiteY404" fmla="*/ 741307 h 2546032"/>
                <a:gd name="connsiteX405" fmla="*/ 93226 w 1504473"/>
                <a:gd name="connsiteY405" fmla="*/ 741307 h 2546032"/>
                <a:gd name="connsiteX406" fmla="*/ 253103 w 1504473"/>
                <a:gd name="connsiteY406" fmla="*/ 901184 h 2546032"/>
                <a:gd name="connsiteX407" fmla="*/ 344400 w 1504473"/>
                <a:gd name="connsiteY407" fmla="*/ 901184 h 2546032"/>
                <a:gd name="connsiteX408" fmla="*/ 350401 w 1504473"/>
                <a:gd name="connsiteY408" fmla="*/ 901184 h 2546032"/>
                <a:gd name="connsiteX409" fmla="*/ 426268 w 1504473"/>
                <a:gd name="connsiteY409" fmla="*/ 977051 h 2546032"/>
                <a:gd name="connsiteX410" fmla="*/ 502134 w 1504473"/>
                <a:gd name="connsiteY410" fmla="*/ 977051 h 2546032"/>
                <a:gd name="connsiteX411" fmla="*/ 502563 w 1504473"/>
                <a:gd name="connsiteY411" fmla="*/ 977051 h 2546032"/>
                <a:gd name="connsiteX412" fmla="*/ 508564 w 1504473"/>
                <a:gd name="connsiteY412" fmla="*/ 969336 h 2546032"/>
                <a:gd name="connsiteX413" fmla="*/ 569428 w 1504473"/>
                <a:gd name="connsiteY413" fmla="*/ 968907 h 2546032"/>
                <a:gd name="connsiteX414" fmla="*/ 569428 w 1504473"/>
                <a:gd name="connsiteY414" fmla="*/ 1029772 h 2546032"/>
                <a:gd name="connsiteX415" fmla="*/ 508564 w 1504473"/>
                <a:gd name="connsiteY415" fmla="*/ 1029772 h 2546032"/>
                <a:gd name="connsiteX416" fmla="*/ 496562 w 1504473"/>
                <a:gd name="connsiteY416" fmla="*/ 1006197 h 2546032"/>
                <a:gd name="connsiteX417" fmla="*/ 420267 w 1504473"/>
                <a:gd name="connsiteY417" fmla="*/ 1006197 h 2546032"/>
                <a:gd name="connsiteX418" fmla="*/ 414266 w 1504473"/>
                <a:gd name="connsiteY418" fmla="*/ 1006197 h 2546032"/>
                <a:gd name="connsiteX419" fmla="*/ 338400 w 1504473"/>
                <a:gd name="connsiteY419" fmla="*/ 930331 h 2546032"/>
                <a:gd name="connsiteX420" fmla="*/ 247531 w 1504473"/>
                <a:gd name="connsiteY420" fmla="*/ 930759 h 2546032"/>
                <a:gd name="connsiteX421" fmla="*/ 241102 w 1504473"/>
                <a:gd name="connsiteY421" fmla="*/ 930331 h 2546032"/>
                <a:gd name="connsiteX422" fmla="*/ 81224 w 1504473"/>
                <a:gd name="connsiteY422" fmla="*/ 770453 h 2546032"/>
                <a:gd name="connsiteX423" fmla="*/ 11359 w 1504473"/>
                <a:gd name="connsiteY423" fmla="*/ 770453 h 2546032"/>
                <a:gd name="connsiteX424" fmla="*/ 7930 w 1504473"/>
                <a:gd name="connsiteY424" fmla="*/ 816745 h 2546032"/>
                <a:gd name="connsiteX425" fmla="*/ 78653 w 1504473"/>
                <a:gd name="connsiteY425" fmla="*/ 816745 h 2546032"/>
                <a:gd name="connsiteX426" fmla="*/ 353401 w 1504473"/>
                <a:gd name="connsiteY426" fmla="*/ 1091494 h 2546032"/>
                <a:gd name="connsiteX427" fmla="*/ 629865 w 1504473"/>
                <a:gd name="connsiteY427" fmla="*/ 1091494 h 2546032"/>
                <a:gd name="connsiteX428" fmla="*/ 632436 w 1504473"/>
                <a:gd name="connsiteY428" fmla="*/ 1088493 h 2546032"/>
                <a:gd name="connsiteX429" fmla="*/ 693301 w 1504473"/>
                <a:gd name="connsiteY429" fmla="*/ 1088065 h 2546032"/>
                <a:gd name="connsiteX430" fmla="*/ 692872 w 1504473"/>
                <a:gd name="connsiteY430" fmla="*/ 1148929 h 2546032"/>
                <a:gd name="connsiteX431" fmla="*/ 632008 w 1504473"/>
                <a:gd name="connsiteY431" fmla="*/ 1148929 h 2546032"/>
                <a:gd name="connsiteX432" fmla="*/ 620006 w 1504473"/>
                <a:gd name="connsiteY432" fmla="*/ 1120640 h 2546032"/>
                <a:gd name="connsiteX433" fmla="*/ 346972 w 1504473"/>
                <a:gd name="connsiteY433" fmla="*/ 1120211 h 2546032"/>
                <a:gd name="connsiteX434" fmla="*/ 340971 w 1504473"/>
                <a:gd name="connsiteY434" fmla="*/ 1120211 h 2546032"/>
                <a:gd name="connsiteX435" fmla="*/ 66223 w 1504473"/>
                <a:gd name="connsiteY435" fmla="*/ 845463 h 2546032"/>
                <a:gd name="connsiteX436" fmla="*/ 5786 w 1504473"/>
                <a:gd name="connsiteY436" fmla="*/ 845463 h 2546032"/>
                <a:gd name="connsiteX437" fmla="*/ 4072 w 1504473"/>
                <a:gd name="connsiteY437" fmla="*/ 892183 h 2546032"/>
                <a:gd name="connsiteX438" fmla="*/ 80367 w 1504473"/>
                <a:gd name="connsiteY438" fmla="*/ 892183 h 2546032"/>
                <a:gd name="connsiteX439" fmla="*/ 86368 w 1504473"/>
                <a:gd name="connsiteY439" fmla="*/ 892183 h 2546032"/>
                <a:gd name="connsiteX440" fmla="*/ 181094 w 1504473"/>
                <a:gd name="connsiteY440" fmla="*/ 986909 h 2546032"/>
                <a:gd name="connsiteX441" fmla="*/ 178951 w 1504473"/>
                <a:gd name="connsiteY441" fmla="*/ 995482 h 2546032"/>
                <a:gd name="connsiteX442" fmla="*/ 155377 w 1504473"/>
                <a:gd name="connsiteY442" fmla="*/ 1083350 h 2546032"/>
                <a:gd name="connsiteX443" fmla="*/ 156234 w 1504473"/>
                <a:gd name="connsiteY443" fmla="*/ 1084207 h 2546032"/>
                <a:gd name="connsiteX444" fmla="*/ 214955 w 1504473"/>
                <a:gd name="connsiteY444" fmla="*/ 1085493 h 2546032"/>
                <a:gd name="connsiteX445" fmla="*/ 214955 w 1504473"/>
                <a:gd name="connsiteY445" fmla="*/ 1145929 h 2546032"/>
                <a:gd name="connsiteX446" fmla="*/ 154519 w 1504473"/>
                <a:gd name="connsiteY446" fmla="*/ 1145929 h 2546032"/>
                <a:gd name="connsiteX447" fmla="*/ 142518 w 1504473"/>
                <a:gd name="connsiteY447" fmla="*/ 1111639 h 2546032"/>
                <a:gd name="connsiteX448" fmla="*/ 122801 w 1504473"/>
                <a:gd name="connsiteY448" fmla="*/ 1091922 h 2546032"/>
                <a:gd name="connsiteX449" fmla="*/ 124944 w 1504473"/>
                <a:gd name="connsiteY449" fmla="*/ 1083778 h 2546032"/>
                <a:gd name="connsiteX450" fmla="*/ 148519 w 1504473"/>
                <a:gd name="connsiteY450" fmla="*/ 995482 h 2546032"/>
                <a:gd name="connsiteX451" fmla="*/ 74795 w 1504473"/>
                <a:gd name="connsiteY451" fmla="*/ 921758 h 2546032"/>
                <a:gd name="connsiteX452" fmla="*/ 3643 w 1504473"/>
                <a:gd name="connsiteY452" fmla="*/ 921758 h 2546032"/>
                <a:gd name="connsiteX453" fmla="*/ 3215 w 1504473"/>
                <a:gd name="connsiteY453" fmla="*/ 995053 h 2546032"/>
                <a:gd name="connsiteX454" fmla="*/ 20360 w 1504473"/>
                <a:gd name="connsiteY454" fmla="*/ 995053 h 2546032"/>
                <a:gd name="connsiteX455" fmla="*/ 32790 w 1504473"/>
                <a:gd name="connsiteY455" fmla="*/ 963335 h 2546032"/>
                <a:gd name="connsiteX456" fmla="*/ 93655 w 1504473"/>
                <a:gd name="connsiteY456" fmla="*/ 963335 h 2546032"/>
                <a:gd name="connsiteX457" fmla="*/ 93655 w 1504473"/>
                <a:gd name="connsiteY457" fmla="*/ 1024199 h 2546032"/>
                <a:gd name="connsiteX458" fmla="*/ 33218 w 1504473"/>
                <a:gd name="connsiteY458" fmla="*/ 1024199 h 2546032"/>
                <a:gd name="connsiteX459" fmla="*/ 3643 w 1504473"/>
                <a:gd name="connsiteY459" fmla="*/ 1024199 h 2546032"/>
                <a:gd name="connsiteX460" fmla="*/ 38791 w 1504473"/>
                <a:gd name="connsiteY460" fmla="*/ 1388102 h 2546032"/>
                <a:gd name="connsiteX461" fmla="*/ 51221 w 1504473"/>
                <a:gd name="connsiteY461" fmla="*/ 1375672 h 2546032"/>
                <a:gd name="connsiteX462" fmla="*/ 51221 w 1504473"/>
                <a:gd name="connsiteY462" fmla="*/ 1279660 h 2546032"/>
                <a:gd name="connsiteX463" fmla="*/ 35362 w 1504473"/>
                <a:gd name="connsiteY463" fmla="*/ 1269802 h 2546032"/>
                <a:gd name="connsiteX464" fmla="*/ 35790 w 1504473"/>
                <a:gd name="connsiteY464" fmla="*/ 1208937 h 2546032"/>
                <a:gd name="connsiteX465" fmla="*/ 96226 w 1504473"/>
                <a:gd name="connsiteY465" fmla="*/ 1208937 h 2546032"/>
                <a:gd name="connsiteX466" fmla="*/ 96226 w 1504473"/>
                <a:gd name="connsiteY466" fmla="*/ 1269802 h 2546032"/>
                <a:gd name="connsiteX467" fmla="*/ 80796 w 1504473"/>
                <a:gd name="connsiteY467" fmla="*/ 1279660 h 2546032"/>
                <a:gd name="connsiteX468" fmla="*/ 80796 w 1504473"/>
                <a:gd name="connsiteY468" fmla="*/ 1382101 h 2546032"/>
                <a:gd name="connsiteX469" fmla="*/ 80796 w 1504473"/>
                <a:gd name="connsiteY469" fmla="*/ 1388102 h 2546032"/>
                <a:gd name="connsiteX470" fmla="*/ 45220 w 1504473"/>
                <a:gd name="connsiteY470" fmla="*/ 1423678 h 2546032"/>
                <a:gd name="connsiteX471" fmla="*/ 54650 w 1504473"/>
                <a:gd name="connsiteY471" fmla="*/ 1471684 h 2546032"/>
                <a:gd name="connsiteX472" fmla="*/ 145518 w 1504473"/>
                <a:gd name="connsiteY472" fmla="*/ 1380816 h 2546032"/>
                <a:gd name="connsiteX473" fmla="*/ 156234 w 1504473"/>
                <a:gd name="connsiteY473" fmla="*/ 1338382 h 2546032"/>
                <a:gd name="connsiteX474" fmla="*/ 202097 w 1504473"/>
                <a:gd name="connsiteY474" fmla="*/ 1328523 h 2546032"/>
                <a:gd name="connsiteX475" fmla="*/ 257818 w 1504473"/>
                <a:gd name="connsiteY475" fmla="*/ 1237655 h 2546032"/>
                <a:gd name="connsiteX476" fmla="*/ 285679 w 1504473"/>
                <a:gd name="connsiteY476" fmla="*/ 1179790 h 2546032"/>
                <a:gd name="connsiteX477" fmla="*/ 1349955 w 1504473"/>
                <a:gd name="connsiteY477" fmla="*/ 1571982 h 2546032"/>
                <a:gd name="connsiteX478" fmla="*/ 1349955 w 1504473"/>
                <a:gd name="connsiteY478" fmla="*/ 1571982 h 2546032"/>
                <a:gd name="connsiteX479" fmla="*/ 1410819 w 1504473"/>
                <a:gd name="connsiteY479" fmla="*/ 1571982 h 2546032"/>
                <a:gd name="connsiteX480" fmla="*/ 1410391 w 1504473"/>
                <a:gd name="connsiteY480" fmla="*/ 1632418 h 2546032"/>
                <a:gd name="connsiteX481" fmla="*/ 1349955 w 1504473"/>
                <a:gd name="connsiteY481" fmla="*/ 1632418 h 2546032"/>
                <a:gd name="connsiteX482" fmla="*/ 1349955 w 1504473"/>
                <a:gd name="connsiteY482" fmla="*/ 1571982 h 2546032"/>
                <a:gd name="connsiteX483" fmla="*/ 1169932 w 1504473"/>
                <a:gd name="connsiteY483" fmla="*/ 900327 h 2546032"/>
                <a:gd name="connsiteX484" fmla="*/ 1109496 w 1504473"/>
                <a:gd name="connsiteY484" fmla="*/ 900327 h 2546032"/>
                <a:gd name="connsiteX485" fmla="*/ 1109067 w 1504473"/>
                <a:gd name="connsiteY485" fmla="*/ 839462 h 2546032"/>
                <a:gd name="connsiteX486" fmla="*/ 1169932 w 1504473"/>
                <a:gd name="connsiteY486" fmla="*/ 839462 h 2546032"/>
                <a:gd name="connsiteX487" fmla="*/ 1169932 w 1504473"/>
                <a:gd name="connsiteY487" fmla="*/ 900327 h 2546032"/>
                <a:gd name="connsiteX488" fmla="*/ 1289090 w 1504473"/>
                <a:gd name="connsiteY488" fmla="*/ 786313 h 2546032"/>
                <a:gd name="connsiteX489" fmla="*/ 1228225 w 1504473"/>
                <a:gd name="connsiteY489" fmla="*/ 786313 h 2546032"/>
                <a:gd name="connsiteX490" fmla="*/ 1228225 w 1504473"/>
                <a:gd name="connsiteY490" fmla="*/ 725448 h 2546032"/>
                <a:gd name="connsiteX491" fmla="*/ 1289090 w 1504473"/>
                <a:gd name="connsiteY491" fmla="*/ 725448 h 2546032"/>
                <a:gd name="connsiteX492" fmla="*/ 1289090 w 1504473"/>
                <a:gd name="connsiteY492" fmla="*/ 786313 h 2546032"/>
                <a:gd name="connsiteX493" fmla="*/ 1225653 w 1504473"/>
                <a:gd name="connsiteY493" fmla="*/ 1447681 h 2546032"/>
                <a:gd name="connsiteX494" fmla="*/ 1225653 w 1504473"/>
                <a:gd name="connsiteY494" fmla="*/ 1447681 h 2546032"/>
                <a:gd name="connsiteX495" fmla="*/ 1286518 w 1504473"/>
                <a:gd name="connsiteY495" fmla="*/ 1447681 h 2546032"/>
                <a:gd name="connsiteX496" fmla="*/ 1286947 w 1504473"/>
                <a:gd name="connsiteY496" fmla="*/ 1508546 h 2546032"/>
                <a:gd name="connsiteX497" fmla="*/ 1226082 w 1504473"/>
                <a:gd name="connsiteY497" fmla="*/ 1508117 h 2546032"/>
                <a:gd name="connsiteX498" fmla="*/ 1225653 w 1504473"/>
                <a:gd name="connsiteY498" fmla="*/ 1447681 h 2546032"/>
                <a:gd name="connsiteX499" fmla="*/ 1107782 w 1504473"/>
                <a:gd name="connsiteY499" fmla="*/ 1328095 h 2546032"/>
                <a:gd name="connsiteX500" fmla="*/ 1168218 w 1504473"/>
                <a:gd name="connsiteY500" fmla="*/ 1328095 h 2546032"/>
                <a:gd name="connsiteX501" fmla="*/ 1168218 w 1504473"/>
                <a:gd name="connsiteY501" fmla="*/ 1388959 h 2546032"/>
                <a:gd name="connsiteX502" fmla="*/ 1107353 w 1504473"/>
                <a:gd name="connsiteY502" fmla="*/ 1388959 h 2546032"/>
                <a:gd name="connsiteX503" fmla="*/ 1107782 w 1504473"/>
                <a:gd name="connsiteY503" fmla="*/ 1328095 h 2546032"/>
                <a:gd name="connsiteX504" fmla="*/ 981766 w 1504473"/>
                <a:gd name="connsiteY504" fmla="*/ 1203793 h 2546032"/>
                <a:gd name="connsiteX505" fmla="*/ 1042630 w 1504473"/>
                <a:gd name="connsiteY505" fmla="*/ 1204222 h 2546032"/>
                <a:gd name="connsiteX506" fmla="*/ 1042630 w 1504473"/>
                <a:gd name="connsiteY506" fmla="*/ 1265087 h 2546032"/>
                <a:gd name="connsiteX507" fmla="*/ 982194 w 1504473"/>
                <a:gd name="connsiteY507" fmla="*/ 1265087 h 2546032"/>
                <a:gd name="connsiteX508" fmla="*/ 981766 w 1504473"/>
                <a:gd name="connsiteY508" fmla="*/ 1203793 h 2546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</a:cxnLst>
              <a:rect l="l" t="t" r="r" b="b"/>
              <a:pathLst>
                <a:path w="1504473" h="2546032">
                  <a:moveTo>
                    <a:pt x="285679" y="1179790"/>
                  </a:moveTo>
                  <a:lnTo>
                    <a:pt x="285679" y="1179790"/>
                  </a:lnTo>
                  <a:cubicBezTo>
                    <a:pt x="293822" y="1147215"/>
                    <a:pt x="292537" y="1113353"/>
                    <a:pt x="298109" y="1080349"/>
                  </a:cubicBezTo>
                  <a:cubicBezTo>
                    <a:pt x="304967" y="1093208"/>
                    <a:pt x="307967" y="1107353"/>
                    <a:pt x="312253" y="1121069"/>
                  </a:cubicBezTo>
                  <a:cubicBezTo>
                    <a:pt x="321255" y="1152787"/>
                    <a:pt x="329827" y="1184934"/>
                    <a:pt x="338400" y="1217081"/>
                  </a:cubicBezTo>
                  <a:cubicBezTo>
                    <a:pt x="347401" y="1227796"/>
                    <a:pt x="350830" y="1241512"/>
                    <a:pt x="347829" y="1254371"/>
                  </a:cubicBezTo>
                  <a:cubicBezTo>
                    <a:pt x="363260" y="1314379"/>
                    <a:pt x="378262" y="1374386"/>
                    <a:pt x="394121" y="1433965"/>
                  </a:cubicBezTo>
                  <a:lnTo>
                    <a:pt x="437412" y="1433965"/>
                  </a:lnTo>
                  <a:lnTo>
                    <a:pt x="526566" y="1344811"/>
                  </a:lnTo>
                  <a:lnTo>
                    <a:pt x="532567" y="1344811"/>
                  </a:lnTo>
                  <a:lnTo>
                    <a:pt x="871180" y="1344811"/>
                  </a:lnTo>
                  <a:cubicBezTo>
                    <a:pt x="873324" y="1339668"/>
                    <a:pt x="876753" y="1335381"/>
                    <a:pt x="880610" y="1331524"/>
                  </a:cubicBezTo>
                  <a:cubicBezTo>
                    <a:pt x="897327" y="1314807"/>
                    <a:pt x="924330" y="1314379"/>
                    <a:pt x="941046" y="1331095"/>
                  </a:cubicBezTo>
                  <a:cubicBezTo>
                    <a:pt x="957763" y="1347811"/>
                    <a:pt x="958191" y="1375243"/>
                    <a:pt x="941475" y="1391960"/>
                  </a:cubicBezTo>
                  <a:cubicBezTo>
                    <a:pt x="924759" y="1408676"/>
                    <a:pt x="897327" y="1408676"/>
                    <a:pt x="880610" y="1391531"/>
                  </a:cubicBezTo>
                  <a:cubicBezTo>
                    <a:pt x="875467" y="1386388"/>
                    <a:pt x="872466" y="1380387"/>
                    <a:pt x="870323" y="1373958"/>
                  </a:cubicBezTo>
                  <a:lnTo>
                    <a:pt x="538996" y="1374386"/>
                  </a:lnTo>
                  <a:lnTo>
                    <a:pt x="449842" y="1463540"/>
                  </a:lnTo>
                  <a:lnTo>
                    <a:pt x="443841" y="1463540"/>
                  </a:lnTo>
                  <a:lnTo>
                    <a:pt x="403122" y="1463540"/>
                  </a:lnTo>
                  <a:cubicBezTo>
                    <a:pt x="406980" y="1473827"/>
                    <a:pt x="412123" y="1483686"/>
                    <a:pt x="417267" y="1493544"/>
                  </a:cubicBezTo>
                  <a:lnTo>
                    <a:pt x="497419" y="1493544"/>
                  </a:lnTo>
                  <a:lnTo>
                    <a:pt x="514993" y="1475970"/>
                  </a:lnTo>
                  <a:cubicBezTo>
                    <a:pt x="512421" y="1462254"/>
                    <a:pt x="515850" y="1448110"/>
                    <a:pt x="526566" y="1437394"/>
                  </a:cubicBezTo>
                  <a:cubicBezTo>
                    <a:pt x="543282" y="1420678"/>
                    <a:pt x="570286" y="1420678"/>
                    <a:pt x="587002" y="1437394"/>
                  </a:cubicBezTo>
                  <a:cubicBezTo>
                    <a:pt x="603718" y="1454110"/>
                    <a:pt x="603718" y="1481114"/>
                    <a:pt x="587002" y="1497830"/>
                  </a:cubicBezTo>
                  <a:cubicBezTo>
                    <a:pt x="571572" y="1513261"/>
                    <a:pt x="547569" y="1514547"/>
                    <a:pt x="530424" y="1501259"/>
                  </a:cubicBezTo>
                  <a:lnTo>
                    <a:pt x="508992" y="1522690"/>
                  </a:lnTo>
                  <a:lnTo>
                    <a:pt x="430982" y="1522690"/>
                  </a:lnTo>
                  <a:cubicBezTo>
                    <a:pt x="433126" y="1528262"/>
                    <a:pt x="435269" y="1533835"/>
                    <a:pt x="436555" y="1539407"/>
                  </a:cubicBezTo>
                  <a:cubicBezTo>
                    <a:pt x="437412" y="1542407"/>
                    <a:pt x="437841" y="1545407"/>
                    <a:pt x="438698" y="1548408"/>
                  </a:cubicBezTo>
                  <a:cubicBezTo>
                    <a:pt x="449413" y="1548837"/>
                    <a:pt x="459700" y="1552694"/>
                    <a:pt x="467844" y="1560838"/>
                  </a:cubicBezTo>
                  <a:cubicBezTo>
                    <a:pt x="484561" y="1577554"/>
                    <a:pt x="484989" y="1604558"/>
                    <a:pt x="468273" y="1621274"/>
                  </a:cubicBezTo>
                  <a:cubicBezTo>
                    <a:pt x="461843" y="1627703"/>
                    <a:pt x="454128" y="1631561"/>
                    <a:pt x="445984" y="1633276"/>
                  </a:cubicBezTo>
                  <a:cubicBezTo>
                    <a:pt x="446413" y="1651707"/>
                    <a:pt x="445984" y="1669709"/>
                    <a:pt x="444270" y="1688140"/>
                  </a:cubicBezTo>
                  <a:lnTo>
                    <a:pt x="548426" y="1583984"/>
                  </a:lnTo>
                  <a:lnTo>
                    <a:pt x="554427" y="1584412"/>
                  </a:lnTo>
                  <a:lnTo>
                    <a:pt x="635865" y="1584412"/>
                  </a:lnTo>
                  <a:cubicBezTo>
                    <a:pt x="636723" y="1574983"/>
                    <a:pt x="640580" y="1565553"/>
                    <a:pt x="647867" y="1558266"/>
                  </a:cubicBezTo>
                  <a:cubicBezTo>
                    <a:pt x="664583" y="1541550"/>
                    <a:pt x="691587" y="1541550"/>
                    <a:pt x="708303" y="1558266"/>
                  </a:cubicBezTo>
                  <a:cubicBezTo>
                    <a:pt x="725019" y="1574983"/>
                    <a:pt x="725448" y="1602415"/>
                    <a:pt x="708732" y="1619131"/>
                  </a:cubicBezTo>
                  <a:cubicBezTo>
                    <a:pt x="692015" y="1635847"/>
                    <a:pt x="664583" y="1635847"/>
                    <a:pt x="647867" y="1618702"/>
                  </a:cubicBezTo>
                  <a:cubicBezTo>
                    <a:pt x="646152" y="1616988"/>
                    <a:pt x="644866" y="1615702"/>
                    <a:pt x="643581" y="1613559"/>
                  </a:cubicBezTo>
                  <a:lnTo>
                    <a:pt x="560427" y="1613130"/>
                  </a:lnTo>
                  <a:lnTo>
                    <a:pt x="436126" y="1737432"/>
                  </a:lnTo>
                  <a:cubicBezTo>
                    <a:pt x="436126" y="1737432"/>
                    <a:pt x="436126" y="1737860"/>
                    <a:pt x="436126" y="1737860"/>
                  </a:cubicBezTo>
                  <a:cubicBezTo>
                    <a:pt x="430125" y="1764435"/>
                    <a:pt x="421124" y="1790152"/>
                    <a:pt x="413837" y="1816727"/>
                  </a:cubicBezTo>
                  <a:cubicBezTo>
                    <a:pt x="411694" y="1829157"/>
                    <a:pt x="409123" y="1841587"/>
                    <a:pt x="406980" y="1854017"/>
                  </a:cubicBezTo>
                  <a:lnTo>
                    <a:pt x="522280" y="1738717"/>
                  </a:lnTo>
                  <a:cubicBezTo>
                    <a:pt x="522708" y="1738289"/>
                    <a:pt x="523566" y="1737860"/>
                    <a:pt x="524423" y="1737432"/>
                  </a:cubicBezTo>
                  <a:cubicBezTo>
                    <a:pt x="512421" y="1720715"/>
                    <a:pt x="514136" y="1697141"/>
                    <a:pt x="529138" y="1682139"/>
                  </a:cubicBezTo>
                  <a:cubicBezTo>
                    <a:pt x="545854" y="1665422"/>
                    <a:pt x="572429" y="1665422"/>
                    <a:pt x="589574" y="1682139"/>
                  </a:cubicBezTo>
                  <a:cubicBezTo>
                    <a:pt x="606290" y="1698855"/>
                    <a:pt x="606719" y="1726287"/>
                    <a:pt x="590002" y="1743004"/>
                  </a:cubicBezTo>
                  <a:cubicBezTo>
                    <a:pt x="578430" y="1754577"/>
                    <a:pt x="561713" y="1758006"/>
                    <a:pt x="546711" y="1753291"/>
                  </a:cubicBezTo>
                  <a:cubicBezTo>
                    <a:pt x="546283" y="1755434"/>
                    <a:pt x="544997" y="1757577"/>
                    <a:pt x="543282" y="1759720"/>
                  </a:cubicBezTo>
                  <a:lnTo>
                    <a:pt x="397978" y="1905024"/>
                  </a:lnTo>
                  <a:cubicBezTo>
                    <a:pt x="396692" y="1911882"/>
                    <a:pt x="395407" y="1918740"/>
                    <a:pt x="394121" y="1926027"/>
                  </a:cubicBezTo>
                  <a:cubicBezTo>
                    <a:pt x="389835" y="1948315"/>
                    <a:pt x="385548" y="1970603"/>
                    <a:pt x="380833" y="1992892"/>
                  </a:cubicBezTo>
                  <a:lnTo>
                    <a:pt x="782884" y="1590842"/>
                  </a:lnTo>
                  <a:lnTo>
                    <a:pt x="782884" y="1514975"/>
                  </a:lnTo>
                  <a:cubicBezTo>
                    <a:pt x="776883" y="1512832"/>
                    <a:pt x="771311" y="1509403"/>
                    <a:pt x="766596" y="1504688"/>
                  </a:cubicBezTo>
                  <a:cubicBezTo>
                    <a:pt x="749880" y="1487972"/>
                    <a:pt x="749880" y="1460968"/>
                    <a:pt x="767025" y="1444252"/>
                  </a:cubicBezTo>
                  <a:cubicBezTo>
                    <a:pt x="783741" y="1427536"/>
                    <a:pt x="810744" y="1427107"/>
                    <a:pt x="827461" y="1443823"/>
                  </a:cubicBezTo>
                  <a:cubicBezTo>
                    <a:pt x="844177" y="1460540"/>
                    <a:pt x="844606" y="1488400"/>
                    <a:pt x="827889" y="1505117"/>
                  </a:cubicBezTo>
                  <a:cubicBezTo>
                    <a:pt x="823175" y="1509832"/>
                    <a:pt x="818031" y="1512832"/>
                    <a:pt x="812459" y="1514975"/>
                  </a:cubicBezTo>
                  <a:lnTo>
                    <a:pt x="812030" y="1596842"/>
                  </a:lnTo>
                  <a:lnTo>
                    <a:pt x="812030" y="1602843"/>
                  </a:lnTo>
                  <a:lnTo>
                    <a:pt x="373547" y="2041755"/>
                  </a:lnTo>
                  <a:lnTo>
                    <a:pt x="369261" y="2041755"/>
                  </a:lnTo>
                  <a:cubicBezTo>
                    <a:pt x="363688" y="2062758"/>
                    <a:pt x="356830" y="2083761"/>
                    <a:pt x="348258" y="2103906"/>
                  </a:cubicBezTo>
                  <a:cubicBezTo>
                    <a:pt x="345686" y="2109907"/>
                    <a:pt x="343543" y="2115907"/>
                    <a:pt x="340971" y="2121480"/>
                  </a:cubicBezTo>
                  <a:lnTo>
                    <a:pt x="370546" y="2121480"/>
                  </a:lnTo>
                  <a:lnTo>
                    <a:pt x="638437" y="1853589"/>
                  </a:lnTo>
                  <a:cubicBezTo>
                    <a:pt x="634151" y="1839016"/>
                    <a:pt x="637580" y="1822728"/>
                    <a:pt x="649153" y="1811584"/>
                  </a:cubicBezTo>
                  <a:cubicBezTo>
                    <a:pt x="665869" y="1794867"/>
                    <a:pt x="693301" y="1794867"/>
                    <a:pt x="710017" y="1811584"/>
                  </a:cubicBezTo>
                  <a:cubicBezTo>
                    <a:pt x="726734" y="1828300"/>
                    <a:pt x="726734" y="1855303"/>
                    <a:pt x="710017" y="1872020"/>
                  </a:cubicBezTo>
                  <a:cubicBezTo>
                    <a:pt x="695444" y="1886593"/>
                    <a:pt x="673156" y="1888736"/>
                    <a:pt x="656439" y="1877592"/>
                  </a:cubicBezTo>
                  <a:lnTo>
                    <a:pt x="383405" y="2150626"/>
                  </a:lnTo>
                  <a:lnTo>
                    <a:pt x="377404" y="2150626"/>
                  </a:lnTo>
                  <a:lnTo>
                    <a:pt x="329827" y="2150626"/>
                  </a:lnTo>
                  <a:cubicBezTo>
                    <a:pt x="323826" y="2166485"/>
                    <a:pt x="318683" y="2182773"/>
                    <a:pt x="314396" y="2199489"/>
                  </a:cubicBezTo>
                  <a:cubicBezTo>
                    <a:pt x="317826" y="2205919"/>
                    <a:pt x="321255" y="2212348"/>
                    <a:pt x="324255" y="2218349"/>
                  </a:cubicBezTo>
                  <a:lnTo>
                    <a:pt x="408694" y="2218349"/>
                  </a:lnTo>
                  <a:lnTo>
                    <a:pt x="752880" y="1874163"/>
                  </a:lnTo>
                  <a:lnTo>
                    <a:pt x="752880" y="1718572"/>
                  </a:lnTo>
                  <a:cubicBezTo>
                    <a:pt x="752880" y="1715143"/>
                    <a:pt x="754166" y="1711285"/>
                    <a:pt x="756738" y="1708714"/>
                  </a:cubicBezTo>
                  <a:cubicBezTo>
                    <a:pt x="758452" y="1700570"/>
                    <a:pt x="762310" y="1692426"/>
                    <a:pt x="768310" y="1686425"/>
                  </a:cubicBezTo>
                  <a:cubicBezTo>
                    <a:pt x="785027" y="1669709"/>
                    <a:pt x="812030" y="1669709"/>
                    <a:pt x="828747" y="1686425"/>
                  </a:cubicBezTo>
                  <a:cubicBezTo>
                    <a:pt x="845463" y="1703142"/>
                    <a:pt x="845463" y="1730145"/>
                    <a:pt x="828747" y="1746861"/>
                  </a:cubicBezTo>
                  <a:cubicBezTo>
                    <a:pt x="816316" y="1759291"/>
                    <a:pt x="797457" y="1763149"/>
                    <a:pt x="782026" y="1756720"/>
                  </a:cubicBezTo>
                  <a:lnTo>
                    <a:pt x="782026" y="1887879"/>
                  </a:lnTo>
                  <a:lnTo>
                    <a:pt x="421553" y="2248781"/>
                  </a:lnTo>
                  <a:lnTo>
                    <a:pt x="340543" y="2248781"/>
                  </a:lnTo>
                  <a:cubicBezTo>
                    <a:pt x="347829" y="2262068"/>
                    <a:pt x="355116" y="2275356"/>
                    <a:pt x="362402" y="2288643"/>
                  </a:cubicBezTo>
                  <a:cubicBezTo>
                    <a:pt x="372261" y="2295930"/>
                    <a:pt x="382119" y="2302788"/>
                    <a:pt x="391978" y="2310075"/>
                  </a:cubicBezTo>
                  <a:lnTo>
                    <a:pt x="393692" y="2310075"/>
                  </a:lnTo>
                  <a:lnTo>
                    <a:pt x="812887" y="1890879"/>
                  </a:lnTo>
                  <a:lnTo>
                    <a:pt x="813316" y="1812869"/>
                  </a:lnTo>
                  <a:lnTo>
                    <a:pt x="813316" y="1806869"/>
                  </a:lnTo>
                  <a:lnTo>
                    <a:pt x="911900" y="1708285"/>
                  </a:lnTo>
                  <a:lnTo>
                    <a:pt x="893469" y="1639276"/>
                  </a:lnTo>
                  <a:cubicBezTo>
                    <a:pt x="891326" y="1637562"/>
                    <a:pt x="889183" y="1636276"/>
                    <a:pt x="887468" y="1634133"/>
                  </a:cubicBezTo>
                  <a:cubicBezTo>
                    <a:pt x="870752" y="1617417"/>
                    <a:pt x="870752" y="1590413"/>
                    <a:pt x="887468" y="1573268"/>
                  </a:cubicBezTo>
                  <a:cubicBezTo>
                    <a:pt x="904185" y="1556552"/>
                    <a:pt x="931617" y="1556552"/>
                    <a:pt x="948333" y="1573268"/>
                  </a:cubicBezTo>
                  <a:cubicBezTo>
                    <a:pt x="965049" y="1589984"/>
                    <a:pt x="965049" y="1616988"/>
                    <a:pt x="948333" y="1633704"/>
                  </a:cubicBezTo>
                  <a:cubicBezTo>
                    <a:pt x="941904" y="1640134"/>
                    <a:pt x="934188" y="1644420"/>
                    <a:pt x="926045" y="1645706"/>
                  </a:cubicBezTo>
                  <a:lnTo>
                    <a:pt x="942761" y="1708714"/>
                  </a:lnTo>
                  <a:lnTo>
                    <a:pt x="944904" y="1716857"/>
                  </a:lnTo>
                  <a:lnTo>
                    <a:pt x="842891" y="1819299"/>
                  </a:lnTo>
                  <a:lnTo>
                    <a:pt x="842891" y="1896451"/>
                  </a:lnTo>
                  <a:lnTo>
                    <a:pt x="842891" y="1902452"/>
                  </a:lnTo>
                  <a:lnTo>
                    <a:pt x="417267" y="2328077"/>
                  </a:lnTo>
                  <a:cubicBezTo>
                    <a:pt x="427125" y="2335364"/>
                    <a:pt x="436983" y="2343079"/>
                    <a:pt x="446842" y="2350794"/>
                  </a:cubicBezTo>
                  <a:lnTo>
                    <a:pt x="862608" y="1935028"/>
                  </a:lnTo>
                  <a:lnTo>
                    <a:pt x="884896" y="1852303"/>
                  </a:lnTo>
                  <a:lnTo>
                    <a:pt x="885754" y="1848874"/>
                  </a:lnTo>
                  <a:lnTo>
                    <a:pt x="1008340" y="1726287"/>
                  </a:lnTo>
                  <a:lnTo>
                    <a:pt x="1008340" y="1515832"/>
                  </a:lnTo>
                  <a:cubicBezTo>
                    <a:pt x="1007912" y="1515404"/>
                    <a:pt x="1007483" y="1515404"/>
                    <a:pt x="1007055" y="1514975"/>
                  </a:cubicBezTo>
                  <a:cubicBezTo>
                    <a:pt x="990338" y="1498259"/>
                    <a:pt x="990338" y="1470827"/>
                    <a:pt x="1007055" y="1454110"/>
                  </a:cubicBezTo>
                  <a:cubicBezTo>
                    <a:pt x="1023771" y="1437394"/>
                    <a:pt x="1050774" y="1437394"/>
                    <a:pt x="1067491" y="1454539"/>
                  </a:cubicBezTo>
                  <a:cubicBezTo>
                    <a:pt x="1084207" y="1471255"/>
                    <a:pt x="1084207" y="1498259"/>
                    <a:pt x="1067491" y="1514975"/>
                  </a:cubicBezTo>
                  <a:cubicBezTo>
                    <a:pt x="1059347" y="1523119"/>
                    <a:pt x="1048203" y="1527834"/>
                    <a:pt x="1037487" y="1527834"/>
                  </a:cubicBezTo>
                  <a:lnTo>
                    <a:pt x="1037487" y="1732717"/>
                  </a:lnTo>
                  <a:lnTo>
                    <a:pt x="1037487" y="1738717"/>
                  </a:lnTo>
                  <a:lnTo>
                    <a:pt x="911471" y="1864733"/>
                  </a:lnTo>
                  <a:lnTo>
                    <a:pt x="889611" y="1946601"/>
                  </a:lnTo>
                  <a:lnTo>
                    <a:pt x="888754" y="1950458"/>
                  </a:lnTo>
                  <a:lnTo>
                    <a:pt x="469559" y="2369654"/>
                  </a:lnTo>
                  <a:cubicBezTo>
                    <a:pt x="472988" y="2372225"/>
                    <a:pt x="476417" y="2375226"/>
                    <a:pt x="479417" y="2377797"/>
                  </a:cubicBezTo>
                  <a:lnTo>
                    <a:pt x="1033201" y="1824014"/>
                  </a:lnTo>
                  <a:lnTo>
                    <a:pt x="1039202" y="1824014"/>
                  </a:lnTo>
                  <a:lnTo>
                    <a:pt x="1113354" y="1823585"/>
                  </a:lnTo>
                  <a:cubicBezTo>
                    <a:pt x="1115497" y="1818442"/>
                    <a:pt x="1118926" y="1813298"/>
                    <a:pt x="1123212" y="1809012"/>
                  </a:cubicBezTo>
                  <a:cubicBezTo>
                    <a:pt x="1139928" y="1792296"/>
                    <a:pt x="1166932" y="1792296"/>
                    <a:pt x="1184077" y="1809012"/>
                  </a:cubicBezTo>
                  <a:cubicBezTo>
                    <a:pt x="1200793" y="1825728"/>
                    <a:pt x="1200793" y="1852732"/>
                    <a:pt x="1184077" y="1869448"/>
                  </a:cubicBezTo>
                  <a:cubicBezTo>
                    <a:pt x="1167360" y="1886164"/>
                    <a:pt x="1140357" y="1886164"/>
                    <a:pt x="1123641" y="1869448"/>
                  </a:cubicBezTo>
                  <a:cubicBezTo>
                    <a:pt x="1118926" y="1864733"/>
                    <a:pt x="1115497" y="1858732"/>
                    <a:pt x="1113354" y="1852732"/>
                  </a:cubicBezTo>
                  <a:lnTo>
                    <a:pt x="1046488" y="1852732"/>
                  </a:lnTo>
                  <a:lnTo>
                    <a:pt x="502563" y="2396657"/>
                  </a:lnTo>
                  <a:cubicBezTo>
                    <a:pt x="511564" y="2404372"/>
                    <a:pt x="520565" y="2411659"/>
                    <a:pt x="529566" y="2419374"/>
                  </a:cubicBezTo>
                  <a:lnTo>
                    <a:pt x="869466" y="2079474"/>
                  </a:lnTo>
                  <a:cubicBezTo>
                    <a:pt x="870323" y="2078617"/>
                    <a:pt x="871609" y="2077331"/>
                    <a:pt x="872895" y="2076474"/>
                  </a:cubicBezTo>
                  <a:cubicBezTo>
                    <a:pt x="873324" y="2065758"/>
                    <a:pt x="877181" y="2055471"/>
                    <a:pt x="885325" y="2047327"/>
                  </a:cubicBezTo>
                  <a:cubicBezTo>
                    <a:pt x="902041" y="2030611"/>
                    <a:pt x="929045" y="2030611"/>
                    <a:pt x="946190" y="2047327"/>
                  </a:cubicBezTo>
                  <a:cubicBezTo>
                    <a:pt x="962906" y="2064044"/>
                    <a:pt x="962906" y="2091047"/>
                    <a:pt x="946190" y="2107763"/>
                  </a:cubicBezTo>
                  <a:cubicBezTo>
                    <a:pt x="936760" y="2117193"/>
                    <a:pt x="924330" y="2121051"/>
                    <a:pt x="912328" y="2119765"/>
                  </a:cubicBezTo>
                  <a:cubicBezTo>
                    <a:pt x="911900" y="2120194"/>
                    <a:pt x="911900" y="2120194"/>
                    <a:pt x="911471" y="2120622"/>
                  </a:cubicBezTo>
                  <a:lnTo>
                    <a:pt x="574143" y="2457950"/>
                  </a:lnTo>
                  <a:cubicBezTo>
                    <a:pt x="584430" y="2467380"/>
                    <a:pt x="595146" y="2476810"/>
                    <a:pt x="605433" y="2486668"/>
                  </a:cubicBezTo>
                  <a:lnTo>
                    <a:pt x="1013913" y="2078188"/>
                  </a:lnTo>
                  <a:lnTo>
                    <a:pt x="1013913" y="1989892"/>
                  </a:lnTo>
                  <a:cubicBezTo>
                    <a:pt x="1010912" y="1988177"/>
                    <a:pt x="1007483" y="1986034"/>
                    <a:pt x="1004912" y="1983462"/>
                  </a:cubicBezTo>
                  <a:cubicBezTo>
                    <a:pt x="988195" y="1966746"/>
                    <a:pt x="988624" y="1939314"/>
                    <a:pt x="1005340" y="1922597"/>
                  </a:cubicBezTo>
                  <a:cubicBezTo>
                    <a:pt x="1022057" y="1905881"/>
                    <a:pt x="1049060" y="1905881"/>
                    <a:pt x="1065776" y="1922597"/>
                  </a:cubicBezTo>
                  <a:cubicBezTo>
                    <a:pt x="1082493" y="1939314"/>
                    <a:pt x="1082493" y="1966317"/>
                    <a:pt x="1065776" y="1983034"/>
                  </a:cubicBezTo>
                  <a:cubicBezTo>
                    <a:pt x="1061919" y="1986891"/>
                    <a:pt x="1057632" y="1989892"/>
                    <a:pt x="1052917" y="1992035"/>
                  </a:cubicBezTo>
                  <a:lnTo>
                    <a:pt x="1052917" y="2086332"/>
                  </a:lnTo>
                  <a:lnTo>
                    <a:pt x="1052917" y="2094476"/>
                  </a:lnTo>
                  <a:lnTo>
                    <a:pt x="634151" y="2513243"/>
                  </a:lnTo>
                  <a:cubicBezTo>
                    <a:pt x="644438" y="2523530"/>
                    <a:pt x="655153" y="2533388"/>
                    <a:pt x="665440" y="2544104"/>
                  </a:cubicBezTo>
                  <a:lnTo>
                    <a:pt x="1260801" y="1948744"/>
                  </a:lnTo>
                  <a:lnTo>
                    <a:pt x="1260801" y="1797010"/>
                  </a:lnTo>
                  <a:lnTo>
                    <a:pt x="1260801" y="1785009"/>
                  </a:lnTo>
                  <a:lnTo>
                    <a:pt x="1349097" y="1696712"/>
                  </a:lnTo>
                  <a:lnTo>
                    <a:pt x="1361099" y="1696712"/>
                  </a:lnTo>
                  <a:lnTo>
                    <a:pt x="1497830" y="1697141"/>
                  </a:lnTo>
                  <a:lnTo>
                    <a:pt x="1502117" y="1692854"/>
                  </a:lnTo>
                  <a:cubicBezTo>
                    <a:pt x="1349955" y="1277088"/>
                    <a:pt x="1301091" y="844177"/>
                    <a:pt x="1353812" y="435269"/>
                  </a:cubicBezTo>
                  <a:cubicBezTo>
                    <a:pt x="1336239" y="431411"/>
                    <a:pt x="1319951" y="423267"/>
                    <a:pt x="1304520" y="413837"/>
                  </a:cubicBezTo>
                  <a:cubicBezTo>
                    <a:pt x="1299377" y="410837"/>
                    <a:pt x="1294662" y="407837"/>
                    <a:pt x="1289947" y="404408"/>
                  </a:cubicBezTo>
                  <a:lnTo>
                    <a:pt x="1289947" y="467416"/>
                  </a:lnTo>
                  <a:cubicBezTo>
                    <a:pt x="1291662" y="468701"/>
                    <a:pt x="1293805" y="470416"/>
                    <a:pt x="1295519" y="472130"/>
                  </a:cubicBezTo>
                  <a:cubicBezTo>
                    <a:pt x="1312236" y="488847"/>
                    <a:pt x="1312236" y="516279"/>
                    <a:pt x="1295519" y="532995"/>
                  </a:cubicBezTo>
                  <a:cubicBezTo>
                    <a:pt x="1278803" y="549712"/>
                    <a:pt x="1251800" y="549712"/>
                    <a:pt x="1234655" y="532995"/>
                  </a:cubicBezTo>
                  <a:cubicBezTo>
                    <a:pt x="1217938" y="516279"/>
                    <a:pt x="1217938" y="489275"/>
                    <a:pt x="1234655" y="472559"/>
                  </a:cubicBezTo>
                  <a:cubicBezTo>
                    <a:pt x="1241941" y="465272"/>
                    <a:pt x="1250942" y="461415"/>
                    <a:pt x="1260801" y="460558"/>
                  </a:cubicBezTo>
                  <a:lnTo>
                    <a:pt x="1260801" y="388120"/>
                  </a:lnTo>
                  <a:lnTo>
                    <a:pt x="1260801" y="384262"/>
                  </a:lnTo>
                  <a:cubicBezTo>
                    <a:pt x="1246227" y="373547"/>
                    <a:pt x="1232083" y="362402"/>
                    <a:pt x="1217938" y="351258"/>
                  </a:cubicBezTo>
                  <a:cubicBezTo>
                    <a:pt x="1199507" y="336256"/>
                    <a:pt x="1180648" y="321254"/>
                    <a:pt x="1166503" y="301966"/>
                  </a:cubicBezTo>
                  <a:cubicBezTo>
                    <a:pt x="1162217" y="296394"/>
                    <a:pt x="1158788" y="289965"/>
                    <a:pt x="1157073" y="283107"/>
                  </a:cubicBezTo>
                  <a:lnTo>
                    <a:pt x="1132642" y="307538"/>
                  </a:lnTo>
                  <a:lnTo>
                    <a:pt x="1132642" y="342686"/>
                  </a:lnTo>
                  <a:cubicBezTo>
                    <a:pt x="1147644" y="337542"/>
                    <a:pt x="1165217" y="340971"/>
                    <a:pt x="1177647" y="352973"/>
                  </a:cubicBezTo>
                  <a:cubicBezTo>
                    <a:pt x="1194364" y="369689"/>
                    <a:pt x="1194364" y="396692"/>
                    <a:pt x="1177647" y="413409"/>
                  </a:cubicBezTo>
                  <a:cubicBezTo>
                    <a:pt x="1160931" y="430125"/>
                    <a:pt x="1133499" y="430125"/>
                    <a:pt x="1116783" y="413409"/>
                  </a:cubicBezTo>
                  <a:cubicBezTo>
                    <a:pt x="1101352" y="397978"/>
                    <a:pt x="1100495" y="373547"/>
                    <a:pt x="1113354" y="356830"/>
                  </a:cubicBezTo>
                  <a:lnTo>
                    <a:pt x="1113354" y="303681"/>
                  </a:lnTo>
                  <a:lnTo>
                    <a:pt x="1113782" y="299395"/>
                  </a:lnTo>
                  <a:lnTo>
                    <a:pt x="1156216" y="256961"/>
                  </a:lnTo>
                  <a:cubicBezTo>
                    <a:pt x="1157502" y="228671"/>
                    <a:pt x="1161788" y="200811"/>
                    <a:pt x="1168646" y="173379"/>
                  </a:cubicBezTo>
                  <a:cubicBezTo>
                    <a:pt x="1168646" y="172950"/>
                    <a:pt x="1169075" y="172522"/>
                    <a:pt x="1169075" y="171664"/>
                  </a:cubicBezTo>
                  <a:cubicBezTo>
                    <a:pt x="1152359" y="186666"/>
                    <a:pt x="1126641" y="186238"/>
                    <a:pt x="1110782" y="169950"/>
                  </a:cubicBezTo>
                  <a:cubicBezTo>
                    <a:pt x="1109067" y="168235"/>
                    <a:pt x="1107782" y="166092"/>
                    <a:pt x="1106067" y="164378"/>
                  </a:cubicBezTo>
                  <a:lnTo>
                    <a:pt x="1051203" y="163949"/>
                  </a:lnTo>
                  <a:lnTo>
                    <a:pt x="1043059" y="163949"/>
                  </a:lnTo>
                  <a:lnTo>
                    <a:pt x="880182" y="3215"/>
                  </a:lnTo>
                  <a:lnTo>
                    <a:pt x="776454" y="3215"/>
                  </a:lnTo>
                  <a:cubicBezTo>
                    <a:pt x="776026" y="7072"/>
                    <a:pt x="775168" y="10930"/>
                    <a:pt x="774740" y="14359"/>
                  </a:cubicBezTo>
                  <a:cubicBezTo>
                    <a:pt x="773883" y="19074"/>
                    <a:pt x="772597" y="23789"/>
                    <a:pt x="771740" y="28504"/>
                  </a:cubicBezTo>
                  <a:lnTo>
                    <a:pt x="861751" y="28504"/>
                  </a:lnTo>
                  <a:lnTo>
                    <a:pt x="869895" y="28504"/>
                  </a:lnTo>
                  <a:lnTo>
                    <a:pt x="1057204" y="215384"/>
                  </a:lnTo>
                  <a:cubicBezTo>
                    <a:pt x="1061490" y="219670"/>
                    <a:pt x="1063633" y="225671"/>
                    <a:pt x="1062776" y="231672"/>
                  </a:cubicBezTo>
                  <a:cubicBezTo>
                    <a:pt x="1071777" y="247960"/>
                    <a:pt x="1069205" y="268962"/>
                    <a:pt x="1055489" y="283107"/>
                  </a:cubicBezTo>
                  <a:cubicBezTo>
                    <a:pt x="1038773" y="299823"/>
                    <a:pt x="1011770" y="299823"/>
                    <a:pt x="995053" y="283107"/>
                  </a:cubicBezTo>
                  <a:cubicBezTo>
                    <a:pt x="978337" y="266390"/>
                    <a:pt x="977908" y="239387"/>
                    <a:pt x="994625" y="222242"/>
                  </a:cubicBezTo>
                  <a:cubicBezTo>
                    <a:pt x="997196" y="219670"/>
                    <a:pt x="999768" y="217527"/>
                    <a:pt x="1002340" y="215813"/>
                  </a:cubicBezTo>
                  <a:lnTo>
                    <a:pt x="853607" y="67080"/>
                  </a:lnTo>
                  <a:lnTo>
                    <a:pt x="758881" y="67080"/>
                  </a:lnTo>
                  <a:cubicBezTo>
                    <a:pt x="755452" y="74795"/>
                    <a:pt x="751594" y="82510"/>
                    <a:pt x="746879" y="89797"/>
                  </a:cubicBezTo>
                  <a:cubicBezTo>
                    <a:pt x="745593" y="91940"/>
                    <a:pt x="744307" y="93655"/>
                    <a:pt x="742593" y="95798"/>
                  </a:cubicBezTo>
                  <a:lnTo>
                    <a:pt x="844177" y="95798"/>
                  </a:lnTo>
                  <a:lnTo>
                    <a:pt x="848035" y="95798"/>
                  </a:lnTo>
                  <a:lnTo>
                    <a:pt x="958191" y="205954"/>
                  </a:lnTo>
                  <a:lnTo>
                    <a:pt x="958191" y="209812"/>
                  </a:lnTo>
                  <a:lnTo>
                    <a:pt x="958191" y="369260"/>
                  </a:lnTo>
                  <a:lnTo>
                    <a:pt x="1120212" y="531281"/>
                  </a:lnTo>
                  <a:lnTo>
                    <a:pt x="1167360" y="530852"/>
                  </a:lnTo>
                  <a:lnTo>
                    <a:pt x="1171647" y="530852"/>
                  </a:lnTo>
                  <a:lnTo>
                    <a:pt x="1250514" y="609719"/>
                  </a:lnTo>
                  <a:lnTo>
                    <a:pt x="1250514" y="613577"/>
                  </a:lnTo>
                  <a:lnTo>
                    <a:pt x="1250514" y="659868"/>
                  </a:lnTo>
                  <a:lnTo>
                    <a:pt x="1250514" y="664154"/>
                  </a:lnTo>
                  <a:lnTo>
                    <a:pt x="1160931" y="753737"/>
                  </a:lnTo>
                  <a:lnTo>
                    <a:pt x="1156645" y="753737"/>
                  </a:lnTo>
                  <a:lnTo>
                    <a:pt x="1068348" y="753737"/>
                  </a:lnTo>
                  <a:cubicBezTo>
                    <a:pt x="1068777" y="764881"/>
                    <a:pt x="1064490" y="776454"/>
                    <a:pt x="1055918" y="785027"/>
                  </a:cubicBezTo>
                  <a:cubicBezTo>
                    <a:pt x="1039202" y="801743"/>
                    <a:pt x="1012198" y="801743"/>
                    <a:pt x="995053" y="784598"/>
                  </a:cubicBezTo>
                  <a:cubicBezTo>
                    <a:pt x="978337" y="767882"/>
                    <a:pt x="978337" y="740878"/>
                    <a:pt x="995053" y="724162"/>
                  </a:cubicBezTo>
                  <a:cubicBezTo>
                    <a:pt x="1011770" y="707446"/>
                    <a:pt x="1038773" y="707017"/>
                    <a:pt x="1055489" y="723733"/>
                  </a:cubicBezTo>
                  <a:cubicBezTo>
                    <a:pt x="1058490" y="726734"/>
                    <a:pt x="1060633" y="730163"/>
                    <a:pt x="1062776" y="733592"/>
                  </a:cubicBezTo>
                  <a:lnTo>
                    <a:pt x="1152359" y="733592"/>
                  </a:lnTo>
                  <a:lnTo>
                    <a:pt x="1230368" y="655582"/>
                  </a:lnTo>
                  <a:lnTo>
                    <a:pt x="1230797" y="617434"/>
                  </a:lnTo>
                  <a:lnTo>
                    <a:pt x="1163074" y="551426"/>
                  </a:lnTo>
                  <a:lnTo>
                    <a:pt x="1115497" y="551426"/>
                  </a:lnTo>
                  <a:lnTo>
                    <a:pt x="1111211" y="550997"/>
                  </a:lnTo>
                  <a:lnTo>
                    <a:pt x="938475" y="378262"/>
                  </a:lnTo>
                  <a:lnTo>
                    <a:pt x="938475" y="374404"/>
                  </a:lnTo>
                  <a:lnTo>
                    <a:pt x="938475" y="214955"/>
                  </a:lnTo>
                  <a:lnTo>
                    <a:pt x="839891" y="116372"/>
                  </a:lnTo>
                  <a:lnTo>
                    <a:pt x="722876" y="116372"/>
                  </a:lnTo>
                  <a:cubicBezTo>
                    <a:pt x="712589" y="124944"/>
                    <a:pt x="701874" y="132659"/>
                    <a:pt x="692444" y="142089"/>
                  </a:cubicBezTo>
                  <a:lnTo>
                    <a:pt x="831318" y="142089"/>
                  </a:lnTo>
                  <a:lnTo>
                    <a:pt x="835605" y="142518"/>
                  </a:lnTo>
                  <a:lnTo>
                    <a:pt x="914900" y="221813"/>
                  </a:lnTo>
                  <a:lnTo>
                    <a:pt x="914900" y="393263"/>
                  </a:lnTo>
                  <a:lnTo>
                    <a:pt x="1126212" y="604576"/>
                  </a:lnTo>
                  <a:cubicBezTo>
                    <a:pt x="1142072" y="596432"/>
                    <a:pt x="1162217" y="599003"/>
                    <a:pt x="1175504" y="612291"/>
                  </a:cubicBezTo>
                  <a:cubicBezTo>
                    <a:pt x="1192221" y="629007"/>
                    <a:pt x="1192221" y="656011"/>
                    <a:pt x="1175504" y="673156"/>
                  </a:cubicBezTo>
                  <a:cubicBezTo>
                    <a:pt x="1158788" y="689872"/>
                    <a:pt x="1131785" y="689872"/>
                    <a:pt x="1114640" y="673156"/>
                  </a:cubicBezTo>
                  <a:cubicBezTo>
                    <a:pt x="1099209" y="657725"/>
                    <a:pt x="1098352" y="634151"/>
                    <a:pt x="1110782" y="617434"/>
                  </a:cubicBezTo>
                  <a:lnTo>
                    <a:pt x="894755" y="401407"/>
                  </a:lnTo>
                  <a:lnTo>
                    <a:pt x="894755" y="397550"/>
                  </a:lnTo>
                  <a:lnTo>
                    <a:pt x="895183" y="229957"/>
                  </a:lnTo>
                  <a:lnTo>
                    <a:pt x="827461" y="162235"/>
                  </a:lnTo>
                  <a:lnTo>
                    <a:pt x="674013" y="162235"/>
                  </a:lnTo>
                  <a:cubicBezTo>
                    <a:pt x="668441" y="167807"/>
                    <a:pt x="662869" y="173379"/>
                    <a:pt x="657297" y="179380"/>
                  </a:cubicBezTo>
                  <a:lnTo>
                    <a:pt x="820603" y="179380"/>
                  </a:lnTo>
                  <a:lnTo>
                    <a:pt x="824889" y="178951"/>
                  </a:lnTo>
                  <a:lnTo>
                    <a:pt x="878467" y="232529"/>
                  </a:lnTo>
                  <a:lnTo>
                    <a:pt x="878038" y="236387"/>
                  </a:lnTo>
                  <a:lnTo>
                    <a:pt x="878038" y="310110"/>
                  </a:lnTo>
                  <a:lnTo>
                    <a:pt x="878467" y="314396"/>
                  </a:lnTo>
                  <a:lnTo>
                    <a:pt x="819745" y="373118"/>
                  </a:lnTo>
                  <a:lnTo>
                    <a:pt x="819745" y="421124"/>
                  </a:lnTo>
                  <a:lnTo>
                    <a:pt x="908471" y="509849"/>
                  </a:lnTo>
                  <a:lnTo>
                    <a:pt x="908042" y="513707"/>
                  </a:lnTo>
                  <a:lnTo>
                    <a:pt x="908042" y="595574"/>
                  </a:lnTo>
                  <a:cubicBezTo>
                    <a:pt x="917043" y="596860"/>
                    <a:pt x="925616" y="600289"/>
                    <a:pt x="932474" y="607147"/>
                  </a:cubicBezTo>
                  <a:cubicBezTo>
                    <a:pt x="949190" y="623864"/>
                    <a:pt x="949190" y="650867"/>
                    <a:pt x="932474" y="668012"/>
                  </a:cubicBezTo>
                  <a:cubicBezTo>
                    <a:pt x="915757" y="684728"/>
                    <a:pt x="888325" y="684728"/>
                    <a:pt x="871609" y="668012"/>
                  </a:cubicBezTo>
                  <a:cubicBezTo>
                    <a:pt x="854893" y="651296"/>
                    <a:pt x="854893" y="624292"/>
                    <a:pt x="872038" y="607147"/>
                  </a:cubicBezTo>
                  <a:cubicBezTo>
                    <a:pt x="876753" y="602432"/>
                    <a:pt x="882325" y="599432"/>
                    <a:pt x="888325" y="597289"/>
                  </a:cubicBezTo>
                  <a:lnTo>
                    <a:pt x="888325" y="517565"/>
                  </a:lnTo>
                  <a:lnTo>
                    <a:pt x="800029" y="429268"/>
                  </a:lnTo>
                  <a:lnTo>
                    <a:pt x="799600" y="424982"/>
                  </a:lnTo>
                  <a:lnTo>
                    <a:pt x="800029" y="368403"/>
                  </a:lnTo>
                  <a:lnTo>
                    <a:pt x="800029" y="364117"/>
                  </a:lnTo>
                  <a:lnTo>
                    <a:pt x="858750" y="305395"/>
                  </a:lnTo>
                  <a:lnTo>
                    <a:pt x="858750" y="239816"/>
                  </a:lnTo>
                  <a:lnTo>
                    <a:pt x="816745" y="197810"/>
                  </a:lnTo>
                  <a:lnTo>
                    <a:pt x="638008" y="197810"/>
                  </a:lnTo>
                  <a:cubicBezTo>
                    <a:pt x="619149" y="217099"/>
                    <a:pt x="599861" y="236387"/>
                    <a:pt x="581001" y="255675"/>
                  </a:cubicBezTo>
                  <a:lnTo>
                    <a:pt x="738735" y="255246"/>
                  </a:lnTo>
                  <a:cubicBezTo>
                    <a:pt x="740878" y="250960"/>
                    <a:pt x="743450" y="247102"/>
                    <a:pt x="746879" y="243673"/>
                  </a:cubicBezTo>
                  <a:cubicBezTo>
                    <a:pt x="763596" y="226957"/>
                    <a:pt x="790599" y="226957"/>
                    <a:pt x="807315" y="243673"/>
                  </a:cubicBezTo>
                  <a:cubicBezTo>
                    <a:pt x="824032" y="260390"/>
                    <a:pt x="824460" y="287822"/>
                    <a:pt x="807744" y="304538"/>
                  </a:cubicBezTo>
                  <a:cubicBezTo>
                    <a:pt x="791028" y="321254"/>
                    <a:pt x="763596" y="321254"/>
                    <a:pt x="746879" y="304109"/>
                  </a:cubicBezTo>
                  <a:cubicBezTo>
                    <a:pt x="738735" y="295966"/>
                    <a:pt x="734878" y="285679"/>
                    <a:pt x="734449" y="274963"/>
                  </a:cubicBezTo>
                  <a:lnTo>
                    <a:pt x="561713" y="274963"/>
                  </a:lnTo>
                  <a:cubicBezTo>
                    <a:pt x="557427" y="279249"/>
                    <a:pt x="553569" y="283535"/>
                    <a:pt x="549283" y="287393"/>
                  </a:cubicBezTo>
                  <a:lnTo>
                    <a:pt x="686443" y="287393"/>
                  </a:lnTo>
                  <a:lnTo>
                    <a:pt x="690729" y="287822"/>
                  </a:lnTo>
                  <a:lnTo>
                    <a:pt x="754594" y="351687"/>
                  </a:lnTo>
                  <a:lnTo>
                    <a:pt x="755023" y="355973"/>
                  </a:lnTo>
                  <a:lnTo>
                    <a:pt x="755023" y="475559"/>
                  </a:lnTo>
                  <a:lnTo>
                    <a:pt x="761452" y="481989"/>
                  </a:lnTo>
                  <a:cubicBezTo>
                    <a:pt x="778169" y="470845"/>
                    <a:pt x="800457" y="472559"/>
                    <a:pt x="815459" y="487132"/>
                  </a:cubicBezTo>
                  <a:cubicBezTo>
                    <a:pt x="832176" y="503849"/>
                    <a:pt x="832176" y="530852"/>
                    <a:pt x="815459" y="547997"/>
                  </a:cubicBezTo>
                  <a:cubicBezTo>
                    <a:pt x="798743" y="564713"/>
                    <a:pt x="771740" y="564713"/>
                    <a:pt x="755023" y="547997"/>
                  </a:cubicBezTo>
                  <a:cubicBezTo>
                    <a:pt x="740878" y="533852"/>
                    <a:pt x="738735" y="512850"/>
                    <a:pt x="748165" y="496562"/>
                  </a:cubicBezTo>
                  <a:lnTo>
                    <a:pt x="735735" y="484132"/>
                  </a:lnTo>
                  <a:lnTo>
                    <a:pt x="735735" y="479846"/>
                  </a:lnTo>
                  <a:lnTo>
                    <a:pt x="735735" y="361117"/>
                  </a:lnTo>
                  <a:lnTo>
                    <a:pt x="683014" y="308396"/>
                  </a:lnTo>
                  <a:lnTo>
                    <a:pt x="538139" y="308396"/>
                  </a:lnTo>
                  <a:lnTo>
                    <a:pt x="533853" y="307967"/>
                  </a:lnTo>
                  <a:lnTo>
                    <a:pt x="532138" y="306253"/>
                  </a:lnTo>
                  <a:cubicBezTo>
                    <a:pt x="529566" y="308824"/>
                    <a:pt x="526566" y="311825"/>
                    <a:pt x="523994" y="314396"/>
                  </a:cubicBezTo>
                  <a:lnTo>
                    <a:pt x="589145" y="379547"/>
                  </a:lnTo>
                  <a:lnTo>
                    <a:pt x="623007" y="379547"/>
                  </a:lnTo>
                  <a:cubicBezTo>
                    <a:pt x="624721" y="371832"/>
                    <a:pt x="628150" y="364117"/>
                    <a:pt x="634151" y="358116"/>
                  </a:cubicBezTo>
                  <a:cubicBezTo>
                    <a:pt x="650867" y="341400"/>
                    <a:pt x="677871" y="341400"/>
                    <a:pt x="694587" y="358116"/>
                  </a:cubicBezTo>
                  <a:cubicBezTo>
                    <a:pt x="711303" y="374833"/>
                    <a:pt x="711732" y="401836"/>
                    <a:pt x="695016" y="418981"/>
                  </a:cubicBezTo>
                  <a:cubicBezTo>
                    <a:pt x="678299" y="435697"/>
                    <a:pt x="650867" y="435697"/>
                    <a:pt x="634151" y="418981"/>
                  </a:cubicBezTo>
                  <a:cubicBezTo>
                    <a:pt x="628579" y="413409"/>
                    <a:pt x="625150" y="406551"/>
                    <a:pt x="623435" y="399264"/>
                  </a:cubicBezTo>
                  <a:lnTo>
                    <a:pt x="581430" y="399264"/>
                  </a:lnTo>
                  <a:lnTo>
                    <a:pt x="508135" y="327684"/>
                  </a:lnTo>
                  <a:cubicBezTo>
                    <a:pt x="504277" y="331541"/>
                    <a:pt x="500420" y="335399"/>
                    <a:pt x="496562" y="339257"/>
                  </a:cubicBezTo>
                  <a:cubicBezTo>
                    <a:pt x="493562" y="342257"/>
                    <a:pt x="490561" y="345257"/>
                    <a:pt x="487561" y="347829"/>
                  </a:cubicBezTo>
                  <a:lnTo>
                    <a:pt x="947904" y="807744"/>
                  </a:lnTo>
                  <a:lnTo>
                    <a:pt x="947904" y="818031"/>
                  </a:lnTo>
                  <a:lnTo>
                    <a:pt x="947904" y="1055918"/>
                  </a:lnTo>
                  <a:lnTo>
                    <a:pt x="989481" y="1097494"/>
                  </a:lnTo>
                  <a:lnTo>
                    <a:pt x="1207651" y="1097066"/>
                  </a:lnTo>
                  <a:lnTo>
                    <a:pt x="1281803" y="1022914"/>
                  </a:lnTo>
                  <a:cubicBezTo>
                    <a:pt x="1284375" y="1028914"/>
                    <a:pt x="1287375" y="1034486"/>
                    <a:pt x="1290804" y="1040059"/>
                  </a:cubicBezTo>
                  <a:cubicBezTo>
                    <a:pt x="1296377" y="1048631"/>
                    <a:pt x="1302377" y="1057204"/>
                    <a:pt x="1309235" y="1064919"/>
                  </a:cubicBezTo>
                  <a:lnTo>
                    <a:pt x="1228225" y="1145929"/>
                  </a:lnTo>
                  <a:lnTo>
                    <a:pt x="1218367" y="1145929"/>
                  </a:lnTo>
                  <a:lnTo>
                    <a:pt x="979194" y="1145929"/>
                  </a:lnTo>
                  <a:lnTo>
                    <a:pt x="968907" y="1145929"/>
                  </a:lnTo>
                  <a:lnTo>
                    <a:pt x="898184" y="1075206"/>
                  </a:lnTo>
                  <a:lnTo>
                    <a:pt x="898184" y="1064919"/>
                  </a:lnTo>
                  <a:lnTo>
                    <a:pt x="898612" y="827032"/>
                  </a:lnTo>
                  <a:lnTo>
                    <a:pt x="452414" y="381691"/>
                  </a:lnTo>
                  <a:cubicBezTo>
                    <a:pt x="442127" y="391120"/>
                    <a:pt x="431840" y="400550"/>
                    <a:pt x="420696" y="409551"/>
                  </a:cubicBezTo>
                  <a:cubicBezTo>
                    <a:pt x="418981" y="410837"/>
                    <a:pt x="416838" y="412123"/>
                    <a:pt x="414695" y="412980"/>
                  </a:cubicBezTo>
                  <a:lnTo>
                    <a:pt x="816316" y="814602"/>
                  </a:lnTo>
                  <a:lnTo>
                    <a:pt x="816745" y="822746"/>
                  </a:lnTo>
                  <a:lnTo>
                    <a:pt x="816745" y="978765"/>
                  </a:lnTo>
                  <a:cubicBezTo>
                    <a:pt x="829175" y="995482"/>
                    <a:pt x="827889" y="1019485"/>
                    <a:pt x="812459" y="1034486"/>
                  </a:cubicBezTo>
                  <a:cubicBezTo>
                    <a:pt x="795742" y="1051203"/>
                    <a:pt x="768739" y="1051203"/>
                    <a:pt x="752023" y="1034486"/>
                  </a:cubicBezTo>
                  <a:cubicBezTo>
                    <a:pt x="735306" y="1017770"/>
                    <a:pt x="735306" y="990767"/>
                    <a:pt x="752023" y="974050"/>
                  </a:cubicBezTo>
                  <a:cubicBezTo>
                    <a:pt x="759309" y="966764"/>
                    <a:pt x="768310" y="963335"/>
                    <a:pt x="777312" y="962049"/>
                  </a:cubicBezTo>
                  <a:lnTo>
                    <a:pt x="777312" y="830890"/>
                  </a:lnTo>
                  <a:lnTo>
                    <a:pt x="358973" y="412552"/>
                  </a:lnTo>
                  <a:cubicBezTo>
                    <a:pt x="352973" y="412980"/>
                    <a:pt x="347401" y="413409"/>
                    <a:pt x="341400" y="413837"/>
                  </a:cubicBezTo>
                  <a:lnTo>
                    <a:pt x="553998" y="626436"/>
                  </a:lnTo>
                  <a:lnTo>
                    <a:pt x="553998" y="630293"/>
                  </a:lnTo>
                  <a:lnTo>
                    <a:pt x="553569" y="719447"/>
                  </a:lnTo>
                  <a:cubicBezTo>
                    <a:pt x="559570" y="721590"/>
                    <a:pt x="565142" y="724591"/>
                    <a:pt x="569857" y="729306"/>
                  </a:cubicBezTo>
                  <a:cubicBezTo>
                    <a:pt x="586573" y="746022"/>
                    <a:pt x="586573" y="773025"/>
                    <a:pt x="569857" y="790170"/>
                  </a:cubicBezTo>
                  <a:cubicBezTo>
                    <a:pt x="553141" y="806887"/>
                    <a:pt x="526137" y="806887"/>
                    <a:pt x="508992" y="790170"/>
                  </a:cubicBezTo>
                  <a:cubicBezTo>
                    <a:pt x="492276" y="773454"/>
                    <a:pt x="492276" y="746451"/>
                    <a:pt x="508992" y="729734"/>
                  </a:cubicBezTo>
                  <a:cubicBezTo>
                    <a:pt x="515850" y="722876"/>
                    <a:pt x="524851" y="719018"/>
                    <a:pt x="533853" y="717733"/>
                  </a:cubicBezTo>
                  <a:lnTo>
                    <a:pt x="533853" y="634579"/>
                  </a:lnTo>
                  <a:lnTo>
                    <a:pt x="316111" y="416838"/>
                  </a:lnTo>
                  <a:cubicBezTo>
                    <a:pt x="289536" y="420695"/>
                    <a:pt x="263390" y="427982"/>
                    <a:pt x="240673" y="442555"/>
                  </a:cubicBezTo>
                  <a:cubicBezTo>
                    <a:pt x="239387" y="443413"/>
                    <a:pt x="238530" y="443841"/>
                    <a:pt x="237244" y="444698"/>
                  </a:cubicBezTo>
                  <a:lnTo>
                    <a:pt x="391549" y="599003"/>
                  </a:lnTo>
                  <a:cubicBezTo>
                    <a:pt x="407837" y="589145"/>
                    <a:pt x="429268" y="591288"/>
                    <a:pt x="443841" y="605433"/>
                  </a:cubicBezTo>
                  <a:cubicBezTo>
                    <a:pt x="460558" y="622149"/>
                    <a:pt x="460986" y="649581"/>
                    <a:pt x="444270" y="666298"/>
                  </a:cubicBezTo>
                  <a:cubicBezTo>
                    <a:pt x="427553" y="683014"/>
                    <a:pt x="400122" y="682585"/>
                    <a:pt x="383405" y="665869"/>
                  </a:cubicBezTo>
                  <a:cubicBezTo>
                    <a:pt x="368832" y="651296"/>
                    <a:pt x="367117" y="629436"/>
                    <a:pt x="377833" y="612719"/>
                  </a:cubicBezTo>
                  <a:lnTo>
                    <a:pt x="221385" y="456271"/>
                  </a:lnTo>
                  <a:cubicBezTo>
                    <a:pt x="202525" y="468701"/>
                    <a:pt x="184523" y="482417"/>
                    <a:pt x="167378" y="496991"/>
                  </a:cubicBezTo>
                  <a:lnTo>
                    <a:pt x="527852" y="857464"/>
                  </a:lnTo>
                  <a:lnTo>
                    <a:pt x="622149" y="857036"/>
                  </a:lnTo>
                  <a:cubicBezTo>
                    <a:pt x="623864" y="854464"/>
                    <a:pt x="625578" y="851892"/>
                    <a:pt x="628150" y="849749"/>
                  </a:cubicBezTo>
                  <a:cubicBezTo>
                    <a:pt x="644866" y="833033"/>
                    <a:pt x="671870" y="833033"/>
                    <a:pt x="688586" y="849749"/>
                  </a:cubicBezTo>
                  <a:cubicBezTo>
                    <a:pt x="705303" y="866466"/>
                    <a:pt x="705303" y="893469"/>
                    <a:pt x="688586" y="910614"/>
                  </a:cubicBezTo>
                  <a:cubicBezTo>
                    <a:pt x="671870" y="927330"/>
                    <a:pt x="644866" y="927330"/>
                    <a:pt x="628150" y="910614"/>
                  </a:cubicBezTo>
                  <a:cubicBezTo>
                    <a:pt x="619149" y="901613"/>
                    <a:pt x="614863" y="889183"/>
                    <a:pt x="615720" y="877181"/>
                  </a:cubicBezTo>
                  <a:lnTo>
                    <a:pt x="523566" y="877610"/>
                  </a:lnTo>
                  <a:lnTo>
                    <a:pt x="519708" y="877181"/>
                  </a:lnTo>
                  <a:lnTo>
                    <a:pt x="152376" y="509849"/>
                  </a:lnTo>
                  <a:cubicBezTo>
                    <a:pt x="139089" y="521851"/>
                    <a:pt x="126230" y="534281"/>
                    <a:pt x="113800" y="547568"/>
                  </a:cubicBezTo>
                  <a:lnTo>
                    <a:pt x="116372" y="547568"/>
                  </a:lnTo>
                  <a:lnTo>
                    <a:pt x="128802" y="547997"/>
                  </a:lnTo>
                  <a:lnTo>
                    <a:pt x="289965" y="709160"/>
                  </a:lnTo>
                  <a:cubicBezTo>
                    <a:pt x="304110" y="705731"/>
                    <a:pt x="319540" y="709160"/>
                    <a:pt x="330684" y="720304"/>
                  </a:cubicBezTo>
                  <a:cubicBezTo>
                    <a:pt x="347401" y="737021"/>
                    <a:pt x="347829" y="764453"/>
                    <a:pt x="331113" y="781169"/>
                  </a:cubicBezTo>
                  <a:cubicBezTo>
                    <a:pt x="314396" y="797886"/>
                    <a:pt x="286965" y="797886"/>
                    <a:pt x="270248" y="780741"/>
                  </a:cubicBezTo>
                  <a:cubicBezTo>
                    <a:pt x="264676" y="775168"/>
                    <a:pt x="261676" y="768739"/>
                    <a:pt x="259532" y="761881"/>
                  </a:cubicBezTo>
                  <a:lnTo>
                    <a:pt x="104799" y="607147"/>
                  </a:lnTo>
                  <a:lnTo>
                    <a:pt x="66651" y="607147"/>
                  </a:lnTo>
                  <a:cubicBezTo>
                    <a:pt x="52935" y="626864"/>
                    <a:pt x="40076" y="647867"/>
                    <a:pt x="29361" y="669298"/>
                  </a:cubicBezTo>
                  <a:lnTo>
                    <a:pt x="88940" y="669298"/>
                  </a:lnTo>
                  <a:lnTo>
                    <a:pt x="93226" y="669727"/>
                  </a:lnTo>
                  <a:lnTo>
                    <a:pt x="268962" y="845463"/>
                  </a:lnTo>
                  <a:lnTo>
                    <a:pt x="395835" y="845463"/>
                  </a:lnTo>
                  <a:cubicBezTo>
                    <a:pt x="412552" y="833033"/>
                    <a:pt x="436126" y="834319"/>
                    <a:pt x="451128" y="849749"/>
                  </a:cubicBezTo>
                  <a:cubicBezTo>
                    <a:pt x="467844" y="866466"/>
                    <a:pt x="467844" y="893469"/>
                    <a:pt x="451128" y="910185"/>
                  </a:cubicBezTo>
                  <a:cubicBezTo>
                    <a:pt x="434412" y="926902"/>
                    <a:pt x="407408" y="926902"/>
                    <a:pt x="390263" y="910185"/>
                  </a:cubicBezTo>
                  <a:cubicBezTo>
                    <a:pt x="377833" y="897755"/>
                    <a:pt x="374833" y="880181"/>
                    <a:pt x="380405" y="865180"/>
                  </a:cubicBezTo>
                  <a:lnTo>
                    <a:pt x="263819" y="865180"/>
                  </a:lnTo>
                  <a:lnTo>
                    <a:pt x="259961" y="865180"/>
                  </a:lnTo>
                  <a:lnTo>
                    <a:pt x="83796" y="689015"/>
                  </a:lnTo>
                  <a:lnTo>
                    <a:pt x="19502" y="689015"/>
                  </a:lnTo>
                  <a:cubicBezTo>
                    <a:pt x="17359" y="706160"/>
                    <a:pt x="15645" y="723733"/>
                    <a:pt x="13930" y="741307"/>
                  </a:cubicBezTo>
                  <a:lnTo>
                    <a:pt x="87225" y="741307"/>
                  </a:lnTo>
                  <a:lnTo>
                    <a:pt x="93226" y="741307"/>
                  </a:lnTo>
                  <a:lnTo>
                    <a:pt x="253103" y="901184"/>
                  </a:lnTo>
                  <a:lnTo>
                    <a:pt x="344400" y="901184"/>
                  </a:lnTo>
                  <a:lnTo>
                    <a:pt x="350401" y="901184"/>
                  </a:lnTo>
                  <a:lnTo>
                    <a:pt x="426268" y="977051"/>
                  </a:lnTo>
                  <a:lnTo>
                    <a:pt x="502134" y="977051"/>
                  </a:lnTo>
                  <a:cubicBezTo>
                    <a:pt x="502134" y="977051"/>
                    <a:pt x="502563" y="977051"/>
                    <a:pt x="502563" y="977051"/>
                  </a:cubicBezTo>
                  <a:cubicBezTo>
                    <a:pt x="504277" y="974479"/>
                    <a:pt x="506421" y="971479"/>
                    <a:pt x="508564" y="969336"/>
                  </a:cubicBezTo>
                  <a:cubicBezTo>
                    <a:pt x="525280" y="952619"/>
                    <a:pt x="552712" y="952191"/>
                    <a:pt x="569428" y="968907"/>
                  </a:cubicBezTo>
                  <a:cubicBezTo>
                    <a:pt x="586145" y="985623"/>
                    <a:pt x="586145" y="1013055"/>
                    <a:pt x="569428" y="1029772"/>
                  </a:cubicBezTo>
                  <a:cubicBezTo>
                    <a:pt x="552712" y="1046488"/>
                    <a:pt x="525709" y="1046488"/>
                    <a:pt x="508564" y="1029772"/>
                  </a:cubicBezTo>
                  <a:cubicBezTo>
                    <a:pt x="501706" y="1022914"/>
                    <a:pt x="497848" y="1014770"/>
                    <a:pt x="496562" y="1006197"/>
                  </a:cubicBezTo>
                  <a:lnTo>
                    <a:pt x="420267" y="1006197"/>
                  </a:lnTo>
                  <a:lnTo>
                    <a:pt x="414266" y="1006197"/>
                  </a:lnTo>
                  <a:lnTo>
                    <a:pt x="338400" y="930331"/>
                  </a:lnTo>
                  <a:lnTo>
                    <a:pt x="247531" y="930759"/>
                  </a:lnTo>
                  <a:lnTo>
                    <a:pt x="241102" y="930331"/>
                  </a:lnTo>
                  <a:lnTo>
                    <a:pt x="81224" y="770453"/>
                  </a:lnTo>
                  <a:lnTo>
                    <a:pt x="11359" y="770453"/>
                  </a:lnTo>
                  <a:cubicBezTo>
                    <a:pt x="10073" y="785884"/>
                    <a:pt x="9215" y="801314"/>
                    <a:pt x="7930" y="816745"/>
                  </a:cubicBezTo>
                  <a:lnTo>
                    <a:pt x="78653" y="816745"/>
                  </a:lnTo>
                  <a:lnTo>
                    <a:pt x="353401" y="1091494"/>
                  </a:lnTo>
                  <a:lnTo>
                    <a:pt x="629865" y="1091494"/>
                  </a:lnTo>
                  <a:cubicBezTo>
                    <a:pt x="630722" y="1090636"/>
                    <a:pt x="631579" y="1089351"/>
                    <a:pt x="632436" y="1088493"/>
                  </a:cubicBezTo>
                  <a:cubicBezTo>
                    <a:pt x="649153" y="1071777"/>
                    <a:pt x="676585" y="1071348"/>
                    <a:pt x="693301" y="1088065"/>
                  </a:cubicBezTo>
                  <a:cubicBezTo>
                    <a:pt x="710017" y="1104781"/>
                    <a:pt x="710017" y="1132213"/>
                    <a:pt x="692872" y="1148929"/>
                  </a:cubicBezTo>
                  <a:cubicBezTo>
                    <a:pt x="676156" y="1165646"/>
                    <a:pt x="649153" y="1165646"/>
                    <a:pt x="632008" y="1148929"/>
                  </a:cubicBezTo>
                  <a:cubicBezTo>
                    <a:pt x="624292" y="1141214"/>
                    <a:pt x="620435" y="1130927"/>
                    <a:pt x="620006" y="1120640"/>
                  </a:cubicBezTo>
                  <a:lnTo>
                    <a:pt x="346972" y="1120211"/>
                  </a:lnTo>
                  <a:lnTo>
                    <a:pt x="340971" y="1120211"/>
                  </a:lnTo>
                  <a:lnTo>
                    <a:pt x="66223" y="845463"/>
                  </a:lnTo>
                  <a:lnTo>
                    <a:pt x="5786" y="845463"/>
                  </a:lnTo>
                  <a:cubicBezTo>
                    <a:pt x="4929" y="860893"/>
                    <a:pt x="4501" y="876752"/>
                    <a:pt x="4072" y="892183"/>
                  </a:cubicBezTo>
                  <a:lnTo>
                    <a:pt x="80367" y="892183"/>
                  </a:lnTo>
                  <a:lnTo>
                    <a:pt x="86368" y="892183"/>
                  </a:lnTo>
                  <a:lnTo>
                    <a:pt x="181094" y="986909"/>
                  </a:lnTo>
                  <a:lnTo>
                    <a:pt x="178951" y="995482"/>
                  </a:lnTo>
                  <a:lnTo>
                    <a:pt x="155377" y="1083350"/>
                  </a:lnTo>
                  <a:lnTo>
                    <a:pt x="156234" y="1084207"/>
                  </a:lnTo>
                  <a:cubicBezTo>
                    <a:pt x="172950" y="1068776"/>
                    <a:pt x="198668" y="1069634"/>
                    <a:pt x="214955" y="1085493"/>
                  </a:cubicBezTo>
                  <a:cubicBezTo>
                    <a:pt x="231672" y="1102209"/>
                    <a:pt x="231672" y="1129213"/>
                    <a:pt x="214955" y="1145929"/>
                  </a:cubicBezTo>
                  <a:cubicBezTo>
                    <a:pt x="198239" y="1162645"/>
                    <a:pt x="171236" y="1162645"/>
                    <a:pt x="154519" y="1145929"/>
                  </a:cubicBezTo>
                  <a:cubicBezTo>
                    <a:pt x="145090" y="1136499"/>
                    <a:pt x="141232" y="1123641"/>
                    <a:pt x="142518" y="1111639"/>
                  </a:cubicBezTo>
                  <a:lnTo>
                    <a:pt x="122801" y="1091922"/>
                  </a:lnTo>
                  <a:lnTo>
                    <a:pt x="124944" y="1083778"/>
                  </a:lnTo>
                  <a:lnTo>
                    <a:pt x="148519" y="995482"/>
                  </a:lnTo>
                  <a:lnTo>
                    <a:pt x="74795" y="921758"/>
                  </a:lnTo>
                  <a:lnTo>
                    <a:pt x="3643" y="921758"/>
                  </a:lnTo>
                  <a:cubicBezTo>
                    <a:pt x="3215" y="946190"/>
                    <a:pt x="3215" y="970621"/>
                    <a:pt x="3215" y="995053"/>
                  </a:cubicBezTo>
                  <a:lnTo>
                    <a:pt x="20360" y="995053"/>
                  </a:lnTo>
                  <a:cubicBezTo>
                    <a:pt x="19931" y="983480"/>
                    <a:pt x="23789" y="972336"/>
                    <a:pt x="32790" y="963335"/>
                  </a:cubicBezTo>
                  <a:cubicBezTo>
                    <a:pt x="49506" y="946618"/>
                    <a:pt x="76938" y="946618"/>
                    <a:pt x="93655" y="963335"/>
                  </a:cubicBezTo>
                  <a:cubicBezTo>
                    <a:pt x="110371" y="980051"/>
                    <a:pt x="110371" y="1007054"/>
                    <a:pt x="93655" y="1024199"/>
                  </a:cubicBezTo>
                  <a:cubicBezTo>
                    <a:pt x="76938" y="1040916"/>
                    <a:pt x="49935" y="1040487"/>
                    <a:pt x="33218" y="1024199"/>
                  </a:cubicBezTo>
                  <a:lnTo>
                    <a:pt x="3643" y="1024199"/>
                  </a:lnTo>
                  <a:cubicBezTo>
                    <a:pt x="6644" y="1145072"/>
                    <a:pt x="18217" y="1266801"/>
                    <a:pt x="38791" y="1388102"/>
                  </a:cubicBezTo>
                  <a:lnTo>
                    <a:pt x="51221" y="1375672"/>
                  </a:lnTo>
                  <a:lnTo>
                    <a:pt x="51221" y="1279660"/>
                  </a:lnTo>
                  <a:cubicBezTo>
                    <a:pt x="45649" y="1277517"/>
                    <a:pt x="39648" y="1274516"/>
                    <a:pt x="35362" y="1269802"/>
                  </a:cubicBezTo>
                  <a:cubicBezTo>
                    <a:pt x="18645" y="1253085"/>
                    <a:pt x="18645" y="1226082"/>
                    <a:pt x="35790" y="1208937"/>
                  </a:cubicBezTo>
                  <a:cubicBezTo>
                    <a:pt x="52507" y="1192221"/>
                    <a:pt x="79510" y="1192221"/>
                    <a:pt x="96226" y="1208937"/>
                  </a:cubicBezTo>
                  <a:cubicBezTo>
                    <a:pt x="112943" y="1225653"/>
                    <a:pt x="112943" y="1253085"/>
                    <a:pt x="96226" y="1269802"/>
                  </a:cubicBezTo>
                  <a:cubicBezTo>
                    <a:pt x="91940" y="1274088"/>
                    <a:pt x="86368" y="1277517"/>
                    <a:pt x="80796" y="1279660"/>
                  </a:cubicBezTo>
                  <a:lnTo>
                    <a:pt x="80796" y="1382101"/>
                  </a:lnTo>
                  <a:lnTo>
                    <a:pt x="80796" y="1388102"/>
                  </a:lnTo>
                  <a:lnTo>
                    <a:pt x="45220" y="1423678"/>
                  </a:lnTo>
                  <a:cubicBezTo>
                    <a:pt x="48220" y="1439537"/>
                    <a:pt x="51221" y="1455825"/>
                    <a:pt x="54650" y="1471684"/>
                  </a:cubicBezTo>
                  <a:lnTo>
                    <a:pt x="145518" y="1380816"/>
                  </a:lnTo>
                  <a:cubicBezTo>
                    <a:pt x="141232" y="1366242"/>
                    <a:pt x="144661" y="1349954"/>
                    <a:pt x="156234" y="1338382"/>
                  </a:cubicBezTo>
                  <a:cubicBezTo>
                    <a:pt x="168664" y="1325951"/>
                    <a:pt x="186666" y="1322951"/>
                    <a:pt x="202097" y="1328523"/>
                  </a:cubicBezTo>
                  <a:cubicBezTo>
                    <a:pt x="220956" y="1298519"/>
                    <a:pt x="239816" y="1268087"/>
                    <a:pt x="257818" y="1237655"/>
                  </a:cubicBezTo>
                  <a:cubicBezTo>
                    <a:pt x="268534" y="1219224"/>
                    <a:pt x="280535" y="1200793"/>
                    <a:pt x="285679" y="1179790"/>
                  </a:cubicBezTo>
                  <a:close/>
                  <a:moveTo>
                    <a:pt x="1349955" y="1571982"/>
                  </a:moveTo>
                  <a:lnTo>
                    <a:pt x="1349955" y="1571982"/>
                  </a:lnTo>
                  <a:cubicBezTo>
                    <a:pt x="1366671" y="1555266"/>
                    <a:pt x="1394103" y="1555266"/>
                    <a:pt x="1410819" y="1571982"/>
                  </a:cubicBezTo>
                  <a:cubicBezTo>
                    <a:pt x="1427536" y="1588699"/>
                    <a:pt x="1427536" y="1615702"/>
                    <a:pt x="1410391" y="1632418"/>
                  </a:cubicBezTo>
                  <a:cubicBezTo>
                    <a:pt x="1393674" y="1649135"/>
                    <a:pt x="1366671" y="1649135"/>
                    <a:pt x="1349955" y="1632418"/>
                  </a:cubicBezTo>
                  <a:cubicBezTo>
                    <a:pt x="1333238" y="1615702"/>
                    <a:pt x="1332810" y="1588699"/>
                    <a:pt x="1349955" y="1571982"/>
                  </a:cubicBezTo>
                  <a:close/>
                  <a:moveTo>
                    <a:pt x="1169932" y="900327"/>
                  </a:moveTo>
                  <a:cubicBezTo>
                    <a:pt x="1153216" y="917043"/>
                    <a:pt x="1126212" y="917043"/>
                    <a:pt x="1109496" y="900327"/>
                  </a:cubicBezTo>
                  <a:cubicBezTo>
                    <a:pt x="1092780" y="883611"/>
                    <a:pt x="1092351" y="856607"/>
                    <a:pt x="1109067" y="839462"/>
                  </a:cubicBezTo>
                  <a:cubicBezTo>
                    <a:pt x="1125784" y="822746"/>
                    <a:pt x="1153216" y="822746"/>
                    <a:pt x="1169932" y="839462"/>
                  </a:cubicBezTo>
                  <a:cubicBezTo>
                    <a:pt x="1186649" y="856607"/>
                    <a:pt x="1186649" y="883611"/>
                    <a:pt x="1169932" y="900327"/>
                  </a:cubicBezTo>
                  <a:close/>
                  <a:moveTo>
                    <a:pt x="1289090" y="786313"/>
                  </a:moveTo>
                  <a:cubicBezTo>
                    <a:pt x="1272374" y="803029"/>
                    <a:pt x="1245370" y="803029"/>
                    <a:pt x="1228225" y="786313"/>
                  </a:cubicBezTo>
                  <a:cubicBezTo>
                    <a:pt x="1211509" y="769596"/>
                    <a:pt x="1211509" y="742593"/>
                    <a:pt x="1228225" y="725448"/>
                  </a:cubicBezTo>
                  <a:cubicBezTo>
                    <a:pt x="1244942" y="708731"/>
                    <a:pt x="1272374" y="708731"/>
                    <a:pt x="1289090" y="725448"/>
                  </a:cubicBezTo>
                  <a:cubicBezTo>
                    <a:pt x="1305806" y="742593"/>
                    <a:pt x="1305806" y="769596"/>
                    <a:pt x="1289090" y="786313"/>
                  </a:cubicBezTo>
                  <a:close/>
                  <a:moveTo>
                    <a:pt x="1225653" y="1447681"/>
                  </a:moveTo>
                  <a:lnTo>
                    <a:pt x="1225653" y="1447681"/>
                  </a:lnTo>
                  <a:cubicBezTo>
                    <a:pt x="1242370" y="1430965"/>
                    <a:pt x="1269373" y="1430965"/>
                    <a:pt x="1286518" y="1447681"/>
                  </a:cubicBezTo>
                  <a:cubicBezTo>
                    <a:pt x="1303235" y="1464397"/>
                    <a:pt x="1303663" y="1491829"/>
                    <a:pt x="1286947" y="1508546"/>
                  </a:cubicBezTo>
                  <a:cubicBezTo>
                    <a:pt x="1270230" y="1525262"/>
                    <a:pt x="1242798" y="1524833"/>
                    <a:pt x="1226082" y="1508117"/>
                  </a:cubicBezTo>
                  <a:cubicBezTo>
                    <a:pt x="1208937" y="1491401"/>
                    <a:pt x="1208937" y="1464397"/>
                    <a:pt x="1225653" y="1447681"/>
                  </a:cubicBezTo>
                  <a:close/>
                  <a:moveTo>
                    <a:pt x="1107782" y="1328095"/>
                  </a:moveTo>
                  <a:cubicBezTo>
                    <a:pt x="1124498" y="1311378"/>
                    <a:pt x="1151501" y="1311378"/>
                    <a:pt x="1168218" y="1328095"/>
                  </a:cubicBezTo>
                  <a:cubicBezTo>
                    <a:pt x="1184934" y="1344811"/>
                    <a:pt x="1184934" y="1371814"/>
                    <a:pt x="1168218" y="1388959"/>
                  </a:cubicBezTo>
                  <a:cubicBezTo>
                    <a:pt x="1151501" y="1405676"/>
                    <a:pt x="1124498" y="1405676"/>
                    <a:pt x="1107353" y="1388959"/>
                  </a:cubicBezTo>
                  <a:cubicBezTo>
                    <a:pt x="1090637" y="1371814"/>
                    <a:pt x="1091065" y="1344811"/>
                    <a:pt x="1107782" y="1328095"/>
                  </a:cubicBezTo>
                  <a:close/>
                  <a:moveTo>
                    <a:pt x="981766" y="1203793"/>
                  </a:moveTo>
                  <a:cubicBezTo>
                    <a:pt x="998482" y="1187077"/>
                    <a:pt x="1025914" y="1187077"/>
                    <a:pt x="1042630" y="1204222"/>
                  </a:cubicBezTo>
                  <a:cubicBezTo>
                    <a:pt x="1059347" y="1220938"/>
                    <a:pt x="1059347" y="1247942"/>
                    <a:pt x="1042630" y="1265087"/>
                  </a:cubicBezTo>
                  <a:cubicBezTo>
                    <a:pt x="1025914" y="1281803"/>
                    <a:pt x="998911" y="1281803"/>
                    <a:pt x="982194" y="1265087"/>
                  </a:cubicBezTo>
                  <a:cubicBezTo>
                    <a:pt x="965478" y="1247942"/>
                    <a:pt x="965049" y="1220510"/>
                    <a:pt x="981766" y="12037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5669BAB2-401B-4545-9411-20FC1F910DA9}"/>
                </a:ext>
              </a:extLst>
            </p:cNvPr>
            <p:cNvSpPr/>
            <p:nvPr/>
          </p:nvSpPr>
          <p:spPr>
            <a:xfrm>
              <a:off x="4940213" y="2140339"/>
              <a:ext cx="81439" cy="124301"/>
            </a:xfrm>
            <a:custGeom>
              <a:avLst/>
              <a:gdLst>
                <a:gd name="connsiteX0" fmla="*/ 13502 w 81438"/>
                <a:gd name="connsiteY0" fmla="*/ 124944 h 124301"/>
                <a:gd name="connsiteX1" fmla="*/ 13502 w 81438"/>
                <a:gd name="connsiteY1" fmla="*/ 124944 h 124301"/>
                <a:gd name="connsiteX2" fmla="*/ 20360 w 81438"/>
                <a:gd name="connsiteY2" fmla="*/ 108228 h 124301"/>
                <a:gd name="connsiteX3" fmla="*/ 64937 w 81438"/>
                <a:gd name="connsiteY3" fmla="*/ 29361 h 124301"/>
                <a:gd name="connsiteX4" fmla="*/ 80796 w 81438"/>
                <a:gd name="connsiteY4" fmla="*/ 3215 h 124301"/>
                <a:gd name="connsiteX5" fmla="*/ 3215 w 81438"/>
                <a:gd name="connsiteY5" fmla="*/ 80796 h 124301"/>
                <a:gd name="connsiteX6" fmla="*/ 13502 w 81438"/>
                <a:gd name="connsiteY6" fmla="*/ 124944 h 124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438" h="124301">
                  <a:moveTo>
                    <a:pt x="13502" y="124944"/>
                  </a:moveTo>
                  <a:lnTo>
                    <a:pt x="13502" y="124944"/>
                  </a:lnTo>
                  <a:cubicBezTo>
                    <a:pt x="15645" y="119372"/>
                    <a:pt x="17788" y="113800"/>
                    <a:pt x="20360" y="108228"/>
                  </a:cubicBezTo>
                  <a:cubicBezTo>
                    <a:pt x="33218" y="80796"/>
                    <a:pt x="49506" y="55078"/>
                    <a:pt x="64937" y="29361"/>
                  </a:cubicBezTo>
                  <a:cubicBezTo>
                    <a:pt x="70080" y="20788"/>
                    <a:pt x="75652" y="11787"/>
                    <a:pt x="80796" y="3215"/>
                  </a:cubicBezTo>
                  <a:lnTo>
                    <a:pt x="3215" y="80796"/>
                  </a:lnTo>
                  <a:cubicBezTo>
                    <a:pt x="6644" y="94940"/>
                    <a:pt x="10073" y="109942"/>
                    <a:pt x="13502" y="1249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FD6BC5D5-FEE2-4DC8-AA6E-232BA1A92F0B}"/>
              </a:ext>
            </a:extLst>
          </p:cNvPr>
          <p:cNvCxnSpPr>
            <a:cxnSpLocks/>
          </p:cNvCxnSpPr>
          <p:nvPr/>
        </p:nvCxnSpPr>
        <p:spPr>
          <a:xfrm>
            <a:off x="8025320" y="1831477"/>
            <a:ext cx="3263026" cy="0"/>
          </a:xfrm>
          <a:prstGeom prst="line">
            <a:avLst/>
          </a:prstGeom>
          <a:ln w="15875"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09A3D173-22D8-45BE-8E80-B2F289A42BF8}"/>
              </a:ext>
            </a:extLst>
          </p:cNvPr>
          <p:cNvCxnSpPr>
            <a:cxnSpLocks/>
          </p:cNvCxnSpPr>
          <p:nvPr/>
        </p:nvCxnSpPr>
        <p:spPr>
          <a:xfrm flipH="1">
            <a:off x="694104" y="1831477"/>
            <a:ext cx="3604696" cy="0"/>
          </a:xfrm>
          <a:prstGeom prst="line">
            <a:avLst/>
          </a:prstGeom>
          <a:ln w="15875"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id="{1CD87A01-229B-478E-B72C-F31260A34D81}"/>
              </a:ext>
            </a:extLst>
          </p:cNvPr>
          <p:cNvCxnSpPr>
            <a:cxnSpLocks/>
          </p:cNvCxnSpPr>
          <p:nvPr/>
        </p:nvCxnSpPr>
        <p:spPr>
          <a:xfrm>
            <a:off x="8444243" y="5435600"/>
            <a:ext cx="2980798" cy="0"/>
          </a:xfrm>
          <a:prstGeom prst="line">
            <a:avLst/>
          </a:prstGeom>
          <a:ln w="15875"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Connector 176">
            <a:extLst>
              <a:ext uri="{FF2B5EF4-FFF2-40B4-BE49-F238E27FC236}">
                <a16:creationId xmlns:a16="http://schemas.microsoft.com/office/drawing/2014/main" id="{A8162E3B-B540-4FDB-9561-E16D6AC0DE73}"/>
              </a:ext>
            </a:extLst>
          </p:cNvPr>
          <p:cNvCxnSpPr>
            <a:cxnSpLocks/>
            <a:endCxn id="202" idx="1"/>
          </p:cNvCxnSpPr>
          <p:nvPr/>
        </p:nvCxnSpPr>
        <p:spPr>
          <a:xfrm>
            <a:off x="4298798" y="1831478"/>
            <a:ext cx="1523993" cy="182668"/>
          </a:xfrm>
          <a:prstGeom prst="line">
            <a:avLst/>
          </a:prstGeom>
          <a:ln w="15875"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Connector 177">
            <a:extLst>
              <a:ext uri="{FF2B5EF4-FFF2-40B4-BE49-F238E27FC236}">
                <a16:creationId xmlns:a16="http://schemas.microsoft.com/office/drawing/2014/main" id="{79605C62-61C9-4AD4-BD3F-9DD130824E65}"/>
              </a:ext>
            </a:extLst>
          </p:cNvPr>
          <p:cNvCxnSpPr>
            <a:cxnSpLocks/>
            <a:endCxn id="202" idx="6"/>
          </p:cNvCxnSpPr>
          <p:nvPr/>
        </p:nvCxnSpPr>
        <p:spPr>
          <a:xfrm flipH="1">
            <a:off x="6206599" y="1831477"/>
            <a:ext cx="1827054" cy="341648"/>
          </a:xfrm>
          <a:prstGeom prst="line">
            <a:avLst/>
          </a:prstGeom>
          <a:ln w="15875"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Connector 184">
            <a:extLst>
              <a:ext uri="{FF2B5EF4-FFF2-40B4-BE49-F238E27FC236}">
                <a16:creationId xmlns:a16="http://schemas.microsoft.com/office/drawing/2014/main" id="{A84824C4-0175-4016-8F25-0A66FD64C052}"/>
              </a:ext>
            </a:extLst>
          </p:cNvPr>
          <p:cNvCxnSpPr>
            <a:cxnSpLocks/>
            <a:stCxn id="202" idx="5"/>
          </p:cNvCxnSpPr>
          <p:nvPr/>
        </p:nvCxnSpPr>
        <p:spPr>
          <a:xfrm>
            <a:off x="6140748" y="2332103"/>
            <a:ext cx="2303495" cy="3103497"/>
          </a:xfrm>
          <a:prstGeom prst="line">
            <a:avLst/>
          </a:prstGeom>
          <a:ln w="15875">
            <a:solidFill>
              <a:schemeClr val="bg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2" name="Oval 201">
            <a:extLst>
              <a:ext uri="{FF2B5EF4-FFF2-40B4-BE49-F238E27FC236}">
                <a16:creationId xmlns:a16="http://schemas.microsoft.com/office/drawing/2014/main" id="{9D0E3DA7-1A72-4F2D-A464-ACEE8BC9AFBB}"/>
              </a:ext>
            </a:extLst>
          </p:cNvPr>
          <p:cNvSpPr/>
          <p:nvPr/>
        </p:nvSpPr>
        <p:spPr>
          <a:xfrm>
            <a:off x="5756940" y="1948295"/>
            <a:ext cx="449659" cy="449659"/>
          </a:xfrm>
          <a:prstGeom prst="ellipse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6" name="Straight Connector 195">
            <a:extLst>
              <a:ext uri="{FF2B5EF4-FFF2-40B4-BE49-F238E27FC236}">
                <a16:creationId xmlns:a16="http://schemas.microsoft.com/office/drawing/2014/main" id="{3F9031AA-2CE8-574D-BBC4-34474F71D8C3}"/>
              </a:ext>
            </a:extLst>
          </p:cNvPr>
          <p:cNvCxnSpPr>
            <a:cxnSpLocks/>
          </p:cNvCxnSpPr>
          <p:nvPr/>
        </p:nvCxnSpPr>
        <p:spPr>
          <a:xfrm>
            <a:off x="694104" y="5063953"/>
            <a:ext cx="2859454" cy="0"/>
          </a:xfrm>
          <a:prstGeom prst="line">
            <a:avLst/>
          </a:prstGeom>
          <a:ln w="15875">
            <a:solidFill>
              <a:schemeClr val="bg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>
            <a:extLst>
              <a:ext uri="{FF2B5EF4-FFF2-40B4-BE49-F238E27FC236}">
                <a16:creationId xmlns:a16="http://schemas.microsoft.com/office/drawing/2014/main" id="{4E451842-A06D-7645-A9BE-829B76A39590}"/>
              </a:ext>
            </a:extLst>
          </p:cNvPr>
          <p:cNvCxnSpPr>
            <a:cxnSpLocks/>
            <a:endCxn id="202" idx="2"/>
          </p:cNvCxnSpPr>
          <p:nvPr/>
        </p:nvCxnSpPr>
        <p:spPr>
          <a:xfrm flipV="1">
            <a:off x="3553558" y="2173125"/>
            <a:ext cx="2203382" cy="2890828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16C1E1A9-D734-8943-8644-A76F3E128A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2015" y="2723753"/>
            <a:ext cx="3263026" cy="18272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3657355-493E-944E-8CB0-F684304FF5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104" y="2332103"/>
            <a:ext cx="3018914" cy="2012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9597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3406489-5597-43A4-B42F-CCC9FE8B833A}"/>
              </a:ext>
            </a:extLst>
          </p:cNvPr>
          <p:cNvSpPr txBox="1"/>
          <p:nvPr/>
        </p:nvSpPr>
        <p:spPr>
          <a:xfrm>
            <a:off x="3191608" y="822622"/>
            <a:ext cx="5808784" cy="430887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txBody>
          <a:bodyPr wrap="square" lIns="36000" tIns="0" rIns="36000" bIns="0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Regression</a:t>
            </a:r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19268363-7970-4FFE-BFD4-27DA0BFE96DF}"/>
              </a:ext>
            </a:extLst>
          </p:cNvPr>
          <p:cNvSpPr txBox="1"/>
          <p:nvPr/>
        </p:nvSpPr>
        <p:spPr>
          <a:xfrm>
            <a:off x="845039" y="2068879"/>
            <a:ext cx="6665546" cy="698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Regression =&gt; </a:t>
            </a:r>
            <a:r>
              <a:rPr lang="en-US" altLang="ko-KR" sz="14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memprediksi</a:t>
            </a:r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nilai</a:t>
            </a:r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riil</a:t>
            </a:r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atau</a:t>
            </a:r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kontinyu</a:t>
            </a:r>
            <a:endParaRPr lang="en-US" altLang="ko-KR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 marL="285750" indent="-285750"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ko-KR" sz="14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Variabel</a:t>
            </a:r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dependent =&gt; numerical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EED1303-822D-1A44-B022-C85133E22F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143" t="12671" r="2143" b="4857"/>
          <a:stretch/>
        </p:blipFill>
        <p:spPr>
          <a:xfrm>
            <a:off x="7510585" y="1737000"/>
            <a:ext cx="3833612" cy="3384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1780102-EBE4-AA4C-A694-583B48213A06}"/>
              </a:ext>
            </a:extLst>
          </p:cNvPr>
          <p:cNvSpPr txBox="1"/>
          <p:nvPr/>
        </p:nvSpPr>
        <p:spPr>
          <a:xfrm>
            <a:off x="845039" y="3582967"/>
            <a:ext cx="6665546" cy="1021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ko-KR" sz="14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Prediksi</a:t>
            </a:r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harga</a:t>
            </a:r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saham</a:t>
            </a:r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pada 3 </a:t>
            </a:r>
            <a:r>
              <a:rPr lang="en-US" altLang="ko-KR" sz="14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bulan</a:t>
            </a:r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ke</a:t>
            </a:r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depan</a:t>
            </a:r>
            <a:endParaRPr lang="en-US" altLang="ko-KR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 marL="285750" indent="-285750"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ko-KR" sz="14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Prediksi</a:t>
            </a:r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jumlah</a:t>
            </a:r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pasien</a:t>
            </a:r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covid-19 </a:t>
            </a:r>
            <a:r>
              <a:rPr lang="en-US" altLang="ko-KR" sz="14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selama</a:t>
            </a:r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1 </a:t>
            </a:r>
            <a:r>
              <a:rPr lang="en-US" altLang="ko-KR" sz="14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bulan</a:t>
            </a:r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ke</a:t>
            </a:r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depan</a:t>
            </a:r>
            <a:endParaRPr lang="en-US" altLang="ko-KR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 marL="285750" indent="-285750"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ko-KR" sz="14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Prediksi</a:t>
            </a:r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curah</a:t>
            </a:r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hujan</a:t>
            </a:r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pada 1 </a:t>
            </a:r>
            <a:r>
              <a:rPr lang="en-US" altLang="ko-KR" sz="14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tahun</a:t>
            </a:r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ke</a:t>
            </a:r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depan</a:t>
            </a:r>
            <a:endParaRPr lang="en-US" altLang="ko-KR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73331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3406489-5597-43A4-B42F-CCC9FE8B833A}"/>
              </a:ext>
            </a:extLst>
          </p:cNvPr>
          <p:cNvSpPr txBox="1"/>
          <p:nvPr/>
        </p:nvSpPr>
        <p:spPr>
          <a:xfrm>
            <a:off x="3191608" y="822622"/>
            <a:ext cx="5808784" cy="430887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txBody>
          <a:bodyPr wrap="square" lIns="36000" tIns="0" rIns="36000" bIns="0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Regression</a:t>
            </a:r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19268363-7970-4FFE-BFD4-27DA0BFE96DF}"/>
              </a:ext>
            </a:extLst>
          </p:cNvPr>
          <p:cNvSpPr txBox="1"/>
          <p:nvPr/>
        </p:nvSpPr>
        <p:spPr>
          <a:xfrm>
            <a:off x="522654" y="1769758"/>
            <a:ext cx="6665546" cy="19913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4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Manakah</a:t>
            </a:r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dari</a:t>
            </a:r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berikut</a:t>
            </a:r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ini</a:t>
            </a:r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yang </a:t>
            </a:r>
            <a:r>
              <a:rPr lang="en-US" altLang="ko-KR" sz="14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merupakan</a:t>
            </a:r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tugas</a:t>
            </a:r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regresi</a:t>
            </a:r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?</a:t>
            </a:r>
          </a:p>
          <a:p>
            <a:pPr algn="just">
              <a:lnSpc>
                <a:spcPct val="150000"/>
              </a:lnSpc>
            </a:pPr>
            <a:endParaRPr lang="en-US" altLang="ko-KR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 marL="342900" indent="-342900" algn="just">
              <a:lnSpc>
                <a:spcPct val="150000"/>
              </a:lnSpc>
              <a:buAutoNum type="alphaLcPeriod"/>
            </a:pPr>
            <a:r>
              <a:rPr lang="en-US" altLang="ko-KR" sz="14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Memprediksi</a:t>
            </a:r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kebangsaan</a:t>
            </a:r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seseorang</a:t>
            </a:r>
            <a:endParaRPr lang="en-US" altLang="ko-KR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 marL="342900" indent="-342900" algn="just">
              <a:lnSpc>
                <a:spcPct val="150000"/>
              </a:lnSpc>
              <a:buAutoNum type="alphaLcPeriod"/>
            </a:pPr>
            <a:r>
              <a:rPr lang="en-US" altLang="ko-KR" sz="14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Memprediksi</a:t>
            </a:r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usia</a:t>
            </a:r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seseorang</a:t>
            </a:r>
            <a:endParaRPr lang="en-US" altLang="ko-KR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 marL="342900" indent="-342900" algn="just">
              <a:lnSpc>
                <a:spcPct val="150000"/>
              </a:lnSpc>
              <a:buAutoNum type="alphaLcPeriod"/>
            </a:pPr>
            <a:r>
              <a:rPr lang="en-US" altLang="ko-KR" sz="14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Memprediksi</a:t>
            </a:r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apakah</a:t>
            </a:r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harga</a:t>
            </a:r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saham</a:t>
            </a:r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suatu</a:t>
            </a:r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perusahaan</a:t>
            </a:r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akan</a:t>
            </a:r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naik </a:t>
            </a:r>
            <a:r>
              <a:rPr lang="en-US" altLang="ko-KR" sz="14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besok</a:t>
            </a:r>
            <a:endParaRPr lang="en-US" altLang="ko-KR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 marL="342900" indent="-342900" algn="just">
              <a:lnSpc>
                <a:spcPct val="150000"/>
              </a:lnSpc>
              <a:buAutoNum type="alphaLcPeriod"/>
            </a:pPr>
            <a:r>
              <a:rPr lang="en-US" altLang="ko-KR" sz="14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Memprediksi</a:t>
            </a:r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apakah</a:t>
            </a:r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suatu</a:t>
            </a:r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dokumen</a:t>
            </a:r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terkait</a:t>
            </a:r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dengan</a:t>
            </a:r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penampakan</a:t>
            </a:r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UFO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EE3D43-1035-A642-9161-9D71387D9A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3827" y="2635250"/>
            <a:ext cx="3810000" cy="199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5002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3406489-5597-43A4-B42F-CCC9FE8B833A}"/>
              </a:ext>
            </a:extLst>
          </p:cNvPr>
          <p:cNvSpPr txBox="1"/>
          <p:nvPr/>
        </p:nvSpPr>
        <p:spPr>
          <a:xfrm>
            <a:off x="3191608" y="822622"/>
            <a:ext cx="5808784" cy="430887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txBody>
          <a:bodyPr wrap="square" lIns="36000" tIns="0" rIns="36000" bIns="0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Regression</a:t>
            </a:r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19268363-7970-4FFE-BFD4-27DA0BFE96DF}"/>
              </a:ext>
            </a:extLst>
          </p:cNvPr>
          <p:cNvSpPr txBox="1"/>
          <p:nvPr/>
        </p:nvSpPr>
        <p:spPr>
          <a:xfrm>
            <a:off x="6096000" y="1570038"/>
            <a:ext cx="6665546" cy="1668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4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Tiga</a:t>
            </a:r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Metode</a:t>
            </a:r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Evaluasi</a:t>
            </a:r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Model Regression </a:t>
            </a:r>
            <a:r>
              <a:rPr lang="en-US" altLang="ko-KR" sz="14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Terbaik</a:t>
            </a:r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:</a:t>
            </a:r>
          </a:p>
          <a:p>
            <a:pPr algn="just">
              <a:lnSpc>
                <a:spcPct val="150000"/>
              </a:lnSpc>
            </a:pPr>
            <a:endParaRPr lang="en-US" altLang="ko-KR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 marL="342900" indent="-342900" algn="just">
              <a:lnSpc>
                <a:spcPct val="150000"/>
              </a:lnSpc>
              <a:buAutoNum type="arabicPeriod"/>
            </a:pPr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R Square / Adjusted R Square</a:t>
            </a:r>
          </a:p>
          <a:p>
            <a:pPr marL="342900" indent="-342900" algn="just">
              <a:lnSpc>
                <a:spcPct val="150000"/>
              </a:lnSpc>
              <a:buAutoNum type="arabicPeriod"/>
            </a:pPr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Mean Square Error (MSE) / Root Mean Square Error (RMSE)</a:t>
            </a:r>
          </a:p>
          <a:p>
            <a:pPr marL="342900" indent="-342900" algn="just">
              <a:lnSpc>
                <a:spcPct val="150000"/>
              </a:lnSpc>
              <a:buAutoNum type="arabicPeriod"/>
            </a:pPr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Mean Absolute Error (MAE)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3DE34CF-02E1-594C-963C-2312CE72AF14}"/>
              </a:ext>
            </a:extLst>
          </p:cNvPr>
          <p:cNvSpPr txBox="1"/>
          <p:nvPr/>
        </p:nvSpPr>
        <p:spPr>
          <a:xfrm>
            <a:off x="910981" y="1570038"/>
            <a:ext cx="3918927" cy="19913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4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Algoritma-Algoritma</a:t>
            </a:r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Regression</a:t>
            </a:r>
          </a:p>
          <a:p>
            <a:pPr marL="285750" indent="-285750" algn="just">
              <a:lnSpc>
                <a:spcPct val="150000"/>
              </a:lnSpc>
              <a:buFont typeface="Wingdings" pitchFamily="2" charset="2"/>
              <a:buChar char="Ø"/>
            </a:pPr>
            <a:endParaRPr lang="en-US" altLang="ko-KR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 marL="285750" indent="-285750"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Simple Linier Regression</a:t>
            </a:r>
          </a:p>
          <a:p>
            <a:pPr marL="285750" indent="-285750"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Multiple Regression</a:t>
            </a:r>
          </a:p>
          <a:p>
            <a:pPr marL="285750" indent="-285750"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Support Vector Regression</a:t>
            </a:r>
          </a:p>
          <a:p>
            <a:pPr marL="285750" indent="-285750" algn="just">
              <a:lnSpc>
                <a:spcPct val="150000"/>
              </a:lnSpc>
              <a:buFont typeface="Wingdings" pitchFamily="2" charset="2"/>
              <a:buChar char="Ø"/>
            </a:pPr>
            <a:endParaRPr lang="en-US" altLang="ko-KR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09AE439-25DC-8648-A0F1-B33AA5749422}"/>
              </a:ext>
            </a:extLst>
          </p:cNvPr>
          <p:cNvSpPr/>
          <p:nvPr/>
        </p:nvSpPr>
        <p:spPr>
          <a:xfrm>
            <a:off x="910981" y="3771873"/>
            <a:ext cx="29546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Simple Linier Regression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BA5E484-C811-DF49-BEB0-D2505AFE10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981" y="4674826"/>
            <a:ext cx="4356299" cy="166821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1A39740-42BD-C64B-9E8D-48C51B771ED1}"/>
              </a:ext>
            </a:extLst>
          </p:cNvPr>
          <p:cNvSpPr/>
          <p:nvPr/>
        </p:nvSpPr>
        <p:spPr>
          <a:xfrm>
            <a:off x="6096000" y="3771873"/>
            <a:ext cx="29674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Mean Square Error (MSE)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E4647D1-AB77-1646-9754-C8B6954EBD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0972" y="4674826"/>
            <a:ext cx="1587500" cy="7493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F4214CE-C3D7-3947-A99A-26CF531988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5938" y="4674826"/>
            <a:ext cx="3556000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1609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D7F5018-5A1B-4348-B4C7-F90DA3E7FB8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Unsupervised Learning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1AF9A27-7FF1-4013-B095-48D090C511C6}"/>
              </a:ext>
            </a:extLst>
          </p:cNvPr>
          <p:cNvGrpSpPr/>
          <p:nvPr/>
        </p:nvGrpSpPr>
        <p:grpSpPr>
          <a:xfrm>
            <a:off x="3741176" y="1763795"/>
            <a:ext cx="4709648" cy="3723835"/>
            <a:chOff x="2228055" y="1971102"/>
            <a:chExt cx="4575969" cy="3618138"/>
          </a:xfrm>
        </p:grpSpPr>
        <p:sp>
          <p:nvSpPr>
            <p:cNvPr id="8" name="Freeform 18">
              <a:extLst>
                <a:ext uri="{FF2B5EF4-FFF2-40B4-BE49-F238E27FC236}">
                  <a16:creationId xmlns:a16="http://schemas.microsoft.com/office/drawing/2014/main" id="{8C2A3CAF-74F9-4B6E-841E-A026F21ACA9E}"/>
                </a:ext>
              </a:extLst>
            </p:cNvPr>
            <p:cNvSpPr>
              <a:spLocks/>
            </p:cNvSpPr>
            <p:nvPr/>
          </p:nvSpPr>
          <p:spPr bwMode="auto">
            <a:xfrm>
              <a:off x="2228055" y="1971102"/>
              <a:ext cx="3243960" cy="3618138"/>
            </a:xfrm>
            <a:custGeom>
              <a:avLst/>
              <a:gdLst/>
              <a:ahLst/>
              <a:cxnLst/>
              <a:rect l="l" t="t" r="r" b="b"/>
              <a:pathLst>
                <a:path w="3243960" h="3618138">
                  <a:moveTo>
                    <a:pt x="1764407" y="0"/>
                  </a:moveTo>
                  <a:lnTo>
                    <a:pt x="1913381" y="1203"/>
                  </a:lnTo>
                  <a:lnTo>
                    <a:pt x="2053042" y="12022"/>
                  </a:lnTo>
                  <a:lnTo>
                    <a:pt x="2185723" y="30056"/>
                  </a:lnTo>
                  <a:lnTo>
                    <a:pt x="2312583" y="56506"/>
                  </a:lnTo>
                  <a:lnTo>
                    <a:pt x="2433624" y="88967"/>
                  </a:lnTo>
                  <a:lnTo>
                    <a:pt x="2545354" y="131046"/>
                  </a:lnTo>
                  <a:lnTo>
                    <a:pt x="2653593" y="176731"/>
                  </a:lnTo>
                  <a:lnTo>
                    <a:pt x="2752521" y="230833"/>
                  </a:lnTo>
                  <a:lnTo>
                    <a:pt x="2763561" y="238103"/>
                  </a:lnTo>
                  <a:lnTo>
                    <a:pt x="2764776" y="236609"/>
                  </a:lnTo>
                  <a:cubicBezTo>
                    <a:pt x="3318761" y="687035"/>
                    <a:pt x="3404939" y="1500322"/>
                    <a:pt x="2957653" y="2056846"/>
                  </a:cubicBezTo>
                  <a:lnTo>
                    <a:pt x="2794867" y="1926012"/>
                  </a:lnTo>
                  <a:cubicBezTo>
                    <a:pt x="3170184" y="1459033"/>
                    <a:pt x="3097872" y="776605"/>
                    <a:pt x="2633024" y="398652"/>
                  </a:cubicBezTo>
                  <a:lnTo>
                    <a:pt x="2635535" y="395564"/>
                  </a:lnTo>
                  <a:cubicBezTo>
                    <a:pt x="2458856" y="294299"/>
                    <a:pt x="2250796" y="159602"/>
                    <a:pt x="1912553" y="162771"/>
                  </a:cubicBezTo>
                  <a:cubicBezTo>
                    <a:pt x="1018501" y="171149"/>
                    <a:pt x="651082" y="745769"/>
                    <a:pt x="651082" y="1464934"/>
                  </a:cubicBezTo>
                  <a:cubicBezTo>
                    <a:pt x="651082" y="2065638"/>
                    <a:pt x="1045124" y="2571338"/>
                    <a:pt x="1581345" y="2720212"/>
                  </a:cubicBezTo>
                  <a:cubicBezTo>
                    <a:pt x="2189761" y="2865156"/>
                    <a:pt x="2916596" y="3085457"/>
                    <a:pt x="3019039" y="3381117"/>
                  </a:cubicBezTo>
                  <a:lnTo>
                    <a:pt x="3030682" y="3420409"/>
                  </a:lnTo>
                  <a:lnTo>
                    <a:pt x="3049304" y="3486532"/>
                  </a:lnTo>
                  <a:lnTo>
                    <a:pt x="3067926" y="3553859"/>
                  </a:lnTo>
                  <a:lnTo>
                    <a:pt x="3088874" y="3615173"/>
                  </a:lnTo>
                  <a:lnTo>
                    <a:pt x="3090086" y="3618138"/>
                  </a:lnTo>
                  <a:lnTo>
                    <a:pt x="1487028" y="3618138"/>
                  </a:lnTo>
                  <a:lnTo>
                    <a:pt x="1482754" y="3594736"/>
                  </a:lnTo>
                  <a:lnTo>
                    <a:pt x="1471115" y="3529813"/>
                  </a:lnTo>
                  <a:lnTo>
                    <a:pt x="1458312" y="3466094"/>
                  </a:lnTo>
                  <a:lnTo>
                    <a:pt x="1443182" y="3404780"/>
                  </a:lnTo>
                  <a:lnTo>
                    <a:pt x="1428052" y="3345869"/>
                  </a:lnTo>
                  <a:lnTo>
                    <a:pt x="1409430" y="3294173"/>
                  </a:lnTo>
                  <a:lnTo>
                    <a:pt x="1389645" y="3249689"/>
                  </a:lnTo>
                  <a:lnTo>
                    <a:pt x="1368696" y="3214824"/>
                  </a:lnTo>
                  <a:lnTo>
                    <a:pt x="1345419" y="3193183"/>
                  </a:lnTo>
                  <a:lnTo>
                    <a:pt x="1319814" y="3182363"/>
                  </a:lnTo>
                  <a:lnTo>
                    <a:pt x="1290717" y="3177554"/>
                  </a:lnTo>
                  <a:lnTo>
                    <a:pt x="1256965" y="3179958"/>
                  </a:lnTo>
                  <a:lnTo>
                    <a:pt x="1223213" y="3184767"/>
                  </a:lnTo>
                  <a:lnTo>
                    <a:pt x="1191790" y="3193183"/>
                  </a:lnTo>
                  <a:lnTo>
                    <a:pt x="1161529" y="3201598"/>
                  </a:lnTo>
                  <a:lnTo>
                    <a:pt x="1133597" y="3210015"/>
                  </a:lnTo>
                  <a:lnTo>
                    <a:pt x="1112647" y="3217228"/>
                  </a:lnTo>
                  <a:lnTo>
                    <a:pt x="1062602" y="3234059"/>
                  </a:lnTo>
                  <a:lnTo>
                    <a:pt x="1005573" y="3249689"/>
                  </a:lnTo>
                  <a:lnTo>
                    <a:pt x="941560" y="3262914"/>
                  </a:lnTo>
                  <a:lnTo>
                    <a:pt x="874056" y="3271330"/>
                  </a:lnTo>
                  <a:lnTo>
                    <a:pt x="806552" y="3278543"/>
                  </a:lnTo>
                  <a:lnTo>
                    <a:pt x="737886" y="3280948"/>
                  </a:lnTo>
                  <a:lnTo>
                    <a:pt x="672709" y="3276139"/>
                  </a:lnTo>
                  <a:lnTo>
                    <a:pt x="611025" y="3265318"/>
                  </a:lnTo>
                  <a:lnTo>
                    <a:pt x="577273" y="3256902"/>
                  </a:lnTo>
                  <a:lnTo>
                    <a:pt x="543521" y="3241274"/>
                  </a:lnTo>
                  <a:lnTo>
                    <a:pt x="509769" y="3223240"/>
                  </a:lnTo>
                  <a:lnTo>
                    <a:pt x="480674" y="3201598"/>
                  </a:lnTo>
                  <a:lnTo>
                    <a:pt x="450413" y="3175149"/>
                  </a:lnTo>
                  <a:lnTo>
                    <a:pt x="427136" y="3147498"/>
                  </a:lnTo>
                  <a:lnTo>
                    <a:pt x="410841" y="3112633"/>
                  </a:lnTo>
                  <a:lnTo>
                    <a:pt x="398039" y="3072958"/>
                  </a:lnTo>
                  <a:lnTo>
                    <a:pt x="393384" y="3029676"/>
                  </a:lnTo>
                  <a:lnTo>
                    <a:pt x="398039" y="2981586"/>
                  </a:lnTo>
                  <a:lnTo>
                    <a:pt x="403859" y="2947924"/>
                  </a:lnTo>
                  <a:lnTo>
                    <a:pt x="412006" y="2910653"/>
                  </a:lnTo>
                  <a:lnTo>
                    <a:pt x="421316" y="2872182"/>
                  </a:lnTo>
                  <a:lnTo>
                    <a:pt x="424808" y="2834911"/>
                  </a:lnTo>
                  <a:lnTo>
                    <a:pt x="424808" y="2795237"/>
                  </a:lnTo>
                  <a:lnTo>
                    <a:pt x="414333" y="2760372"/>
                  </a:lnTo>
                  <a:lnTo>
                    <a:pt x="403859" y="2741136"/>
                  </a:lnTo>
                  <a:lnTo>
                    <a:pt x="385236" y="2723102"/>
                  </a:lnTo>
                  <a:lnTo>
                    <a:pt x="365452" y="2709877"/>
                  </a:lnTo>
                  <a:lnTo>
                    <a:pt x="344502" y="2699057"/>
                  </a:lnTo>
                  <a:lnTo>
                    <a:pt x="323552" y="2683427"/>
                  </a:lnTo>
                  <a:lnTo>
                    <a:pt x="307259" y="2666596"/>
                  </a:lnTo>
                  <a:lnTo>
                    <a:pt x="294455" y="2644956"/>
                  </a:lnTo>
                  <a:lnTo>
                    <a:pt x="289800" y="2620911"/>
                  </a:lnTo>
                  <a:lnTo>
                    <a:pt x="292128" y="2596866"/>
                  </a:lnTo>
                  <a:lnTo>
                    <a:pt x="300275" y="2574023"/>
                  </a:lnTo>
                  <a:lnTo>
                    <a:pt x="310750" y="2554786"/>
                  </a:lnTo>
                  <a:lnTo>
                    <a:pt x="317733" y="2535551"/>
                  </a:lnTo>
                  <a:lnTo>
                    <a:pt x="283982" y="2511505"/>
                  </a:lnTo>
                  <a:lnTo>
                    <a:pt x="260703" y="2487461"/>
                  </a:lnTo>
                  <a:lnTo>
                    <a:pt x="247901" y="2463416"/>
                  </a:lnTo>
                  <a:lnTo>
                    <a:pt x="245574" y="2436966"/>
                  </a:lnTo>
                  <a:lnTo>
                    <a:pt x="249066" y="2412922"/>
                  </a:lnTo>
                  <a:lnTo>
                    <a:pt x="258376" y="2386471"/>
                  </a:lnTo>
                  <a:lnTo>
                    <a:pt x="271178" y="2360023"/>
                  </a:lnTo>
                  <a:lnTo>
                    <a:pt x="285145" y="2333572"/>
                  </a:lnTo>
                  <a:lnTo>
                    <a:pt x="297948" y="2305921"/>
                  </a:lnTo>
                  <a:lnTo>
                    <a:pt x="310750" y="2279471"/>
                  </a:lnTo>
                  <a:lnTo>
                    <a:pt x="317733" y="2250617"/>
                  </a:lnTo>
                  <a:lnTo>
                    <a:pt x="294455" y="2228976"/>
                  </a:lnTo>
                  <a:lnTo>
                    <a:pt x="261868" y="2212145"/>
                  </a:lnTo>
                  <a:lnTo>
                    <a:pt x="225789" y="2196515"/>
                  </a:lnTo>
                  <a:lnTo>
                    <a:pt x="188545" y="2183290"/>
                  </a:lnTo>
                  <a:lnTo>
                    <a:pt x="150138" y="2170066"/>
                  </a:lnTo>
                  <a:lnTo>
                    <a:pt x="111731" y="2156841"/>
                  </a:lnTo>
                  <a:lnTo>
                    <a:pt x="75651" y="2141212"/>
                  </a:lnTo>
                  <a:lnTo>
                    <a:pt x="46554" y="2124381"/>
                  </a:lnTo>
                  <a:lnTo>
                    <a:pt x="20950" y="2100335"/>
                  </a:lnTo>
                  <a:lnTo>
                    <a:pt x="5820" y="2071482"/>
                  </a:lnTo>
                  <a:lnTo>
                    <a:pt x="0" y="2041425"/>
                  </a:lnTo>
                  <a:lnTo>
                    <a:pt x="4656" y="2012571"/>
                  </a:lnTo>
                  <a:lnTo>
                    <a:pt x="15130" y="1986122"/>
                  </a:lnTo>
                  <a:lnTo>
                    <a:pt x="31424" y="1964481"/>
                  </a:lnTo>
                  <a:lnTo>
                    <a:pt x="51209" y="1942841"/>
                  </a:lnTo>
                  <a:lnTo>
                    <a:pt x="69831" y="1924807"/>
                  </a:lnTo>
                  <a:lnTo>
                    <a:pt x="84961" y="1910380"/>
                  </a:lnTo>
                  <a:lnTo>
                    <a:pt x="129188" y="1857481"/>
                  </a:lnTo>
                  <a:lnTo>
                    <a:pt x="175742" y="1809391"/>
                  </a:lnTo>
                  <a:lnTo>
                    <a:pt x="222297" y="1761301"/>
                  </a:lnTo>
                  <a:lnTo>
                    <a:pt x="266523" y="1708402"/>
                  </a:lnTo>
                  <a:lnTo>
                    <a:pt x="308423" y="1656704"/>
                  </a:lnTo>
                  <a:lnTo>
                    <a:pt x="346829" y="1597795"/>
                  </a:lnTo>
                  <a:lnTo>
                    <a:pt x="378254" y="1534075"/>
                  </a:lnTo>
                  <a:lnTo>
                    <a:pt x="395711" y="1481176"/>
                  </a:lnTo>
                  <a:lnTo>
                    <a:pt x="401531" y="1429479"/>
                  </a:lnTo>
                  <a:lnTo>
                    <a:pt x="401531" y="1374175"/>
                  </a:lnTo>
                  <a:cubicBezTo>
                    <a:pt x="401143" y="1354538"/>
                    <a:pt x="400754" y="1334901"/>
                    <a:pt x="400367" y="1315264"/>
                  </a:cubicBezTo>
                  <a:lnTo>
                    <a:pt x="398039" y="1256355"/>
                  </a:lnTo>
                  <a:lnTo>
                    <a:pt x="400367" y="1192635"/>
                  </a:lnTo>
                  <a:lnTo>
                    <a:pt x="406186" y="1125309"/>
                  </a:lnTo>
                  <a:lnTo>
                    <a:pt x="471362" y="847589"/>
                  </a:lnTo>
                  <a:lnTo>
                    <a:pt x="512097" y="746600"/>
                  </a:lnTo>
                  <a:lnTo>
                    <a:pt x="560979" y="652824"/>
                  </a:lnTo>
                  <a:lnTo>
                    <a:pt x="618008" y="565059"/>
                  </a:lnTo>
                  <a:lnTo>
                    <a:pt x="683184" y="482103"/>
                  </a:lnTo>
                  <a:lnTo>
                    <a:pt x="755343" y="406361"/>
                  </a:lnTo>
                  <a:lnTo>
                    <a:pt x="833322" y="336631"/>
                  </a:lnTo>
                  <a:lnTo>
                    <a:pt x="918283" y="272912"/>
                  </a:lnTo>
                  <a:lnTo>
                    <a:pt x="1006736" y="216405"/>
                  </a:lnTo>
                  <a:lnTo>
                    <a:pt x="1102172" y="165911"/>
                  </a:lnTo>
                  <a:lnTo>
                    <a:pt x="1199936" y="123832"/>
                  </a:lnTo>
                  <a:lnTo>
                    <a:pt x="1298864" y="86563"/>
                  </a:lnTo>
                  <a:lnTo>
                    <a:pt x="1631727" y="1082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1" dirty="0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3F7C7035-5F1B-4C77-B730-424AB094F28D}"/>
                </a:ext>
              </a:extLst>
            </p:cNvPr>
            <p:cNvGrpSpPr/>
            <p:nvPr/>
          </p:nvGrpSpPr>
          <p:grpSpPr>
            <a:xfrm>
              <a:off x="4023554" y="4019367"/>
              <a:ext cx="1008112" cy="734938"/>
              <a:chOff x="3509379" y="4293096"/>
              <a:chExt cx="1008112" cy="734938"/>
            </a:xfrm>
          </p:grpSpPr>
          <p:sp>
            <p:nvSpPr>
              <p:cNvPr id="11" name="Rounded Rectangle 10">
                <a:extLst>
                  <a:ext uri="{FF2B5EF4-FFF2-40B4-BE49-F238E27FC236}">
                    <a16:creationId xmlns:a16="http://schemas.microsoft.com/office/drawing/2014/main" id="{D01712F7-CEB8-4C93-84DB-52B85B3180E8}"/>
                  </a:ext>
                </a:extLst>
              </p:cNvPr>
              <p:cNvSpPr/>
              <p:nvPr/>
            </p:nvSpPr>
            <p:spPr>
              <a:xfrm>
                <a:off x="3509379" y="4293096"/>
                <a:ext cx="1008112" cy="180000"/>
              </a:xfrm>
              <a:prstGeom prst="roundRect">
                <a:avLst>
                  <a:gd name="adj" fmla="val 50000"/>
                </a:avLst>
              </a:prstGeom>
              <a:solidFill>
                <a:schemeClr val="tx2">
                  <a:lumMod val="50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2" name="Rounded Rectangle 13">
                <a:extLst>
                  <a:ext uri="{FF2B5EF4-FFF2-40B4-BE49-F238E27FC236}">
                    <a16:creationId xmlns:a16="http://schemas.microsoft.com/office/drawing/2014/main" id="{B33C049F-3F98-4469-A8A6-833E19324A53}"/>
                  </a:ext>
                </a:extLst>
              </p:cNvPr>
              <p:cNvSpPr/>
              <p:nvPr/>
            </p:nvSpPr>
            <p:spPr>
              <a:xfrm>
                <a:off x="3581435" y="4537695"/>
                <a:ext cx="864000" cy="180000"/>
              </a:xfrm>
              <a:prstGeom prst="roundRect">
                <a:avLst>
                  <a:gd name="adj" fmla="val 50000"/>
                </a:avLst>
              </a:prstGeom>
              <a:solidFill>
                <a:schemeClr val="tx2">
                  <a:lumMod val="50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3" name="Chord 12">
                <a:extLst>
                  <a:ext uri="{FF2B5EF4-FFF2-40B4-BE49-F238E27FC236}">
                    <a16:creationId xmlns:a16="http://schemas.microsoft.com/office/drawing/2014/main" id="{10043205-493D-4CE9-89E6-B7D715DFAA76}"/>
                  </a:ext>
                </a:extLst>
              </p:cNvPr>
              <p:cNvSpPr/>
              <p:nvPr/>
            </p:nvSpPr>
            <p:spPr>
              <a:xfrm>
                <a:off x="3766973" y="4535109"/>
                <a:ext cx="492925" cy="492925"/>
              </a:xfrm>
              <a:prstGeom prst="chord">
                <a:avLst>
                  <a:gd name="adj1" fmla="val 21471232"/>
                  <a:gd name="adj2" fmla="val 10878117"/>
                </a:avLst>
              </a:prstGeom>
              <a:solidFill>
                <a:schemeClr val="tx2">
                  <a:lumMod val="50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sp>
          <p:nvSpPr>
            <p:cNvPr id="10" name="Freeform 18">
              <a:extLst>
                <a:ext uri="{FF2B5EF4-FFF2-40B4-BE49-F238E27FC236}">
                  <a16:creationId xmlns:a16="http://schemas.microsoft.com/office/drawing/2014/main" id="{76A7136C-8599-42B6-8AEE-EBB40B43FFB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560064" y="1971102"/>
              <a:ext cx="3243960" cy="3618138"/>
            </a:xfrm>
            <a:custGeom>
              <a:avLst/>
              <a:gdLst/>
              <a:ahLst/>
              <a:cxnLst/>
              <a:rect l="l" t="t" r="r" b="b"/>
              <a:pathLst>
                <a:path w="3243960" h="3618138">
                  <a:moveTo>
                    <a:pt x="1764407" y="0"/>
                  </a:moveTo>
                  <a:lnTo>
                    <a:pt x="1631727" y="10821"/>
                  </a:lnTo>
                  <a:lnTo>
                    <a:pt x="1298864" y="86563"/>
                  </a:lnTo>
                  <a:lnTo>
                    <a:pt x="1199936" y="123832"/>
                  </a:lnTo>
                  <a:lnTo>
                    <a:pt x="1102172" y="165911"/>
                  </a:lnTo>
                  <a:lnTo>
                    <a:pt x="1006736" y="216405"/>
                  </a:lnTo>
                  <a:lnTo>
                    <a:pt x="918283" y="272912"/>
                  </a:lnTo>
                  <a:lnTo>
                    <a:pt x="833322" y="336631"/>
                  </a:lnTo>
                  <a:lnTo>
                    <a:pt x="755343" y="406361"/>
                  </a:lnTo>
                  <a:lnTo>
                    <a:pt x="683184" y="482103"/>
                  </a:lnTo>
                  <a:lnTo>
                    <a:pt x="618008" y="565059"/>
                  </a:lnTo>
                  <a:lnTo>
                    <a:pt x="560979" y="652824"/>
                  </a:lnTo>
                  <a:lnTo>
                    <a:pt x="512097" y="746600"/>
                  </a:lnTo>
                  <a:lnTo>
                    <a:pt x="471362" y="847589"/>
                  </a:lnTo>
                  <a:lnTo>
                    <a:pt x="406186" y="1125309"/>
                  </a:lnTo>
                  <a:lnTo>
                    <a:pt x="400367" y="1192635"/>
                  </a:lnTo>
                  <a:lnTo>
                    <a:pt x="398039" y="1256355"/>
                  </a:lnTo>
                  <a:lnTo>
                    <a:pt x="400367" y="1315264"/>
                  </a:lnTo>
                  <a:cubicBezTo>
                    <a:pt x="400754" y="1334901"/>
                    <a:pt x="401143" y="1354538"/>
                    <a:pt x="401531" y="1374175"/>
                  </a:cubicBezTo>
                  <a:lnTo>
                    <a:pt x="401531" y="1429479"/>
                  </a:lnTo>
                  <a:lnTo>
                    <a:pt x="395711" y="1481176"/>
                  </a:lnTo>
                  <a:lnTo>
                    <a:pt x="378254" y="1534075"/>
                  </a:lnTo>
                  <a:lnTo>
                    <a:pt x="346829" y="1597795"/>
                  </a:lnTo>
                  <a:lnTo>
                    <a:pt x="308423" y="1656704"/>
                  </a:lnTo>
                  <a:lnTo>
                    <a:pt x="266523" y="1708402"/>
                  </a:lnTo>
                  <a:lnTo>
                    <a:pt x="222297" y="1761301"/>
                  </a:lnTo>
                  <a:lnTo>
                    <a:pt x="175742" y="1809391"/>
                  </a:lnTo>
                  <a:lnTo>
                    <a:pt x="129188" y="1857481"/>
                  </a:lnTo>
                  <a:lnTo>
                    <a:pt x="84961" y="1910380"/>
                  </a:lnTo>
                  <a:lnTo>
                    <a:pt x="69831" y="1924807"/>
                  </a:lnTo>
                  <a:lnTo>
                    <a:pt x="51209" y="1942841"/>
                  </a:lnTo>
                  <a:lnTo>
                    <a:pt x="31424" y="1964481"/>
                  </a:lnTo>
                  <a:lnTo>
                    <a:pt x="15130" y="1986122"/>
                  </a:lnTo>
                  <a:lnTo>
                    <a:pt x="4656" y="2012571"/>
                  </a:lnTo>
                  <a:lnTo>
                    <a:pt x="0" y="2041425"/>
                  </a:lnTo>
                  <a:lnTo>
                    <a:pt x="5820" y="2071482"/>
                  </a:lnTo>
                  <a:lnTo>
                    <a:pt x="20950" y="2100335"/>
                  </a:lnTo>
                  <a:lnTo>
                    <a:pt x="46554" y="2124381"/>
                  </a:lnTo>
                  <a:lnTo>
                    <a:pt x="75651" y="2141212"/>
                  </a:lnTo>
                  <a:lnTo>
                    <a:pt x="111731" y="2156841"/>
                  </a:lnTo>
                  <a:lnTo>
                    <a:pt x="150138" y="2170066"/>
                  </a:lnTo>
                  <a:lnTo>
                    <a:pt x="188545" y="2183290"/>
                  </a:lnTo>
                  <a:lnTo>
                    <a:pt x="225789" y="2196515"/>
                  </a:lnTo>
                  <a:lnTo>
                    <a:pt x="261868" y="2212145"/>
                  </a:lnTo>
                  <a:lnTo>
                    <a:pt x="294455" y="2228976"/>
                  </a:lnTo>
                  <a:lnTo>
                    <a:pt x="317733" y="2250617"/>
                  </a:lnTo>
                  <a:lnTo>
                    <a:pt x="310750" y="2279471"/>
                  </a:lnTo>
                  <a:lnTo>
                    <a:pt x="297948" y="2305921"/>
                  </a:lnTo>
                  <a:lnTo>
                    <a:pt x="285145" y="2333572"/>
                  </a:lnTo>
                  <a:lnTo>
                    <a:pt x="271178" y="2360023"/>
                  </a:lnTo>
                  <a:lnTo>
                    <a:pt x="258376" y="2386471"/>
                  </a:lnTo>
                  <a:lnTo>
                    <a:pt x="249066" y="2412922"/>
                  </a:lnTo>
                  <a:lnTo>
                    <a:pt x="245574" y="2436966"/>
                  </a:lnTo>
                  <a:lnTo>
                    <a:pt x="247901" y="2463416"/>
                  </a:lnTo>
                  <a:lnTo>
                    <a:pt x="260703" y="2487461"/>
                  </a:lnTo>
                  <a:lnTo>
                    <a:pt x="283982" y="2511505"/>
                  </a:lnTo>
                  <a:lnTo>
                    <a:pt x="317733" y="2535551"/>
                  </a:lnTo>
                  <a:lnTo>
                    <a:pt x="310750" y="2554786"/>
                  </a:lnTo>
                  <a:lnTo>
                    <a:pt x="300275" y="2574023"/>
                  </a:lnTo>
                  <a:lnTo>
                    <a:pt x="292128" y="2596866"/>
                  </a:lnTo>
                  <a:lnTo>
                    <a:pt x="289800" y="2620911"/>
                  </a:lnTo>
                  <a:lnTo>
                    <a:pt x="294455" y="2644956"/>
                  </a:lnTo>
                  <a:lnTo>
                    <a:pt x="307259" y="2666596"/>
                  </a:lnTo>
                  <a:lnTo>
                    <a:pt x="323552" y="2683427"/>
                  </a:lnTo>
                  <a:lnTo>
                    <a:pt x="344502" y="2699057"/>
                  </a:lnTo>
                  <a:lnTo>
                    <a:pt x="365452" y="2709877"/>
                  </a:lnTo>
                  <a:lnTo>
                    <a:pt x="385236" y="2723102"/>
                  </a:lnTo>
                  <a:lnTo>
                    <a:pt x="403859" y="2741136"/>
                  </a:lnTo>
                  <a:lnTo>
                    <a:pt x="414333" y="2760372"/>
                  </a:lnTo>
                  <a:lnTo>
                    <a:pt x="424808" y="2795237"/>
                  </a:lnTo>
                  <a:lnTo>
                    <a:pt x="424808" y="2834911"/>
                  </a:lnTo>
                  <a:lnTo>
                    <a:pt x="421316" y="2872182"/>
                  </a:lnTo>
                  <a:lnTo>
                    <a:pt x="412006" y="2910653"/>
                  </a:lnTo>
                  <a:lnTo>
                    <a:pt x="403859" y="2947924"/>
                  </a:lnTo>
                  <a:lnTo>
                    <a:pt x="398039" y="2981586"/>
                  </a:lnTo>
                  <a:lnTo>
                    <a:pt x="393384" y="3029676"/>
                  </a:lnTo>
                  <a:lnTo>
                    <a:pt x="398039" y="3072958"/>
                  </a:lnTo>
                  <a:lnTo>
                    <a:pt x="410841" y="3112633"/>
                  </a:lnTo>
                  <a:lnTo>
                    <a:pt x="427136" y="3147498"/>
                  </a:lnTo>
                  <a:lnTo>
                    <a:pt x="450413" y="3175149"/>
                  </a:lnTo>
                  <a:lnTo>
                    <a:pt x="480674" y="3201598"/>
                  </a:lnTo>
                  <a:lnTo>
                    <a:pt x="509769" y="3223240"/>
                  </a:lnTo>
                  <a:lnTo>
                    <a:pt x="543521" y="3241274"/>
                  </a:lnTo>
                  <a:lnTo>
                    <a:pt x="577273" y="3256902"/>
                  </a:lnTo>
                  <a:lnTo>
                    <a:pt x="611025" y="3265318"/>
                  </a:lnTo>
                  <a:lnTo>
                    <a:pt x="672709" y="3276139"/>
                  </a:lnTo>
                  <a:lnTo>
                    <a:pt x="737886" y="3280948"/>
                  </a:lnTo>
                  <a:lnTo>
                    <a:pt x="806552" y="3278543"/>
                  </a:lnTo>
                  <a:lnTo>
                    <a:pt x="874056" y="3271330"/>
                  </a:lnTo>
                  <a:lnTo>
                    <a:pt x="941560" y="3262914"/>
                  </a:lnTo>
                  <a:lnTo>
                    <a:pt x="1005573" y="3249689"/>
                  </a:lnTo>
                  <a:lnTo>
                    <a:pt x="1062602" y="3234059"/>
                  </a:lnTo>
                  <a:lnTo>
                    <a:pt x="1112647" y="3217228"/>
                  </a:lnTo>
                  <a:lnTo>
                    <a:pt x="1133597" y="3210015"/>
                  </a:lnTo>
                  <a:lnTo>
                    <a:pt x="1161529" y="3201598"/>
                  </a:lnTo>
                  <a:lnTo>
                    <a:pt x="1191790" y="3193183"/>
                  </a:lnTo>
                  <a:lnTo>
                    <a:pt x="1223213" y="3184767"/>
                  </a:lnTo>
                  <a:lnTo>
                    <a:pt x="1256965" y="3179958"/>
                  </a:lnTo>
                  <a:lnTo>
                    <a:pt x="1290717" y="3177554"/>
                  </a:lnTo>
                  <a:lnTo>
                    <a:pt x="1319814" y="3182363"/>
                  </a:lnTo>
                  <a:lnTo>
                    <a:pt x="1345419" y="3193183"/>
                  </a:lnTo>
                  <a:lnTo>
                    <a:pt x="1368696" y="3214824"/>
                  </a:lnTo>
                  <a:lnTo>
                    <a:pt x="1389645" y="3249689"/>
                  </a:lnTo>
                  <a:lnTo>
                    <a:pt x="1409430" y="3294173"/>
                  </a:lnTo>
                  <a:lnTo>
                    <a:pt x="1428052" y="3345869"/>
                  </a:lnTo>
                  <a:lnTo>
                    <a:pt x="1443182" y="3404780"/>
                  </a:lnTo>
                  <a:lnTo>
                    <a:pt x="1458312" y="3466094"/>
                  </a:lnTo>
                  <a:lnTo>
                    <a:pt x="1471115" y="3529813"/>
                  </a:lnTo>
                  <a:lnTo>
                    <a:pt x="1482754" y="3594736"/>
                  </a:lnTo>
                  <a:lnTo>
                    <a:pt x="1487029" y="3618138"/>
                  </a:lnTo>
                  <a:lnTo>
                    <a:pt x="3090086" y="3618138"/>
                  </a:lnTo>
                  <a:lnTo>
                    <a:pt x="3088874" y="3615173"/>
                  </a:lnTo>
                  <a:lnTo>
                    <a:pt x="3067926" y="3553859"/>
                  </a:lnTo>
                  <a:lnTo>
                    <a:pt x="3049304" y="3486532"/>
                  </a:lnTo>
                  <a:lnTo>
                    <a:pt x="3030682" y="3420409"/>
                  </a:lnTo>
                  <a:lnTo>
                    <a:pt x="3019039" y="3381117"/>
                  </a:lnTo>
                  <a:cubicBezTo>
                    <a:pt x="2916596" y="3085457"/>
                    <a:pt x="2189761" y="2865156"/>
                    <a:pt x="1581345" y="2720212"/>
                  </a:cubicBezTo>
                  <a:cubicBezTo>
                    <a:pt x="1045124" y="2571338"/>
                    <a:pt x="651082" y="2065638"/>
                    <a:pt x="651082" y="1464934"/>
                  </a:cubicBezTo>
                  <a:cubicBezTo>
                    <a:pt x="651082" y="745769"/>
                    <a:pt x="1018501" y="171149"/>
                    <a:pt x="1912553" y="162771"/>
                  </a:cubicBezTo>
                  <a:cubicBezTo>
                    <a:pt x="2250796" y="159602"/>
                    <a:pt x="2458856" y="294299"/>
                    <a:pt x="2635535" y="395564"/>
                  </a:cubicBezTo>
                  <a:lnTo>
                    <a:pt x="2633024" y="398652"/>
                  </a:lnTo>
                  <a:cubicBezTo>
                    <a:pt x="3097872" y="776605"/>
                    <a:pt x="3170184" y="1459033"/>
                    <a:pt x="2794867" y="1926012"/>
                  </a:cubicBezTo>
                  <a:lnTo>
                    <a:pt x="2957653" y="2056846"/>
                  </a:lnTo>
                  <a:cubicBezTo>
                    <a:pt x="3404939" y="1500322"/>
                    <a:pt x="3318761" y="687035"/>
                    <a:pt x="2764776" y="236609"/>
                  </a:cubicBezTo>
                  <a:lnTo>
                    <a:pt x="2763561" y="238103"/>
                  </a:lnTo>
                  <a:lnTo>
                    <a:pt x="2752521" y="230833"/>
                  </a:lnTo>
                  <a:lnTo>
                    <a:pt x="2653593" y="176731"/>
                  </a:lnTo>
                  <a:lnTo>
                    <a:pt x="2545354" y="131046"/>
                  </a:lnTo>
                  <a:lnTo>
                    <a:pt x="2433624" y="88967"/>
                  </a:lnTo>
                  <a:lnTo>
                    <a:pt x="2312583" y="56506"/>
                  </a:lnTo>
                  <a:lnTo>
                    <a:pt x="2185723" y="30056"/>
                  </a:lnTo>
                  <a:lnTo>
                    <a:pt x="2053042" y="12022"/>
                  </a:lnTo>
                  <a:lnTo>
                    <a:pt x="1913381" y="120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1" dirty="0"/>
            </a:p>
          </p:txBody>
        </p:sp>
      </p:grpSp>
      <p:grpSp>
        <p:nvGrpSpPr>
          <p:cNvPr id="34" name="Graphic 33">
            <a:extLst>
              <a:ext uri="{FF2B5EF4-FFF2-40B4-BE49-F238E27FC236}">
                <a16:creationId xmlns:a16="http://schemas.microsoft.com/office/drawing/2014/main" id="{EA9DF64B-3709-4045-8225-E2F437E83AA5}"/>
              </a:ext>
            </a:extLst>
          </p:cNvPr>
          <p:cNvGrpSpPr/>
          <p:nvPr/>
        </p:nvGrpSpPr>
        <p:grpSpPr>
          <a:xfrm>
            <a:off x="5408431" y="2377728"/>
            <a:ext cx="1373029" cy="1269683"/>
            <a:chOff x="7424910" y="2405641"/>
            <a:chExt cx="1771650" cy="1638300"/>
          </a:xfrm>
          <a:solidFill>
            <a:schemeClr val="accent4"/>
          </a:solidFill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515535C6-8C0B-4095-A7BE-4ACD534AA53C}"/>
                </a:ext>
              </a:extLst>
            </p:cNvPr>
            <p:cNvSpPr/>
            <p:nvPr/>
          </p:nvSpPr>
          <p:spPr>
            <a:xfrm>
              <a:off x="7417766" y="2398092"/>
              <a:ext cx="885825" cy="1647825"/>
            </a:xfrm>
            <a:custGeom>
              <a:avLst/>
              <a:gdLst>
                <a:gd name="connsiteX0" fmla="*/ 749141 w 885825"/>
                <a:gd name="connsiteY0" fmla="*/ 1281042 h 1647825"/>
                <a:gd name="connsiteX1" fmla="*/ 858679 w 885825"/>
                <a:gd name="connsiteY1" fmla="*/ 1312474 h 1647825"/>
                <a:gd name="connsiteX2" fmla="*/ 858679 w 885825"/>
                <a:gd name="connsiteY2" fmla="*/ 1287709 h 1647825"/>
                <a:gd name="connsiteX3" fmla="*/ 861536 w 885825"/>
                <a:gd name="connsiteY3" fmla="*/ 1006722 h 1647825"/>
                <a:gd name="connsiteX4" fmla="*/ 855821 w 885825"/>
                <a:gd name="connsiteY4" fmla="*/ 975289 h 1647825"/>
                <a:gd name="connsiteX5" fmla="*/ 791051 w 885825"/>
                <a:gd name="connsiteY5" fmla="*/ 885754 h 1647825"/>
                <a:gd name="connsiteX6" fmla="*/ 770096 w 885825"/>
                <a:gd name="connsiteY6" fmla="*/ 880039 h 1647825"/>
                <a:gd name="connsiteX7" fmla="*/ 745331 w 885825"/>
                <a:gd name="connsiteY7" fmla="*/ 880039 h 1647825"/>
                <a:gd name="connsiteX8" fmla="*/ 718661 w 885825"/>
                <a:gd name="connsiteY8" fmla="*/ 884802 h 1647825"/>
                <a:gd name="connsiteX9" fmla="*/ 630079 w 885825"/>
                <a:gd name="connsiteY9" fmla="*/ 1042917 h 1647825"/>
                <a:gd name="connsiteX10" fmla="*/ 618649 w 885825"/>
                <a:gd name="connsiteY10" fmla="*/ 1060062 h 1647825"/>
                <a:gd name="connsiteX11" fmla="*/ 604361 w 885825"/>
                <a:gd name="connsiteY11" fmla="*/ 1049584 h 1647825"/>
                <a:gd name="connsiteX12" fmla="*/ 711041 w 885825"/>
                <a:gd name="connsiteY12" fmla="*/ 859084 h 1647825"/>
                <a:gd name="connsiteX13" fmla="*/ 737711 w 885825"/>
                <a:gd name="connsiteY13" fmla="*/ 854322 h 1647825"/>
                <a:gd name="connsiteX14" fmla="*/ 768191 w 885825"/>
                <a:gd name="connsiteY14" fmla="*/ 857179 h 1647825"/>
                <a:gd name="connsiteX15" fmla="*/ 846296 w 885825"/>
                <a:gd name="connsiteY15" fmla="*/ 891469 h 1647825"/>
                <a:gd name="connsiteX16" fmla="*/ 855821 w 885825"/>
                <a:gd name="connsiteY16" fmla="*/ 707637 h 1647825"/>
                <a:gd name="connsiteX17" fmla="*/ 856774 w 885825"/>
                <a:gd name="connsiteY17" fmla="*/ 681919 h 1647825"/>
                <a:gd name="connsiteX18" fmla="*/ 863441 w 885825"/>
                <a:gd name="connsiteY18" fmla="*/ 650487 h 1647825"/>
                <a:gd name="connsiteX19" fmla="*/ 868204 w 885825"/>
                <a:gd name="connsiteY19" fmla="*/ 619054 h 1647825"/>
                <a:gd name="connsiteX20" fmla="*/ 856774 w 885825"/>
                <a:gd name="connsiteY20" fmla="*/ 311397 h 1647825"/>
                <a:gd name="connsiteX21" fmla="*/ 856774 w 885825"/>
                <a:gd name="connsiteY21" fmla="*/ 280917 h 1647825"/>
                <a:gd name="connsiteX22" fmla="*/ 856774 w 885825"/>
                <a:gd name="connsiteY22" fmla="*/ 220909 h 1647825"/>
                <a:gd name="connsiteX23" fmla="*/ 854869 w 885825"/>
                <a:gd name="connsiteY23" fmla="*/ 221862 h 1647825"/>
                <a:gd name="connsiteX24" fmla="*/ 776764 w 885825"/>
                <a:gd name="connsiteY24" fmla="*/ 71367 h 1647825"/>
                <a:gd name="connsiteX25" fmla="*/ 750094 w 885825"/>
                <a:gd name="connsiteY25" fmla="*/ 50412 h 1647825"/>
                <a:gd name="connsiteX26" fmla="*/ 656749 w 885825"/>
                <a:gd name="connsiteY26" fmla="*/ 12312 h 1647825"/>
                <a:gd name="connsiteX27" fmla="*/ 623411 w 885825"/>
                <a:gd name="connsiteY27" fmla="*/ 8502 h 1647825"/>
                <a:gd name="connsiteX28" fmla="*/ 391954 w 885825"/>
                <a:gd name="connsiteY28" fmla="*/ 227577 h 1647825"/>
                <a:gd name="connsiteX29" fmla="*/ 405289 w 885825"/>
                <a:gd name="connsiteY29" fmla="*/ 253294 h 1647825"/>
                <a:gd name="connsiteX30" fmla="*/ 520541 w 885825"/>
                <a:gd name="connsiteY30" fmla="*/ 332352 h 1647825"/>
                <a:gd name="connsiteX31" fmla="*/ 551021 w 885825"/>
                <a:gd name="connsiteY31" fmla="*/ 335209 h 1647825"/>
                <a:gd name="connsiteX32" fmla="*/ 718661 w 885825"/>
                <a:gd name="connsiteY32" fmla="*/ 198049 h 1647825"/>
                <a:gd name="connsiteX33" fmla="*/ 722471 w 885825"/>
                <a:gd name="connsiteY33" fmla="*/ 163759 h 1647825"/>
                <a:gd name="connsiteX34" fmla="*/ 743426 w 885825"/>
                <a:gd name="connsiteY34" fmla="*/ 146614 h 1647825"/>
                <a:gd name="connsiteX35" fmla="*/ 758666 w 885825"/>
                <a:gd name="connsiteY35" fmla="*/ 164712 h 1647825"/>
                <a:gd name="connsiteX36" fmla="*/ 635794 w 885825"/>
                <a:gd name="connsiteY36" fmla="*/ 353307 h 1647825"/>
                <a:gd name="connsiteX37" fmla="*/ 708184 w 885825"/>
                <a:gd name="connsiteY37" fmla="*/ 407599 h 1647825"/>
                <a:gd name="connsiteX38" fmla="*/ 726281 w 885825"/>
                <a:gd name="connsiteY38" fmla="*/ 432364 h 1647825"/>
                <a:gd name="connsiteX39" fmla="*/ 757714 w 885825"/>
                <a:gd name="connsiteY39" fmla="*/ 584764 h 1647825"/>
                <a:gd name="connsiteX40" fmla="*/ 751046 w 885825"/>
                <a:gd name="connsiteY40" fmla="*/ 611434 h 1647825"/>
                <a:gd name="connsiteX41" fmla="*/ 741521 w 885825"/>
                <a:gd name="connsiteY41" fmla="*/ 637152 h 1647825"/>
                <a:gd name="connsiteX42" fmla="*/ 727234 w 885825"/>
                <a:gd name="connsiteY42" fmla="*/ 661917 h 1647825"/>
                <a:gd name="connsiteX43" fmla="*/ 687229 w 885825"/>
                <a:gd name="connsiteY43" fmla="*/ 706684 h 1647825"/>
                <a:gd name="connsiteX44" fmla="*/ 737711 w 885825"/>
                <a:gd name="connsiteY44" fmla="*/ 786694 h 1647825"/>
                <a:gd name="connsiteX45" fmla="*/ 760571 w 885825"/>
                <a:gd name="connsiteY45" fmla="*/ 796219 h 1647825"/>
                <a:gd name="connsiteX46" fmla="*/ 788194 w 885825"/>
                <a:gd name="connsiteY46" fmla="*/ 799077 h 1647825"/>
                <a:gd name="connsiteX47" fmla="*/ 783431 w 885825"/>
                <a:gd name="connsiteY47" fmla="*/ 835272 h 1647825"/>
                <a:gd name="connsiteX48" fmla="*/ 752951 w 885825"/>
                <a:gd name="connsiteY48" fmla="*/ 830509 h 1647825"/>
                <a:gd name="connsiteX49" fmla="*/ 724376 w 885825"/>
                <a:gd name="connsiteY49" fmla="*/ 820032 h 1647825"/>
                <a:gd name="connsiteX50" fmla="*/ 653891 w 885825"/>
                <a:gd name="connsiteY50" fmla="*/ 728592 h 1647825"/>
                <a:gd name="connsiteX51" fmla="*/ 381476 w 885825"/>
                <a:gd name="connsiteY51" fmla="*/ 658107 h 1647825"/>
                <a:gd name="connsiteX52" fmla="*/ 384334 w 885825"/>
                <a:gd name="connsiteY52" fmla="*/ 635247 h 1647825"/>
                <a:gd name="connsiteX53" fmla="*/ 411004 w 885825"/>
                <a:gd name="connsiteY53" fmla="*/ 639057 h 1647825"/>
                <a:gd name="connsiteX54" fmla="*/ 541496 w 885825"/>
                <a:gd name="connsiteY54" fmla="*/ 717162 h 1647825"/>
                <a:gd name="connsiteX55" fmla="*/ 552926 w 885825"/>
                <a:gd name="connsiteY55" fmla="*/ 716209 h 1647825"/>
                <a:gd name="connsiteX56" fmla="*/ 693896 w 885825"/>
                <a:gd name="connsiteY56" fmla="*/ 638104 h 1647825"/>
                <a:gd name="connsiteX57" fmla="*/ 710089 w 885825"/>
                <a:gd name="connsiteY57" fmla="*/ 608577 h 1647825"/>
                <a:gd name="connsiteX58" fmla="*/ 710089 w 885825"/>
                <a:gd name="connsiteY58" fmla="*/ 475227 h 1647825"/>
                <a:gd name="connsiteX59" fmla="*/ 693896 w 885825"/>
                <a:gd name="connsiteY59" fmla="*/ 445699 h 1647825"/>
                <a:gd name="connsiteX60" fmla="*/ 551974 w 885825"/>
                <a:gd name="connsiteY60" fmla="*/ 370452 h 1647825"/>
                <a:gd name="connsiteX61" fmla="*/ 532924 w 885825"/>
                <a:gd name="connsiteY61" fmla="*/ 368547 h 1647825"/>
                <a:gd name="connsiteX62" fmla="*/ 397669 w 885825"/>
                <a:gd name="connsiteY62" fmla="*/ 301872 h 1647825"/>
                <a:gd name="connsiteX63" fmla="*/ 371951 w 885825"/>
                <a:gd name="connsiteY63" fmla="*/ 293299 h 1647825"/>
                <a:gd name="connsiteX64" fmla="*/ 180499 w 885825"/>
                <a:gd name="connsiteY64" fmla="*/ 376167 h 1647825"/>
                <a:gd name="connsiteX65" fmla="*/ 175736 w 885825"/>
                <a:gd name="connsiteY65" fmla="*/ 505707 h 1647825"/>
                <a:gd name="connsiteX66" fmla="*/ 181451 w 885825"/>
                <a:gd name="connsiteY66" fmla="*/ 532377 h 1647825"/>
                <a:gd name="connsiteX67" fmla="*/ 202406 w 885825"/>
                <a:gd name="connsiteY67" fmla="*/ 580954 h 1647825"/>
                <a:gd name="connsiteX68" fmla="*/ 217646 w 885825"/>
                <a:gd name="connsiteY68" fmla="*/ 581907 h 1647825"/>
                <a:gd name="connsiteX69" fmla="*/ 239554 w 885825"/>
                <a:gd name="connsiteY69" fmla="*/ 580002 h 1647825"/>
                <a:gd name="connsiteX70" fmla="*/ 260509 w 885825"/>
                <a:gd name="connsiteY70" fmla="*/ 575239 h 1647825"/>
                <a:gd name="connsiteX71" fmla="*/ 344329 w 885825"/>
                <a:gd name="connsiteY71" fmla="*/ 490467 h 1647825"/>
                <a:gd name="connsiteX72" fmla="*/ 351949 w 885825"/>
                <a:gd name="connsiteY72" fmla="*/ 465702 h 1647825"/>
                <a:gd name="connsiteX73" fmla="*/ 361474 w 885825"/>
                <a:gd name="connsiteY73" fmla="*/ 415219 h 1647825"/>
                <a:gd name="connsiteX74" fmla="*/ 390049 w 885825"/>
                <a:gd name="connsiteY74" fmla="*/ 424744 h 1647825"/>
                <a:gd name="connsiteX75" fmla="*/ 325279 w 885825"/>
                <a:gd name="connsiteY75" fmla="*/ 580954 h 1647825"/>
                <a:gd name="connsiteX76" fmla="*/ 301466 w 885825"/>
                <a:gd name="connsiteY76" fmla="*/ 597147 h 1647825"/>
                <a:gd name="connsiteX77" fmla="*/ 218599 w 885825"/>
                <a:gd name="connsiteY77" fmla="*/ 618102 h 1647825"/>
                <a:gd name="connsiteX78" fmla="*/ 145256 w 885825"/>
                <a:gd name="connsiteY78" fmla="*/ 600957 h 1647825"/>
                <a:gd name="connsiteX79" fmla="*/ 7144 w 885825"/>
                <a:gd name="connsiteY79" fmla="*/ 817174 h 1647825"/>
                <a:gd name="connsiteX80" fmla="*/ 164306 w 885825"/>
                <a:gd name="connsiteY80" fmla="*/ 1041964 h 1647825"/>
                <a:gd name="connsiteX81" fmla="*/ 174784 w 885825"/>
                <a:gd name="connsiteY81" fmla="*/ 1041964 h 1647825"/>
                <a:gd name="connsiteX82" fmla="*/ 346234 w 885825"/>
                <a:gd name="connsiteY82" fmla="*/ 870514 h 1647825"/>
                <a:gd name="connsiteX83" fmla="*/ 367189 w 885825"/>
                <a:gd name="connsiteY83" fmla="*/ 853369 h 1647825"/>
                <a:gd name="connsiteX84" fmla="*/ 382429 w 885825"/>
                <a:gd name="connsiteY84" fmla="*/ 871467 h 1647825"/>
                <a:gd name="connsiteX85" fmla="*/ 346234 w 885825"/>
                <a:gd name="connsiteY85" fmla="*/ 987672 h 1647825"/>
                <a:gd name="connsiteX86" fmla="*/ 350044 w 885825"/>
                <a:gd name="connsiteY86" fmla="*/ 1021009 h 1647825"/>
                <a:gd name="connsiteX87" fmla="*/ 360521 w 885825"/>
                <a:gd name="connsiteY87" fmla="*/ 1052442 h 1647825"/>
                <a:gd name="connsiteX88" fmla="*/ 451009 w 885825"/>
                <a:gd name="connsiteY88" fmla="*/ 1141024 h 1647825"/>
                <a:gd name="connsiteX89" fmla="*/ 482441 w 885825"/>
                <a:gd name="connsiteY89" fmla="*/ 1150549 h 1647825"/>
                <a:gd name="connsiteX90" fmla="*/ 516731 w 885825"/>
                <a:gd name="connsiteY90" fmla="*/ 1154359 h 1647825"/>
                <a:gd name="connsiteX91" fmla="*/ 688181 w 885825"/>
                <a:gd name="connsiteY91" fmla="*/ 982909 h 1647825"/>
                <a:gd name="connsiteX92" fmla="*/ 709136 w 885825"/>
                <a:gd name="connsiteY92" fmla="*/ 965764 h 1647825"/>
                <a:gd name="connsiteX93" fmla="*/ 724376 w 885825"/>
                <a:gd name="connsiteY93" fmla="*/ 983862 h 1647825"/>
                <a:gd name="connsiteX94" fmla="*/ 721519 w 885825"/>
                <a:gd name="connsiteY94" fmla="*/ 1017199 h 1647825"/>
                <a:gd name="connsiteX95" fmla="*/ 684371 w 885825"/>
                <a:gd name="connsiteY95" fmla="*/ 1105782 h 1647825"/>
                <a:gd name="connsiteX96" fmla="*/ 663416 w 885825"/>
                <a:gd name="connsiteY96" fmla="*/ 1129595 h 1647825"/>
                <a:gd name="connsiteX97" fmla="*/ 517684 w 885825"/>
                <a:gd name="connsiteY97" fmla="*/ 1189602 h 1647825"/>
                <a:gd name="connsiteX98" fmla="*/ 488156 w 885825"/>
                <a:gd name="connsiteY98" fmla="*/ 1187697 h 1647825"/>
                <a:gd name="connsiteX99" fmla="*/ 459581 w 885825"/>
                <a:gd name="connsiteY99" fmla="*/ 1181982 h 1647825"/>
                <a:gd name="connsiteX100" fmla="*/ 315754 w 885825"/>
                <a:gd name="connsiteY100" fmla="*/ 1023867 h 1647825"/>
                <a:gd name="connsiteX101" fmla="*/ 172879 w 885825"/>
                <a:gd name="connsiteY101" fmla="*/ 1185792 h 1647825"/>
                <a:gd name="connsiteX102" fmla="*/ 341471 w 885825"/>
                <a:gd name="connsiteY102" fmla="*/ 1345812 h 1647825"/>
                <a:gd name="connsiteX103" fmla="*/ 373856 w 885825"/>
                <a:gd name="connsiteY103" fmla="*/ 1348670 h 1647825"/>
                <a:gd name="connsiteX104" fmla="*/ 386239 w 885825"/>
                <a:gd name="connsiteY104" fmla="*/ 1348670 h 1647825"/>
                <a:gd name="connsiteX105" fmla="*/ 383381 w 885825"/>
                <a:gd name="connsiteY105" fmla="*/ 1369624 h 1647825"/>
                <a:gd name="connsiteX106" fmla="*/ 382429 w 885825"/>
                <a:gd name="connsiteY106" fmla="*/ 1391532 h 1647825"/>
                <a:gd name="connsiteX107" fmla="*/ 527209 w 885825"/>
                <a:gd name="connsiteY107" fmla="*/ 1625847 h 1647825"/>
                <a:gd name="connsiteX108" fmla="*/ 558641 w 885825"/>
                <a:gd name="connsiteY108" fmla="*/ 1636324 h 1647825"/>
                <a:gd name="connsiteX109" fmla="*/ 756761 w 885825"/>
                <a:gd name="connsiteY109" fmla="*/ 1596320 h 1647825"/>
                <a:gd name="connsiteX110" fmla="*/ 777716 w 885825"/>
                <a:gd name="connsiteY110" fmla="*/ 1584890 h 1647825"/>
                <a:gd name="connsiteX111" fmla="*/ 858679 w 885825"/>
                <a:gd name="connsiteY111" fmla="*/ 1491545 h 1647825"/>
                <a:gd name="connsiteX112" fmla="*/ 791051 w 885825"/>
                <a:gd name="connsiteY112" fmla="*/ 1321999 h 1647825"/>
                <a:gd name="connsiteX113" fmla="*/ 771049 w 885825"/>
                <a:gd name="connsiteY113" fmla="*/ 1318190 h 1647825"/>
                <a:gd name="connsiteX114" fmla="*/ 750094 w 885825"/>
                <a:gd name="connsiteY114" fmla="*/ 1317237 h 1647825"/>
                <a:gd name="connsiteX115" fmla="*/ 608171 w 885825"/>
                <a:gd name="connsiteY115" fmla="*/ 1392484 h 1647825"/>
                <a:gd name="connsiteX116" fmla="*/ 591979 w 885825"/>
                <a:gd name="connsiteY116" fmla="*/ 1422012 h 1647825"/>
                <a:gd name="connsiteX117" fmla="*/ 576739 w 885825"/>
                <a:gd name="connsiteY117" fmla="*/ 1497259 h 1647825"/>
                <a:gd name="connsiteX118" fmla="*/ 552926 w 885825"/>
                <a:gd name="connsiteY118" fmla="*/ 1501070 h 1647825"/>
                <a:gd name="connsiteX119" fmla="*/ 546259 w 885825"/>
                <a:gd name="connsiteY119" fmla="*/ 1447729 h 1647825"/>
                <a:gd name="connsiteX120" fmla="*/ 552926 w 885825"/>
                <a:gd name="connsiteY120" fmla="*/ 1422965 h 1647825"/>
                <a:gd name="connsiteX121" fmla="*/ 565309 w 885825"/>
                <a:gd name="connsiteY121" fmla="*/ 1393437 h 1647825"/>
                <a:gd name="connsiteX122" fmla="*/ 749141 w 885825"/>
                <a:gd name="connsiteY122" fmla="*/ 1281042 h 1647825"/>
                <a:gd name="connsiteX123" fmla="*/ 164306 w 885825"/>
                <a:gd name="connsiteY123" fmla="*/ 969574 h 1647825"/>
                <a:gd name="connsiteX124" fmla="*/ 140494 w 885825"/>
                <a:gd name="connsiteY124" fmla="*/ 968622 h 1647825"/>
                <a:gd name="connsiteX125" fmla="*/ 118586 w 885825"/>
                <a:gd name="connsiteY125" fmla="*/ 678109 h 1647825"/>
                <a:gd name="connsiteX126" fmla="*/ 133826 w 885825"/>
                <a:gd name="connsiteY126" fmla="*/ 661917 h 1647825"/>
                <a:gd name="connsiteX127" fmla="*/ 134779 w 885825"/>
                <a:gd name="connsiteY127" fmla="*/ 661917 h 1647825"/>
                <a:gd name="connsiteX128" fmla="*/ 153829 w 885825"/>
                <a:gd name="connsiteY128" fmla="*/ 691444 h 1647825"/>
                <a:gd name="connsiteX129" fmla="*/ 153829 w 885825"/>
                <a:gd name="connsiteY129" fmla="*/ 692397 h 1647825"/>
                <a:gd name="connsiteX130" fmla="*/ 146209 w 885825"/>
                <a:gd name="connsiteY130" fmla="*/ 700969 h 1647825"/>
                <a:gd name="connsiteX131" fmla="*/ 165259 w 885825"/>
                <a:gd name="connsiteY131" fmla="*/ 942904 h 1647825"/>
                <a:gd name="connsiteX132" fmla="*/ 164306 w 885825"/>
                <a:gd name="connsiteY132" fmla="*/ 969574 h 1647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</a:cxnLst>
              <a:rect l="l" t="t" r="r" b="b"/>
              <a:pathLst>
                <a:path w="885825" h="1647825">
                  <a:moveTo>
                    <a:pt x="749141" y="1281042"/>
                  </a:moveTo>
                  <a:cubicBezTo>
                    <a:pt x="789146" y="1281042"/>
                    <a:pt x="827246" y="1292472"/>
                    <a:pt x="858679" y="1312474"/>
                  </a:cubicBezTo>
                  <a:cubicBezTo>
                    <a:pt x="858679" y="1312474"/>
                    <a:pt x="858679" y="1302949"/>
                    <a:pt x="858679" y="1287709"/>
                  </a:cubicBezTo>
                  <a:cubicBezTo>
                    <a:pt x="874871" y="1196270"/>
                    <a:pt x="875824" y="1101972"/>
                    <a:pt x="861536" y="1006722"/>
                  </a:cubicBezTo>
                  <a:cubicBezTo>
                    <a:pt x="859631" y="996244"/>
                    <a:pt x="857726" y="985767"/>
                    <a:pt x="855821" y="975289"/>
                  </a:cubicBezTo>
                  <a:cubicBezTo>
                    <a:pt x="847249" y="938142"/>
                    <a:pt x="828199" y="900042"/>
                    <a:pt x="791051" y="885754"/>
                  </a:cubicBezTo>
                  <a:cubicBezTo>
                    <a:pt x="784384" y="882897"/>
                    <a:pt x="777716" y="880992"/>
                    <a:pt x="770096" y="880039"/>
                  </a:cubicBezTo>
                  <a:cubicBezTo>
                    <a:pt x="762476" y="879087"/>
                    <a:pt x="753904" y="879087"/>
                    <a:pt x="745331" y="880039"/>
                  </a:cubicBezTo>
                  <a:cubicBezTo>
                    <a:pt x="736759" y="880992"/>
                    <a:pt x="727234" y="881944"/>
                    <a:pt x="718661" y="884802"/>
                  </a:cubicBezTo>
                  <a:cubicBezTo>
                    <a:pt x="651034" y="903852"/>
                    <a:pt x="611029" y="975289"/>
                    <a:pt x="630079" y="1042917"/>
                  </a:cubicBezTo>
                  <a:cubicBezTo>
                    <a:pt x="631984" y="1050537"/>
                    <a:pt x="627221" y="1059109"/>
                    <a:pt x="618649" y="1060062"/>
                  </a:cubicBezTo>
                  <a:cubicBezTo>
                    <a:pt x="611981" y="1061014"/>
                    <a:pt x="606266" y="1056252"/>
                    <a:pt x="604361" y="1049584"/>
                  </a:cubicBezTo>
                  <a:cubicBezTo>
                    <a:pt x="581501" y="967669"/>
                    <a:pt x="629126" y="881944"/>
                    <a:pt x="711041" y="859084"/>
                  </a:cubicBezTo>
                  <a:cubicBezTo>
                    <a:pt x="719614" y="856227"/>
                    <a:pt x="729139" y="855274"/>
                    <a:pt x="737711" y="854322"/>
                  </a:cubicBezTo>
                  <a:cubicBezTo>
                    <a:pt x="748189" y="854322"/>
                    <a:pt x="758666" y="855274"/>
                    <a:pt x="768191" y="857179"/>
                  </a:cubicBezTo>
                  <a:cubicBezTo>
                    <a:pt x="798671" y="853369"/>
                    <a:pt x="817721" y="891469"/>
                    <a:pt x="846296" y="891469"/>
                  </a:cubicBezTo>
                  <a:cubicBezTo>
                    <a:pt x="827246" y="834319"/>
                    <a:pt x="855821" y="767644"/>
                    <a:pt x="855821" y="707637"/>
                  </a:cubicBezTo>
                  <a:cubicBezTo>
                    <a:pt x="856774" y="699064"/>
                    <a:pt x="856774" y="690492"/>
                    <a:pt x="856774" y="681919"/>
                  </a:cubicBezTo>
                  <a:cubicBezTo>
                    <a:pt x="859631" y="671442"/>
                    <a:pt x="861536" y="660964"/>
                    <a:pt x="863441" y="650487"/>
                  </a:cubicBezTo>
                  <a:cubicBezTo>
                    <a:pt x="865346" y="640009"/>
                    <a:pt x="866299" y="629532"/>
                    <a:pt x="868204" y="619054"/>
                  </a:cubicBezTo>
                  <a:cubicBezTo>
                    <a:pt x="893921" y="510469"/>
                    <a:pt x="865346" y="415219"/>
                    <a:pt x="856774" y="311397"/>
                  </a:cubicBezTo>
                  <a:cubicBezTo>
                    <a:pt x="856774" y="300919"/>
                    <a:pt x="856774" y="290442"/>
                    <a:pt x="856774" y="280917"/>
                  </a:cubicBezTo>
                  <a:cubicBezTo>
                    <a:pt x="856774" y="243769"/>
                    <a:pt x="856774" y="220909"/>
                    <a:pt x="856774" y="220909"/>
                  </a:cubicBezTo>
                  <a:lnTo>
                    <a:pt x="854869" y="221862"/>
                  </a:lnTo>
                  <a:cubicBezTo>
                    <a:pt x="848201" y="162807"/>
                    <a:pt x="819626" y="109467"/>
                    <a:pt x="776764" y="71367"/>
                  </a:cubicBezTo>
                  <a:cubicBezTo>
                    <a:pt x="768191" y="63747"/>
                    <a:pt x="759619" y="57079"/>
                    <a:pt x="750094" y="50412"/>
                  </a:cubicBezTo>
                  <a:cubicBezTo>
                    <a:pt x="721519" y="31362"/>
                    <a:pt x="690086" y="18027"/>
                    <a:pt x="656749" y="12312"/>
                  </a:cubicBezTo>
                  <a:cubicBezTo>
                    <a:pt x="645319" y="10407"/>
                    <a:pt x="634841" y="9454"/>
                    <a:pt x="623411" y="8502"/>
                  </a:cubicBezTo>
                  <a:cubicBezTo>
                    <a:pt x="502444" y="-4833"/>
                    <a:pt x="359569" y="80892"/>
                    <a:pt x="391954" y="227577"/>
                  </a:cubicBezTo>
                  <a:cubicBezTo>
                    <a:pt x="395764" y="236149"/>
                    <a:pt x="399574" y="244722"/>
                    <a:pt x="405289" y="253294"/>
                  </a:cubicBezTo>
                  <a:cubicBezTo>
                    <a:pt x="427196" y="290442"/>
                    <a:pt x="474821" y="328542"/>
                    <a:pt x="520541" y="332352"/>
                  </a:cubicBezTo>
                  <a:cubicBezTo>
                    <a:pt x="530066" y="334257"/>
                    <a:pt x="540544" y="335209"/>
                    <a:pt x="551021" y="335209"/>
                  </a:cubicBezTo>
                  <a:cubicBezTo>
                    <a:pt x="633889" y="335209"/>
                    <a:pt x="702469" y="276154"/>
                    <a:pt x="718661" y="198049"/>
                  </a:cubicBezTo>
                  <a:cubicBezTo>
                    <a:pt x="720566" y="186619"/>
                    <a:pt x="722471" y="175189"/>
                    <a:pt x="722471" y="163759"/>
                  </a:cubicBezTo>
                  <a:cubicBezTo>
                    <a:pt x="722471" y="153282"/>
                    <a:pt x="731996" y="144709"/>
                    <a:pt x="743426" y="146614"/>
                  </a:cubicBezTo>
                  <a:cubicBezTo>
                    <a:pt x="751999" y="147567"/>
                    <a:pt x="758666" y="156139"/>
                    <a:pt x="758666" y="164712"/>
                  </a:cubicBezTo>
                  <a:cubicBezTo>
                    <a:pt x="758666" y="248532"/>
                    <a:pt x="708184" y="320922"/>
                    <a:pt x="635794" y="353307"/>
                  </a:cubicBezTo>
                  <a:cubicBezTo>
                    <a:pt x="664369" y="365689"/>
                    <a:pt x="689134" y="384739"/>
                    <a:pt x="708184" y="407599"/>
                  </a:cubicBezTo>
                  <a:cubicBezTo>
                    <a:pt x="714851" y="415219"/>
                    <a:pt x="720566" y="423792"/>
                    <a:pt x="726281" y="432364"/>
                  </a:cubicBezTo>
                  <a:cubicBezTo>
                    <a:pt x="771049" y="473322"/>
                    <a:pt x="761524" y="530472"/>
                    <a:pt x="757714" y="584764"/>
                  </a:cubicBezTo>
                  <a:cubicBezTo>
                    <a:pt x="755809" y="593337"/>
                    <a:pt x="753904" y="602862"/>
                    <a:pt x="751046" y="611434"/>
                  </a:cubicBezTo>
                  <a:cubicBezTo>
                    <a:pt x="748189" y="620007"/>
                    <a:pt x="745331" y="628579"/>
                    <a:pt x="741521" y="637152"/>
                  </a:cubicBezTo>
                  <a:cubicBezTo>
                    <a:pt x="737711" y="645724"/>
                    <a:pt x="732949" y="654297"/>
                    <a:pt x="727234" y="661917"/>
                  </a:cubicBezTo>
                  <a:cubicBezTo>
                    <a:pt x="716756" y="678109"/>
                    <a:pt x="703421" y="693349"/>
                    <a:pt x="687229" y="706684"/>
                  </a:cubicBezTo>
                  <a:cubicBezTo>
                    <a:pt x="689134" y="740974"/>
                    <a:pt x="709136" y="771454"/>
                    <a:pt x="737711" y="786694"/>
                  </a:cubicBezTo>
                  <a:cubicBezTo>
                    <a:pt x="744379" y="790504"/>
                    <a:pt x="752951" y="794314"/>
                    <a:pt x="760571" y="796219"/>
                  </a:cubicBezTo>
                  <a:cubicBezTo>
                    <a:pt x="771049" y="791457"/>
                    <a:pt x="780574" y="794314"/>
                    <a:pt x="788194" y="799077"/>
                  </a:cubicBezTo>
                  <a:cubicBezTo>
                    <a:pt x="810101" y="816222"/>
                    <a:pt x="800576" y="825747"/>
                    <a:pt x="783431" y="835272"/>
                  </a:cubicBezTo>
                  <a:cubicBezTo>
                    <a:pt x="773906" y="838129"/>
                    <a:pt x="762476" y="837177"/>
                    <a:pt x="752951" y="830509"/>
                  </a:cubicBezTo>
                  <a:cubicBezTo>
                    <a:pt x="743426" y="827652"/>
                    <a:pt x="733901" y="824794"/>
                    <a:pt x="724376" y="820032"/>
                  </a:cubicBezTo>
                  <a:cubicBezTo>
                    <a:pt x="689134" y="801934"/>
                    <a:pt x="662464" y="768597"/>
                    <a:pt x="653891" y="728592"/>
                  </a:cubicBezTo>
                  <a:cubicBezTo>
                    <a:pt x="559594" y="780027"/>
                    <a:pt x="439579" y="750499"/>
                    <a:pt x="381476" y="658107"/>
                  </a:cubicBezTo>
                  <a:cubicBezTo>
                    <a:pt x="376714" y="650487"/>
                    <a:pt x="377666" y="640962"/>
                    <a:pt x="384334" y="635247"/>
                  </a:cubicBezTo>
                  <a:cubicBezTo>
                    <a:pt x="392906" y="627627"/>
                    <a:pt x="405289" y="629532"/>
                    <a:pt x="411004" y="639057"/>
                  </a:cubicBezTo>
                  <a:cubicBezTo>
                    <a:pt x="440531" y="685729"/>
                    <a:pt x="490061" y="713352"/>
                    <a:pt x="541496" y="717162"/>
                  </a:cubicBezTo>
                  <a:cubicBezTo>
                    <a:pt x="545306" y="715257"/>
                    <a:pt x="548164" y="716209"/>
                    <a:pt x="552926" y="716209"/>
                  </a:cubicBezTo>
                  <a:cubicBezTo>
                    <a:pt x="611981" y="716209"/>
                    <a:pt x="663416" y="684777"/>
                    <a:pt x="693896" y="638104"/>
                  </a:cubicBezTo>
                  <a:cubicBezTo>
                    <a:pt x="699611" y="628579"/>
                    <a:pt x="705326" y="619054"/>
                    <a:pt x="710089" y="608577"/>
                  </a:cubicBezTo>
                  <a:cubicBezTo>
                    <a:pt x="732949" y="557142"/>
                    <a:pt x="723424" y="519042"/>
                    <a:pt x="710089" y="475227"/>
                  </a:cubicBezTo>
                  <a:cubicBezTo>
                    <a:pt x="705326" y="464749"/>
                    <a:pt x="700564" y="455224"/>
                    <a:pt x="693896" y="445699"/>
                  </a:cubicBezTo>
                  <a:cubicBezTo>
                    <a:pt x="663416" y="399979"/>
                    <a:pt x="611029" y="370452"/>
                    <a:pt x="551974" y="370452"/>
                  </a:cubicBezTo>
                  <a:cubicBezTo>
                    <a:pt x="546259" y="370452"/>
                    <a:pt x="539591" y="369499"/>
                    <a:pt x="532924" y="368547"/>
                  </a:cubicBezTo>
                  <a:cubicBezTo>
                    <a:pt x="485299" y="347592"/>
                    <a:pt x="440531" y="319017"/>
                    <a:pt x="397669" y="301872"/>
                  </a:cubicBezTo>
                  <a:cubicBezTo>
                    <a:pt x="389096" y="298062"/>
                    <a:pt x="380524" y="295204"/>
                    <a:pt x="371951" y="293299"/>
                  </a:cubicBezTo>
                  <a:cubicBezTo>
                    <a:pt x="294799" y="280917"/>
                    <a:pt x="209074" y="299967"/>
                    <a:pt x="180499" y="376167"/>
                  </a:cubicBezTo>
                  <a:cubicBezTo>
                    <a:pt x="170974" y="423792"/>
                    <a:pt x="161449" y="461892"/>
                    <a:pt x="175736" y="505707"/>
                  </a:cubicBezTo>
                  <a:cubicBezTo>
                    <a:pt x="177641" y="515232"/>
                    <a:pt x="179546" y="523804"/>
                    <a:pt x="181451" y="532377"/>
                  </a:cubicBezTo>
                  <a:cubicBezTo>
                    <a:pt x="186214" y="549522"/>
                    <a:pt x="193834" y="565714"/>
                    <a:pt x="202406" y="580954"/>
                  </a:cubicBezTo>
                  <a:cubicBezTo>
                    <a:pt x="207169" y="581907"/>
                    <a:pt x="211931" y="581907"/>
                    <a:pt x="217646" y="581907"/>
                  </a:cubicBezTo>
                  <a:cubicBezTo>
                    <a:pt x="225266" y="581907"/>
                    <a:pt x="231934" y="580954"/>
                    <a:pt x="239554" y="580002"/>
                  </a:cubicBezTo>
                  <a:cubicBezTo>
                    <a:pt x="247174" y="579049"/>
                    <a:pt x="253841" y="577144"/>
                    <a:pt x="260509" y="575239"/>
                  </a:cubicBezTo>
                  <a:cubicBezTo>
                    <a:pt x="305276" y="563809"/>
                    <a:pt x="330041" y="530472"/>
                    <a:pt x="344329" y="490467"/>
                  </a:cubicBezTo>
                  <a:cubicBezTo>
                    <a:pt x="347186" y="482847"/>
                    <a:pt x="350044" y="474274"/>
                    <a:pt x="351949" y="465702"/>
                  </a:cubicBezTo>
                  <a:cubicBezTo>
                    <a:pt x="361474" y="443794"/>
                    <a:pt x="361474" y="434269"/>
                    <a:pt x="361474" y="415219"/>
                  </a:cubicBezTo>
                  <a:cubicBezTo>
                    <a:pt x="370999" y="415219"/>
                    <a:pt x="390049" y="415219"/>
                    <a:pt x="390049" y="424744"/>
                  </a:cubicBezTo>
                  <a:cubicBezTo>
                    <a:pt x="399574" y="481894"/>
                    <a:pt x="361474" y="539044"/>
                    <a:pt x="325279" y="580954"/>
                  </a:cubicBezTo>
                  <a:cubicBezTo>
                    <a:pt x="317659" y="587622"/>
                    <a:pt x="310039" y="592384"/>
                    <a:pt x="301466" y="597147"/>
                  </a:cubicBezTo>
                  <a:cubicBezTo>
                    <a:pt x="276701" y="610482"/>
                    <a:pt x="248126" y="618102"/>
                    <a:pt x="218599" y="618102"/>
                  </a:cubicBezTo>
                  <a:cubicBezTo>
                    <a:pt x="191929" y="618102"/>
                    <a:pt x="168116" y="611434"/>
                    <a:pt x="145256" y="600957"/>
                  </a:cubicBezTo>
                  <a:cubicBezTo>
                    <a:pt x="64294" y="638104"/>
                    <a:pt x="7144" y="720972"/>
                    <a:pt x="7144" y="817174"/>
                  </a:cubicBezTo>
                  <a:cubicBezTo>
                    <a:pt x="7144" y="920044"/>
                    <a:pt x="72866" y="1008627"/>
                    <a:pt x="164306" y="1041964"/>
                  </a:cubicBezTo>
                  <a:cubicBezTo>
                    <a:pt x="168116" y="1041964"/>
                    <a:pt x="170974" y="1041964"/>
                    <a:pt x="174784" y="1041964"/>
                  </a:cubicBezTo>
                  <a:cubicBezTo>
                    <a:pt x="269081" y="1041964"/>
                    <a:pt x="346234" y="964812"/>
                    <a:pt x="346234" y="870514"/>
                  </a:cubicBezTo>
                  <a:cubicBezTo>
                    <a:pt x="346234" y="860037"/>
                    <a:pt x="355759" y="851464"/>
                    <a:pt x="367189" y="853369"/>
                  </a:cubicBezTo>
                  <a:cubicBezTo>
                    <a:pt x="375761" y="854322"/>
                    <a:pt x="382429" y="862894"/>
                    <a:pt x="382429" y="871467"/>
                  </a:cubicBezTo>
                  <a:cubicBezTo>
                    <a:pt x="382429" y="914329"/>
                    <a:pt x="369094" y="954334"/>
                    <a:pt x="346234" y="987672"/>
                  </a:cubicBezTo>
                  <a:cubicBezTo>
                    <a:pt x="346234" y="999102"/>
                    <a:pt x="348139" y="1010532"/>
                    <a:pt x="350044" y="1021009"/>
                  </a:cubicBezTo>
                  <a:cubicBezTo>
                    <a:pt x="352901" y="1031487"/>
                    <a:pt x="355759" y="1041964"/>
                    <a:pt x="360521" y="1052442"/>
                  </a:cubicBezTo>
                  <a:cubicBezTo>
                    <a:pt x="372904" y="1100067"/>
                    <a:pt x="401479" y="1128642"/>
                    <a:pt x="451009" y="1141024"/>
                  </a:cubicBezTo>
                  <a:cubicBezTo>
                    <a:pt x="461486" y="1144834"/>
                    <a:pt x="471964" y="1148645"/>
                    <a:pt x="482441" y="1150549"/>
                  </a:cubicBezTo>
                  <a:cubicBezTo>
                    <a:pt x="493871" y="1152454"/>
                    <a:pt x="504349" y="1154359"/>
                    <a:pt x="516731" y="1154359"/>
                  </a:cubicBezTo>
                  <a:cubicBezTo>
                    <a:pt x="611029" y="1154359"/>
                    <a:pt x="688181" y="1077207"/>
                    <a:pt x="688181" y="982909"/>
                  </a:cubicBezTo>
                  <a:cubicBezTo>
                    <a:pt x="688181" y="972432"/>
                    <a:pt x="697706" y="963859"/>
                    <a:pt x="709136" y="965764"/>
                  </a:cubicBezTo>
                  <a:cubicBezTo>
                    <a:pt x="717709" y="966717"/>
                    <a:pt x="724376" y="975289"/>
                    <a:pt x="724376" y="983862"/>
                  </a:cubicBezTo>
                  <a:cubicBezTo>
                    <a:pt x="724376" y="995292"/>
                    <a:pt x="723424" y="1006722"/>
                    <a:pt x="721519" y="1017199"/>
                  </a:cubicBezTo>
                  <a:cubicBezTo>
                    <a:pt x="725329" y="1052442"/>
                    <a:pt x="696754" y="1071492"/>
                    <a:pt x="684371" y="1105782"/>
                  </a:cubicBezTo>
                  <a:cubicBezTo>
                    <a:pt x="677704" y="1114354"/>
                    <a:pt x="671036" y="1121974"/>
                    <a:pt x="663416" y="1129595"/>
                  </a:cubicBezTo>
                  <a:cubicBezTo>
                    <a:pt x="626269" y="1166742"/>
                    <a:pt x="574834" y="1189602"/>
                    <a:pt x="517684" y="1189602"/>
                  </a:cubicBezTo>
                  <a:cubicBezTo>
                    <a:pt x="507206" y="1189602"/>
                    <a:pt x="497681" y="1188649"/>
                    <a:pt x="488156" y="1187697"/>
                  </a:cubicBezTo>
                  <a:cubicBezTo>
                    <a:pt x="478631" y="1186745"/>
                    <a:pt x="469106" y="1183887"/>
                    <a:pt x="459581" y="1181982"/>
                  </a:cubicBezTo>
                  <a:cubicBezTo>
                    <a:pt x="382429" y="1166742"/>
                    <a:pt x="334804" y="1100067"/>
                    <a:pt x="315754" y="1023867"/>
                  </a:cubicBezTo>
                  <a:cubicBezTo>
                    <a:pt x="249079" y="1071492"/>
                    <a:pt x="153829" y="1071492"/>
                    <a:pt x="172879" y="1185792"/>
                  </a:cubicBezTo>
                  <a:cubicBezTo>
                    <a:pt x="191929" y="1271517"/>
                    <a:pt x="258604" y="1338192"/>
                    <a:pt x="341471" y="1345812"/>
                  </a:cubicBezTo>
                  <a:cubicBezTo>
                    <a:pt x="351949" y="1347717"/>
                    <a:pt x="362426" y="1348670"/>
                    <a:pt x="373856" y="1348670"/>
                  </a:cubicBezTo>
                  <a:cubicBezTo>
                    <a:pt x="377666" y="1348670"/>
                    <a:pt x="381476" y="1348670"/>
                    <a:pt x="386239" y="1348670"/>
                  </a:cubicBezTo>
                  <a:cubicBezTo>
                    <a:pt x="385286" y="1355337"/>
                    <a:pt x="384334" y="1362957"/>
                    <a:pt x="383381" y="1369624"/>
                  </a:cubicBezTo>
                  <a:cubicBezTo>
                    <a:pt x="382429" y="1376292"/>
                    <a:pt x="382429" y="1383912"/>
                    <a:pt x="382429" y="1391532"/>
                  </a:cubicBezTo>
                  <a:cubicBezTo>
                    <a:pt x="373856" y="1500117"/>
                    <a:pt x="421481" y="1595367"/>
                    <a:pt x="527209" y="1625847"/>
                  </a:cubicBezTo>
                  <a:cubicBezTo>
                    <a:pt x="537686" y="1629657"/>
                    <a:pt x="548164" y="1633467"/>
                    <a:pt x="558641" y="1636324"/>
                  </a:cubicBezTo>
                  <a:cubicBezTo>
                    <a:pt x="623411" y="1652517"/>
                    <a:pt x="698659" y="1636324"/>
                    <a:pt x="756761" y="1596320"/>
                  </a:cubicBezTo>
                  <a:cubicBezTo>
                    <a:pt x="764381" y="1592509"/>
                    <a:pt x="771049" y="1588699"/>
                    <a:pt x="777716" y="1584890"/>
                  </a:cubicBezTo>
                  <a:cubicBezTo>
                    <a:pt x="812006" y="1563934"/>
                    <a:pt x="841534" y="1533454"/>
                    <a:pt x="858679" y="1491545"/>
                  </a:cubicBezTo>
                  <a:cubicBezTo>
                    <a:pt x="887254" y="1424870"/>
                    <a:pt x="877729" y="1339145"/>
                    <a:pt x="791051" y="1321999"/>
                  </a:cubicBezTo>
                  <a:cubicBezTo>
                    <a:pt x="784384" y="1320095"/>
                    <a:pt x="777716" y="1319142"/>
                    <a:pt x="771049" y="1318190"/>
                  </a:cubicBezTo>
                  <a:cubicBezTo>
                    <a:pt x="764381" y="1317237"/>
                    <a:pt x="757714" y="1317237"/>
                    <a:pt x="750094" y="1317237"/>
                  </a:cubicBezTo>
                  <a:cubicBezTo>
                    <a:pt x="691039" y="1317237"/>
                    <a:pt x="638651" y="1347717"/>
                    <a:pt x="608171" y="1392484"/>
                  </a:cubicBezTo>
                  <a:cubicBezTo>
                    <a:pt x="602456" y="1402009"/>
                    <a:pt x="596741" y="1411534"/>
                    <a:pt x="591979" y="1422012"/>
                  </a:cubicBezTo>
                  <a:cubicBezTo>
                    <a:pt x="577691" y="1445824"/>
                    <a:pt x="590074" y="1483924"/>
                    <a:pt x="576739" y="1497259"/>
                  </a:cubicBezTo>
                  <a:cubicBezTo>
                    <a:pt x="571976" y="1502022"/>
                    <a:pt x="565309" y="1503927"/>
                    <a:pt x="552926" y="1501070"/>
                  </a:cubicBezTo>
                  <a:cubicBezTo>
                    <a:pt x="543401" y="1482020"/>
                    <a:pt x="543401" y="1462970"/>
                    <a:pt x="546259" y="1447729"/>
                  </a:cubicBezTo>
                  <a:cubicBezTo>
                    <a:pt x="548164" y="1439157"/>
                    <a:pt x="551021" y="1430584"/>
                    <a:pt x="552926" y="1422965"/>
                  </a:cubicBezTo>
                  <a:cubicBezTo>
                    <a:pt x="556736" y="1412487"/>
                    <a:pt x="560546" y="1402962"/>
                    <a:pt x="565309" y="1393437"/>
                  </a:cubicBezTo>
                  <a:cubicBezTo>
                    <a:pt x="600551" y="1326762"/>
                    <a:pt x="669131" y="1281042"/>
                    <a:pt x="749141" y="1281042"/>
                  </a:cubicBezTo>
                  <a:close/>
                  <a:moveTo>
                    <a:pt x="164306" y="969574"/>
                  </a:moveTo>
                  <a:cubicBezTo>
                    <a:pt x="157639" y="975289"/>
                    <a:pt x="147161" y="975289"/>
                    <a:pt x="140494" y="968622"/>
                  </a:cubicBezTo>
                  <a:cubicBezTo>
                    <a:pt x="54769" y="894327"/>
                    <a:pt x="45244" y="763834"/>
                    <a:pt x="118586" y="678109"/>
                  </a:cubicBezTo>
                  <a:cubicBezTo>
                    <a:pt x="123349" y="672394"/>
                    <a:pt x="129064" y="667632"/>
                    <a:pt x="133826" y="661917"/>
                  </a:cubicBezTo>
                  <a:cubicBezTo>
                    <a:pt x="133826" y="661917"/>
                    <a:pt x="134779" y="661917"/>
                    <a:pt x="134779" y="661917"/>
                  </a:cubicBezTo>
                  <a:lnTo>
                    <a:pt x="153829" y="691444"/>
                  </a:lnTo>
                  <a:cubicBezTo>
                    <a:pt x="153829" y="691444"/>
                    <a:pt x="153829" y="691444"/>
                    <a:pt x="153829" y="692397"/>
                  </a:cubicBezTo>
                  <a:cubicBezTo>
                    <a:pt x="150971" y="695254"/>
                    <a:pt x="148114" y="698112"/>
                    <a:pt x="146209" y="700969"/>
                  </a:cubicBezTo>
                  <a:cubicBezTo>
                    <a:pt x="84296" y="772407"/>
                    <a:pt x="92869" y="880992"/>
                    <a:pt x="165259" y="942904"/>
                  </a:cubicBezTo>
                  <a:cubicBezTo>
                    <a:pt x="172879" y="949572"/>
                    <a:pt x="172879" y="961954"/>
                    <a:pt x="164306" y="9695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5D0BD4CB-B29D-469B-BA05-B472758C801F}"/>
                </a:ext>
              </a:extLst>
            </p:cNvPr>
            <p:cNvSpPr/>
            <p:nvPr/>
          </p:nvSpPr>
          <p:spPr>
            <a:xfrm>
              <a:off x="8319409" y="2396187"/>
              <a:ext cx="885825" cy="1647825"/>
            </a:xfrm>
            <a:custGeom>
              <a:avLst/>
              <a:gdLst>
                <a:gd name="connsiteX0" fmla="*/ 320891 w 885825"/>
                <a:gd name="connsiteY0" fmla="*/ 1394389 h 1647825"/>
                <a:gd name="connsiteX1" fmla="*/ 333274 w 885825"/>
                <a:gd name="connsiteY1" fmla="*/ 1423917 h 1647825"/>
                <a:gd name="connsiteX2" fmla="*/ 339941 w 885825"/>
                <a:gd name="connsiteY2" fmla="*/ 1448682 h 1647825"/>
                <a:gd name="connsiteX3" fmla="*/ 333274 w 885825"/>
                <a:gd name="connsiteY3" fmla="*/ 1502022 h 1647825"/>
                <a:gd name="connsiteX4" fmla="*/ 309461 w 885825"/>
                <a:gd name="connsiteY4" fmla="*/ 1498212 h 1647825"/>
                <a:gd name="connsiteX5" fmla="*/ 294221 w 885825"/>
                <a:gd name="connsiteY5" fmla="*/ 1422964 h 1647825"/>
                <a:gd name="connsiteX6" fmla="*/ 278029 w 885825"/>
                <a:gd name="connsiteY6" fmla="*/ 1393437 h 1647825"/>
                <a:gd name="connsiteX7" fmla="*/ 136106 w 885825"/>
                <a:gd name="connsiteY7" fmla="*/ 1318189 h 1647825"/>
                <a:gd name="connsiteX8" fmla="*/ 115151 w 885825"/>
                <a:gd name="connsiteY8" fmla="*/ 1319142 h 1647825"/>
                <a:gd name="connsiteX9" fmla="*/ 95149 w 885825"/>
                <a:gd name="connsiteY9" fmla="*/ 1322952 h 1647825"/>
                <a:gd name="connsiteX10" fmla="*/ 27521 w 885825"/>
                <a:gd name="connsiteY10" fmla="*/ 1492497 h 1647825"/>
                <a:gd name="connsiteX11" fmla="*/ 108484 w 885825"/>
                <a:gd name="connsiteY11" fmla="*/ 1585842 h 1647825"/>
                <a:gd name="connsiteX12" fmla="*/ 129439 w 885825"/>
                <a:gd name="connsiteY12" fmla="*/ 1597272 h 1647825"/>
                <a:gd name="connsiteX13" fmla="*/ 327559 w 885825"/>
                <a:gd name="connsiteY13" fmla="*/ 1637277 h 1647825"/>
                <a:gd name="connsiteX14" fmla="*/ 358991 w 885825"/>
                <a:gd name="connsiteY14" fmla="*/ 1626800 h 1647825"/>
                <a:gd name="connsiteX15" fmla="*/ 503771 w 885825"/>
                <a:gd name="connsiteY15" fmla="*/ 1392484 h 1647825"/>
                <a:gd name="connsiteX16" fmla="*/ 502819 w 885825"/>
                <a:gd name="connsiteY16" fmla="*/ 1370577 h 1647825"/>
                <a:gd name="connsiteX17" fmla="*/ 499961 w 885825"/>
                <a:gd name="connsiteY17" fmla="*/ 1349622 h 1647825"/>
                <a:gd name="connsiteX18" fmla="*/ 512344 w 885825"/>
                <a:gd name="connsiteY18" fmla="*/ 1349622 h 1647825"/>
                <a:gd name="connsiteX19" fmla="*/ 544729 w 885825"/>
                <a:gd name="connsiteY19" fmla="*/ 1346764 h 1647825"/>
                <a:gd name="connsiteX20" fmla="*/ 713321 w 885825"/>
                <a:gd name="connsiteY20" fmla="*/ 1186744 h 1647825"/>
                <a:gd name="connsiteX21" fmla="*/ 570446 w 885825"/>
                <a:gd name="connsiteY21" fmla="*/ 1024819 h 1647825"/>
                <a:gd name="connsiteX22" fmla="*/ 426619 w 885825"/>
                <a:gd name="connsiteY22" fmla="*/ 1182934 h 1647825"/>
                <a:gd name="connsiteX23" fmla="*/ 398044 w 885825"/>
                <a:gd name="connsiteY23" fmla="*/ 1188650 h 1647825"/>
                <a:gd name="connsiteX24" fmla="*/ 368516 w 885825"/>
                <a:gd name="connsiteY24" fmla="*/ 1190554 h 1647825"/>
                <a:gd name="connsiteX25" fmla="*/ 222784 w 885825"/>
                <a:gd name="connsiteY25" fmla="*/ 1130547 h 1647825"/>
                <a:gd name="connsiteX26" fmla="*/ 201829 w 885825"/>
                <a:gd name="connsiteY26" fmla="*/ 1106734 h 1647825"/>
                <a:gd name="connsiteX27" fmla="*/ 164681 w 885825"/>
                <a:gd name="connsiteY27" fmla="*/ 1018152 h 1647825"/>
                <a:gd name="connsiteX28" fmla="*/ 161824 w 885825"/>
                <a:gd name="connsiteY28" fmla="*/ 984814 h 1647825"/>
                <a:gd name="connsiteX29" fmla="*/ 177064 w 885825"/>
                <a:gd name="connsiteY29" fmla="*/ 966717 h 1647825"/>
                <a:gd name="connsiteX30" fmla="*/ 198019 w 885825"/>
                <a:gd name="connsiteY30" fmla="*/ 983862 h 1647825"/>
                <a:gd name="connsiteX31" fmla="*/ 369469 w 885825"/>
                <a:gd name="connsiteY31" fmla="*/ 1155312 h 1647825"/>
                <a:gd name="connsiteX32" fmla="*/ 403759 w 885825"/>
                <a:gd name="connsiteY32" fmla="*/ 1151502 h 1647825"/>
                <a:gd name="connsiteX33" fmla="*/ 435191 w 885825"/>
                <a:gd name="connsiteY33" fmla="*/ 1141977 h 1647825"/>
                <a:gd name="connsiteX34" fmla="*/ 525679 w 885825"/>
                <a:gd name="connsiteY34" fmla="*/ 1053394 h 1647825"/>
                <a:gd name="connsiteX35" fmla="*/ 536156 w 885825"/>
                <a:gd name="connsiteY35" fmla="*/ 1021962 h 1647825"/>
                <a:gd name="connsiteX36" fmla="*/ 539966 w 885825"/>
                <a:gd name="connsiteY36" fmla="*/ 988624 h 1647825"/>
                <a:gd name="connsiteX37" fmla="*/ 503771 w 885825"/>
                <a:gd name="connsiteY37" fmla="*/ 872419 h 1647825"/>
                <a:gd name="connsiteX38" fmla="*/ 519011 w 885825"/>
                <a:gd name="connsiteY38" fmla="*/ 854322 h 1647825"/>
                <a:gd name="connsiteX39" fmla="*/ 539966 w 885825"/>
                <a:gd name="connsiteY39" fmla="*/ 871467 h 1647825"/>
                <a:gd name="connsiteX40" fmla="*/ 711416 w 885825"/>
                <a:gd name="connsiteY40" fmla="*/ 1042917 h 1647825"/>
                <a:gd name="connsiteX41" fmla="*/ 721894 w 885825"/>
                <a:gd name="connsiteY41" fmla="*/ 1042917 h 1647825"/>
                <a:gd name="connsiteX42" fmla="*/ 879056 w 885825"/>
                <a:gd name="connsiteY42" fmla="*/ 818127 h 1647825"/>
                <a:gd name="connsiteX43" fmla="*/ 739991 w 885825"/>
                <a:gd name="connsiteY43" fmla="*/ 600957 h 1647825"/>
                <a:gd name="connsiteX44" fmla="*/ 666649 w 885825"/>
                <a:gd name="connsiteY44" fmla="*/ 618102 h 1647825"/>
                <a:gd name="connsiteX45" fmla="*/ 583781 w 885825"/>
                <a:gd name="connsiteY45" fmla="*/ 597147 h 1647825"/>
                <a:gd name="connsiteX46" fmla="*/ 559969 w 885825"/>
                <a:gd name="connsiteY46" fmla="*/ 580954 h 1647825"/>
                <a:gd name="connsiteX47" fmla="*/ 495199 w 885825"/>
                <a:gd name="connsiteY47" fmla="*/ 424744 h 1647825"/>
                <a:gd name="connsiteX48" fmla="*/ 523774 w 885825"/>
                <a:gd name="connsiteY48" fmla="*/ 415219 h 1647825"/>
                <a:gd name="connsiteX49" fmla="*/ 533299 w 885825"/>
                <a:gd name="connsiteY49" fmla="*/ 465702 h 1647825"/>
                <a:gd name="connsiteX50" fmla="*/ 540919 w 885825"/>
                <a:gd name="connsiteY50" fmla="*/ 490467 h 1647825"/>
                <a:gd name="connsiteX51" fmla="*/ 624739 w 885825"/>
                <a:gd name="connsiteY51" fmla="*/ 575239 h 1647825"/>
                <a:gd name="connsiteX52" fmla="*/ 645694 w 885825"/>
                <a:gd name="connsiteY52" fmla="*/ 580002 h 1647825"/>
                <a:gd name="connsiteX53" fmla="*/ 667601 w 885825"/>
                <a:gd name="connsiteY53" fmla="*/ 581907 h 1647825"/>
                <a:gd name="connsiteX54" fmla="*/ 682841 w 885825"/>
                <a:gd name="connsiteY54" fmla="*/ 580954 h 1647825"/>
                <a:gd name="connsiteX55" fmla="*/ 703796 w 885825"/>
                <a:gd name="connsiteY55" fmla="*/ 532377 h 1647825"/>
                <a:gd name="connsiteX56" fmla="*/ 709511 w 885825"/>
                <a:gd name="connsiteY56" fmla="*/ 505707 h 1647825"/>
                <a:gd name="connsiteX57" fmla="*/ 704749 w 885825"/>
                <a:gd name="connsiteY57" fmla="*/ 376167 h 1647825"/>
                <a:gd name="connsiteX58" fmla="*/ 513296 w 885825"/>
                <a:gd name="connsiteY58" fmla="*/ 293299 h 1647825"/>
                <a:gd name="connsiteX59" fmla="*/ 487579 w 885825"/>
                <a:gd name="connsiteY59" fmla="*/ 301872 h 1647825"/>
                <a:gd name="connsiteX60" fmla="*/ 352324 w 885825"/>
                <a:gd name="connsiteY60" fmla="*/ 368547 h 1647825"/>
                <a:gd name="connsiteX61" fmla="*/ 333274 w 885825"/>
                <a:gd name="connsiteY61" fmla="*/ 370452 h 1647825"/>
                <a:gd name="connsiteX62" fmla="*/ 191351 w 885825"/>
                <a:gd name="connsiteY62" fmla="*/ 445699 h 1647825"/>
                <a:gd name="connsiteX63" fmla="*/ 175159 w 885825"/>
                <a:gd name="connsiteY63" fmla="*/ 475227 h 1647825"/>
                <a:gd name="connsiteX64" fmla="*/ 175159 w 885825"/>
                <a:gd name="connsiteY64" fmla="*/ 608577 h 1647825"/>
                <a:gd name="connsiteX65" fmla="*/ 191351 w 885825"/>
                <a:gd name="connsiteY65" fmla="*/ 638104 h 1647825"/>
                <a:gd name="connsiteX66" fmla="*/ 332321 w 885825"/>
                <a:gd name="connsiteY66" fmla="*/ 716209 h 1647825"/>
                <a:gd name="connsiteX67" fmla="*/ 343751 w 885825"/>
                <a:gd name="connsiteY67" fmla="*/ 717162 h 1647825"/>
                <a:gd name="connsiteX68" fmla="*/ 474244 w 885825"/>
                <a:gd name="connsiteY68" fmla="*/ 639057 h 1647825"/>
                <a:gd name="connsiteX69" fmla="*/ 500914 w 885825"/>
                <a:gd name="connsiteY69" fmla="*/ 635247 h 1647825"/>
                <a:gd name="connsiteX70" fmla="*/ 503771 w 885825"/>
                <a:gd name="connsiteY70" fmla="*/ 658107 h 1647825"/>
                <a:gd name="connsiteX71" fmla="*/ 231356 w 885825"/>
                <a:gd name="connsiteY71" fmla="*/ 728592 h 1647825"/>
                <a:gd name="connsiteX72" fmla="*/ 160871 w 885825"/>
                <a:gd name="connsiteY72" fmla="*/ 820032 h 1647825"/>
                <a:gd name="connsiteX73" fmla="*/ 132296 w 885825"/>
                <a:gd name="connsiteY73" fmla="*/ 830509 h 1647825"/>
                <a:gd name="connsiteX74" fmla="*/ 101816 w 885825"/>
                <a:gd name="connsiteY74" fmla="*/ 835272 h 1647825"/>
                <a:gd name="connsiteX75" fmla="*/ 97054 w 885825"/>
                <a:gd name="connsiteY75" fmla="*/ 799077 h 1647825"/>
                <a:gd name="connsiteX76" fmla="*/ 124676 w 885825"/>
                <a:gd name="connsiteY76" fmla="*/ 796219 h 1647825"/>
                <a:gd name="connsiteX77" fmla="*/ 147536 w 885825"/>
                <a:gd name="connsiteY77" fmla="*/ 786694 h 1647825"/>
                <a:gd name="connsiteX78" fmla="*/ 198019 w 885825"/>
                <a:gd name="connsiteY78" fmla="*/ 706684 h 1647825"/>
                <a:gd name="connsiteX79" fmla="*/ 158014 w 885825"/>
                <a:gd name="connsiteY79" fmla="*/ 661917 h 1647825"/>
                <a:gd name="connsiteX80" fmla="*/ 143726 w 885825"/>
                <a:gd name="connsiteY80" fmla="*/ 637152 h 1647825"/>
                <a:gd name="connsiteX81" fmla="*/ 134201 w 885825"/>
                <a:gd name="connsiteY81" fmla="*/ 611434 h 1647825"/>
                <a:gd name="connsiteX82" fmla="*/ 127534 w 885825"/>
                <a:gd name="connsiteY82" fmla="*/ 584764 h 1647825"/>
                <a:gd name="connsiteX83" fmla="*/ 158966 w 885825"/>
                <a:gd name="connsiteY83" fmla="*/ 432364 h 1647825"/>
                <a:gd name="connsiteX84" fmla="*/ 177064 w 885825"/>
                <a:gd name="connsiteY84" fmla="*/ 407599 h 1647825"/>
                <a:gd name="connsiteX85" fmla="*/ 249454 w 885825"/>
                <a:gd name="connsiteY85" fmla="*/ 353307 h 1647825"/>
                <a:gd name="connsiteX86" fmla="*/ 126581 w 885825"/>
                <a:gd name="connsiteY86" fmla="*/ 164712 h 1647825"/>
                <a:gd name="connsiteX87" fmla="*/ 141821 w 885825"/>
                <a:gd name="connsiteY87" fmla="*/ 146614 h 1647825"/>
                <a:gd name="connsiteX88" fmla="*/ 162776 w 885825"/>
                <a:gd name="connsiteY88" fmla="*/ 163759 h 1647825"/>
                <a:gd name="connsiteX89" fmla="*/ 166586 w 885825"/>
                <a:gd name="connsiteY89" fmla="*/ 198049 h 1647825"/>
                <a:gd name="connsiteX90" fmla="*/ 334226 w 885825"/>
                <a:gd name="connsiteY90" fmla="*/ 335209 h 1647825"/>
                <a:gd name="connsiteX91" fmla="*/ 364706 w 885825"/>
                <a:gd name="connsiteY91" fmla="*/ 332352 h 1647825"/>
                <a:gd name="connsiteX92" fmla="*/ 479959 w 885825"/>
                <a:gd name="connsiteY92" fmla="*/ 253294 h 1647825"/>
                <a:gd name="connsiteX93" fmla="*/ 493294 w 885825"/>
                <a:gd name="connsiteY93" fmla="*/ 227577 h 1647825"/>
                <a:gd name="connsiteX94" fmla="*/ 261836 w 885825"/>
                <a:gd name="connsiteY94" fmla="*/ 8502 h 1647825"/>
                <a:gd name="connsiteX95" fmla="*/ 228499 w 885825"/>
                <a:gd name="connsiteY95" fmla="*/ 12312 h 1647825"/>
                <a:gd name="connsiteX96" fmla="*/ 135154 w 885825"/>
                <a:gd name="connsiteY96" fmla="*/ 50412 h 1647825"/>
                <a:gd name="connsiteX97" fmla="*/ 108484 w 885825"/>
                <a:gd name="connsiteY97" fmla="*/ 71367 h 1647825"/>
                <a:gd name="connsiteX98" fmla="*/ 30379 w 885825"/>
                <a:gd name="connsiteY98" fmla="*/ 221862 h 1647825"/>
                <a:gd name="connsiteX99" fmla="*/ 28474 w 885825"/>
                <a:gd name="connsiteY99" fmla="*/ 220909 h 1647825"/>
                <a:gd name="connsiteX100" fmla="*/ 28474 w 885825"/>
                <a:gd name="connsiteY100" fmla="*/ 280917 h 1647825"/>
                <a:gd name="connsiteX101" fmla="*/ 28474 w 885825"/>
                <a:gd name="connsiteY101" fmla="*/ 311397 h 1647825"/>
                <a:gd name="connsiteX102" fmla="*/ 17044 w 885825"/>
                <a:gd name="connsiteY102" fmla="*/ 619054 h 1647825"/>
                <a:gd name="connsiteX103" fmla="*/ 21806 w 885825"/>
                <a:gd name="connsiteY103" fmla="*/ 650487 h 1647825"/>
                <a:gd name="connsiteX104" fmla="*/ 28474 w 885825"/>
                <a:gd name="connsiteY104" fmla="*/ 681919 h 1647825"/>
                <a:gd name="connsiteX105" fmla="*/ 29426 w 885825"/>
                <a:gd name="connsiteY105" fmla="*/ 707637 h 1647825"/>
                <a:gd name="connsiteX106" fmla="*/ 38951 w 885825"/>
                <a:gd name="connsiteY106" fmla="*/ 891469 h 1647825"/>
                <a:gd name="connsiteX107" fmla="*/ 117056 w 885825"/>
                <a:gd name="connsiteY107" fmla="*/ 857179 h 1647825"/>
                <a:gd name="connsiteX108" fmla="*/ 147536 w 885825"/>
                <a:gd name="connsiteY108" fmla="*/ 854322 h 1647825"/>
                <a:gd name="connsiteX109" fmla="*/ 174206 w 885825"/>
                <a:gd name="connsiteY109" fmla="*/ 859084 h 1647825"/>
                <a:gd name="connsiteX110" fmla="*/ 280886 w 885825"/>
                <a:gd name="connsiteY110" fmla="*/ 1049584 h 1647825"/>
                <a:gd name="connsiteX111" fmla="*/ 266599 w 885825"/>
                <a:gd name="connsiteY111" fmla="*/ 1060062 h 1647825"/>
                <a:gd name="connsiteX112" fmla="*/ 255169 w 885825"/>
                <a:gd name="connsiteY112" fmla="*/ 1042917 h 1647825"/>
                <a:gd name="connsiteX113" fmla="*/ 166586 w 885825"/>
                <a:gd name="connsiteY113" fmla="*/ 884802 h 1647825"/>
                <a:gd name="connsiteX114" fmla="*/ 139916 w 885825"/>
                <a:gd name="connsiteY114" fmla="*/ 880039 h 1647825"/>
                <a:gd name="connsiteX115" fmla="*/ 115151 w 885825"/>
                <a:gd name="connsiteY115" fmla="*/ 880039 h 1647825"/>
                <a:gd name="connsiteX116" fmla="*/ 94196 w 885825"/>
                <a:gd name="connsiteY116" fmla="*/ 885754 h 1647825"/>
                <a:gd name="connsiteX117" fmla="*/ 29426 w 885825"/>
                <a:gd name="connsiteY117" fmla="*/ 975289 h 1647825"/>
                <a:gd name="connsiteX118" fmla="*/ 23711 w 885825"/>
                <a:gd name="connsiteY118" fmla="*/ 1006722 h 1647825"/>
                <a:gd name="connsiteX119" fmla="*/ 26569 w 885825"/>
                <a:gd name="connsiteY119" fmla="*/ 1287709 h 1647825"/>
                <a:gd name="connsiteX120" fmla="*/ 26569 w 885825"/>
                <a:gd name="connsiteY120" fmla="*/ 1312475 h 1647825"/>
                <a:gd name="connsiteX121" fmla="*/ 136106 w 885825"/>
                <a:gd name="connsiteY121" fmla="*/ 1281042 h 1647825"/>
                <a:gd name="connsiteX122" fmla="*/ 320891 w 885825"/>
                <a:gd name="connsiteY122" fmla="*/ 1394389 h 1647825"/>
                <a:gd name="connsiteX123" fmla="*/ 721894 w 885825"/>
                <a:gd name="connsiteY123" fmla="*/ 944809 h 1647825"/>
                <a:gd name="connsiteX124" fmla="*/ 740944 w 885825"/>
                <a:gd name="connsiteY124" fmla="*/ 702874 h 1647825"/>
                <a:gd name="connsiteX125" fmla="*/ 733324 w 885825"/>
                <a:gd name="connsiteY125" fmla="*/ 694302 h 1647825"/>
                <a:gd name="connsiteX126" fmla="*/ 733324 w 885825"/>
                <a:gd name="connsiteY126" fmla="*/ 693349 h 1647825"/>
                <a:gd name="connsiteX127" fmla="*/ 752374 w 885825"/>
                <a:gd name="connsiteY127" fmla="*/ 663822 h 1647825"/>
                <a:gd name="connsiteX128" fmla="*/ 753326 w 885825"/>
                <a:gd name="connsiteY128" fmla="*/ 663822 h 1647825"/>
                <a:gd name="connsiteX129" fmla="*/ 768566 w 885825"/>
                <a:gd name="connsiteY129" fmla="*/ 680014 h 1647825"/>
                <a:gd name="connsiteX130" fmla="*/ 746659 w 885825"/>
                <a:gd name="connsiteY130" fmla="*/ 970527 h 1647825"/>
                <a:gd name="connsiteX131" fmla="*/ 722846 w 885825"/>
                <a:gd name="connsiteY131" fmla="*/ 971479 h 1647825"/>
                <a:gd name="connsiteX132" fmla="*/ 721894 w 885825"/>
                <a:gd name="connsiteY132" fmla="*/ 944809 h 1647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</a:cxnLst>
              <a:rect l="l" t="t" r="r" b="b"/>
              <a:pathLst>
                <a:path w="885825" h="1647825">
                  <a:moveTo>
                    <a:pt x="320891" y="1394389"/>
                  </a:moveTo>
                  <a:cubicBezTo>
                    <a:pt x="325654" y="1403914"/>
                    <a:pt x="330416" y="1413439"/>
                    <a:pt x="333274" y="1423917"/>
                  </a:cubicBezTo>
                  <a:cubicBezTo>
                    <a:pt x="336131" y="1431537"/>
                    <a:pt x="338036" y="1440109"/>
                    <a:pt x="339941" y="1448682"/>
                  </a:cubicBezTo>
                  <a:cubicBezTo>
                    <a:pt x="342799" y="1463922"/>
                    <a:pt x="342799" y="1482972"/>
                    <a:pt x="333274" y="1502022"/>
                  </a:cubicBezTo>
                  <a:cubicBezTo>
                    <a:pt x="320891" y="1503927"/>
                    <a:pt x="314224" y="1502022"/>
                    <a:pt x="309461" y="1498212"/>
                  </a:cubicBezTo>
                  <a:cubicBezTo>
                    <a:pt x="296126" y="1484877"/>
                    <a:pt x="308509" y="1446777"/>
                    <a:pt x="294221" y="1422964"/>
                  </a:cubicBezTo>
                  <a:cubicBezTo>
                    <a:pt x="289459" y="1412487"/>
                    <a:pt x="284696" y="1402962"/>
                    <a:pt x="278029" y="1393437"/>
                  </a:cubicBezTo>
                  <a:cubicBezTo>
                    <a:pt x="247549" y="1347717"/>
                    <a:pt x="195161" y="1318189"/>
                    <a:pt x="136106" y="1318189"/>
                  </a:cubicBezTo>
                  <a:cubicBezTo>
                    <a:pt x="129439" y="1318189"/>
                    <a:pt x="121819" y="1318189"/>
                    <a:pt x="115151" y="1319142"/>
                  </a:cubicBezTo>
                  <a:cubicBezTo>
                    <a:pt x="108484" y="1320095"/>
                    <a:pt x="101816" y="1321047"/>
                    <a:pt x="95149" y="1322952"/>
                  </a:cubicBezTo>
                  <a:cubicBezTo>
                    <a:pt x="8471" y="1340097"/>
                    <a:pt x="-1054" y="1425822"/>
                    <a:pt x="27521" y="1492497"/>
                  </a:cubicBezTo>
                  <a:cubicBezTo>
                    <a:pt x="45619" y="1534407"/>
                    <a:pt x="74194" y="1564887"/>
                    <a:pt x="108484" y="1585842"/>
                  </a:cubicBezTo>
                  <a:cubicBezTo>
                    <a:pt x="115151" y="1589652"/>
                    <a:pt x="122771" y="1593462"/>
                    <a:pt x="129439" y="1597272"/>
                  </a:cubicBezTo>
                  <a:cubicBezTo>
                    <a:pt x="187541" y="1637277"/>
                    <a:pt x="262789" y="1653470"/>
                    <a:pt x="327559" y="1637277"/>
                  </a:cubicBezTo>
                  <a:cubicBezTo>
                    <a:pt x="338036" y="1634420"/>
                    <a:pt x="348514" y="1631562"/>
                    <a:pt x="358991" y="1626800"/>
                  </a:cubicBezTo>
                  <a:cubicBezTo>
                    <a:pt x="464719" y="1596320"/>
                    <a:pt x="512344" y="1501070"/>
                    <a:pt x="503771" y="1392484"/>
                  </a:cubicBezTo>
                  <a:cubicBezTo>
                    <a:pt x="503771" y="1384864"/>
                    <a:pt x="503771" y="1378197"/>
                    <a:pt x="502819" y="1370577"/>
                  </a:cubicBezTo>
                  <a:cubicBezTo>
                    <a:pt x="501866" y="1362957"/>
                    <a:pt x="500914" y="1356289"/>
                    <a:pt x="499961" y="1349622"/>
                  </a:cubicBezTo>
                  <a:cubicBezTo>
                    <a:pt x="503771" y="1349622"/>
                    <a:pt x="507581" y="1349622"/>
                    <a:pt x="512344" y="1349622"/>
                  </a:cubicBezTo>
                  <a:cubicBezTo>
                    <a:pt x="522821" y="1349622"/>
                    <a:pt x="534251" y="1348670"/>
                    <a:pt x="544729" y="1346764"/>
                  </a:cubicBezTo>
                  <a:cubicBezTo>
                    <a:pt x="627596" y="1339145"/>
                    <a:pt x="694271" y="1272470"/>
                    <a:pt x="713321" y="1186744"/>
                  </a:cubicBezTo>
                  <a:cubicBezTo>
                    <a:pt x="732371" y="1072444"/>
                    <a:pt x="637121" y="1072444"/>
                    <a:pt x="570446" y="1024819"/>
                  </a:cubicBezTo>
                  <a:cubicBezTo>
                    <a:pt x="551396" y="1101019"/>
                    <a:pt x="503771" y="1167694"/>
                    <a:pt x="426619" y="1182934"/>
                  </a:cubicBezTo>
                  <a:cubicBezTo>
                    <a:pt x="417094" y="1185792"/>
                    <a:pt x="407569" y="1187697"/>
                    <a:pt x="398044" y="1188650"/>
                  </a:cubicBezTo>
                  <a:cubicBezTo>
                    <a:pt x="388519" y="1189602"/>
                    <a:pt x="378994" y="1190554"/>
                    <a:pt x="368516" y="1190554"/>
                  </a:cubicBezTo>
                  <a:cubicBezTo>
                    <a:pt x="311366" y="1190554"/>
                    <a:pt x="259931" y="1167694"/>
                    <a:pt x="222784" y="1130547"/>
                  </a:cubicBezTo>
                  <a:cubicBezTo>
                    <a:pt x="215164" y="1122927"/>
                    <a:pt x="208496" y="1115307"/>
                    <a:pt x="201829" y="1106734"/>
                  </a:cubicBezTo>
                  <a:cubicBezTo>
                    <a:pt x="189446" y="1072444"/>
                    <a:pt x="160871" y="1053394"/>
                    <a:pt x="164681" y="1018152"/>
                  </a:cubicBezTo>
                  <a:cubicBezTo>
                    <a:pt x="162776" y="1007674"/>
                    <a:pt x="161824" y="996244"/>
                    <a:pt x="161824" y="984814"/>
                  </a:cubicBezTo>
                  <a:cubicBezTo>
                    <a:pt x="161824" y="976242"/>
                    <a:pt x="168491" y="967669"/>
                    <a:pt x="177064" y="966717"/>
                  </a:cubicBezTo>
                  <a:cubicBezTo>
                    <a:pt x="188494" y="964812"/>
                    <a:pt x="198019" y="973384"/>
                    <a:pt x="198019" y="983862"/>
                  </a:cubicBezTo>
                  <a:cubicBezTo>
                    <a:pt x="198019" y="1078159"/>
                    <a:pt x="275171" y="1155312"/>
                    <a:pt x="369469" y="1155312"/>
                  </a:cubicBezTo>
                  <a:cubicBezTo>
                    <a:pt x="380899" y="1155312"/>
                    <a:pt x="392329" y="1154359"/>
                    <a:pt x="403759" y="1151502"/>
                  </a:cubicBezTo>
                  <a:cubicBezTo>
                    <a:pt x="415189" y="1149597"/>
                    <a:pt x="425666" y="1145787"/>
                    <a:pt x="435191" y="1141977"/>
                  </a:cubicBezTo>
                  <a:cubicBezTo>
                    <a:pt x="485674" y="1129594"/>
                    <a:pt x="514249" y="1101019"/>
                    <a:pt x="525679" y="1053394"/>
                  </a:cubicBezTo>
                  <a:cubicBezTo>
                    <a:pt x="530441" y="1042917"/>
                    <a:pt x="533299" y="1032439"/>
                    <a:pt x="536156" y="1021962"/>
                  </a:cubicBezTo>
                  <a:cubicBezTo>
                    <a:pt x="539014" y="1011484"/>
                    <a:pt x="539966" y="1000054"/>
                    <a:pt x="539966" y="988624"/>
                  </a:cubicBezTo>
                  <a:cubicBezTo>
                    <a:pt x="517106" y="955287"/>
                    <a:pt x="503771" y="915282"/>
                    <a:pt x="503771" y="872419"/>
                  </a:cubicBezTo>
                  <a:cubicBezTo>
                    <a:pt x="503771" y="863847"/>
                    <a:pt x="510439" y="855274"/>
                    <a:pt x="519011" y="854322"/>
                  </a:cubicBezTo>
                  <a:cubicBezTo>
                    <a:pt x="530441" y="852417"/>
                    <a:pt x="539966" y="860989"/>
                    <a:pt x="539966" y="871467"/>
                  </a:cubicBezTo>
                  <a:cubicBezTo>
                    <a:pt x="539966" y="965764"/>
                    <a:pt x="617119" y="1042917"/>
                    <a:pt x="711416" y="1042917"/>
                  </a:cubicBezTo>
                  <a:cubicBezTo>
                    <a:pt x="715226" y="1042917"/>
                    <a:pt x="718084" y="1042917"/>
                    <a:pt x="721894" y="1042917"/>
                  </a:cubicBezTo>
                  <a:cubicBezTo>
                    <a:pt x="813334" y="1009579"/>
                    <a:pt x="879056" y="921949"/>
                    <a:pt x="879056" y="818127"/>
                  </a:cubicBezTo>
                  <a:cubicBezTo>
                    <a:pt x="879056" y="721924"/>
                    <a:pt x="821906" y="639057"/>
                    <a:pt x="739991" y="600957"/>
                  </a:cubicBezTo>
                  <a:cubicBezTo>
                    <a:pt x="718084" y="612387"/>
                    <a:pt x="693319" y="618102"/>
                    <a:pt x="666649" y="618102"/>
                  </a:cubicBezTo>
                  <a:cubicBezTo>
                    <a:pt x="637121" y="618102"/>
                    <a:pt x="608546" y="610482"/>
                    <a:pt x="583781" y="597147"/>
                  </a:cubicBezTo>
                  <a:cubicBezTo>
                    <a:pt x="575209" y="592384"/>
                    <a:pt x="567589" y="587622"/>
                    <a:pt x="559969" y="580954"/>
                  </a:cubicBezTo>
                  <a:cubicBezTo>
                    <a:pt x="523774" y="539044"/>
                    <a:pt x="485674" y="481894"/>
                    <a:pt x="495199" y="424744"/>
                  </a:cubicBezTo>
                  <a:cubicBezTo>
                    <a:pt x="495199" y="415219"/>
                    <a:pt x="514249" y="415219"/>
                    <a:pt x="523774" y="415219"/>
                  </a:cubicBezTo>
                  <a:cubicBezTo>
                    <a:pt x="523774" y="434269"/>
                    <a:pt x="523774" y="443794"/>
                    <a:pt x="533299" y="465702"/>
                  </a:cubicBezTo>
                  <a:cubicBezTo>
                    <a:pt x="535204" y="474274"/>
                    <a:pt x="538061" y="482847"/>
                    <a:pt x="540919" y="490467"/>
                  </a:cubicBezTo>
                  <a:cubicBezTo>
                    <a:pt x="555206" y="530472"/>
                    <a:pt x="579019" y="564762"/>
                    <a:pt x="624739" y="575239"/>
                  </a:cubicBezTo>
                  <a:cubicBezTo>
                    <a:pt x="631406" y="577144"/>
                    <a:pt x="639026" y="579049"/>
                    <a:pt x="645694" y="580002"/>
                  </a:cubicBezTo>
                  <a:cubicBezTo>
                    <a:pt x="653314" y="580954"/>
                    <a:pt x="659981" y="581907"/>
                    <a:pt x="667601" y="581907"/>
                  </a:cubicBezTo>
                  <a:cubicBezTo>
                    <a:pt x="672364" y="581907"/>
                    <a:pt x="677126" y="581907"/>
                    <a:pt x="682841" y="580954"/>
                  </a:cubicBezTo>
                  <a:cubicBezTo>
                    <a:pt x="692366" y="565714"/>
                    <a:pt x="699034" y="549522"/>
                    <a:pt x="703796" y="532377"/>
                  </a:cubicBezTo>
                  <a:cubicBezTo>
                    <a:pt x="706654" y="523804"/>
                    <a:pt x="708559" y="515232"/>
                    <a:pt x="709511" y="505707"/>
                  </a:cubicBezTo>
                  <a:cubicBezTo>
                    <a:pt x="723799" y="461892"/>
                    <a:pt x="714274" y="423792"/>
                    <a:pt x="704749" y="376167"/>
                  </a:cubicBezTo>
                  <a:cubicBezTo>
                    <a:pt x="676174" y="299967"/>
                    <a:pt x="590449" y="280917"/>
                    <a:pt x="513296" y="293299"/>
                  </a:cubicBezTo>
                  <a:cubicBezTo>
                    <a:pt x="504724" y="295204"/>
                    <a:pt x="496151" y="299014"/>
                    <a:pt x="487579" y="301872"/>
                  </a:cubicBezTo>
                  <a:cubicBezTo>
                    <a:pt x="444716" y="319017"/>
                    <a:pt x="399949" y="347592"/>
                    <a:pt x="352324" y="368547"/>
                  </a:cubicBezTo>
                  <a:cubicBezTo>
                    <a:pt x="345656" y="369499"/>
                    <a:pt x="338989" y="370452"/>
                    <a:pt x="333274" y="370452"/>
                  </a:cubicBezTo>
                  <a:cubicBezTo>
                    <a:pt x="274219" y="370452"/>
                    <a:pt x="221831" y="400932"/>
                    <a:pt x="191351" y="445699"/>
                  </a:cubicBezTo>
                  <a:cubicBezTo>
                    <a:pt x="185636" y="455224"/>
                    <a:pt x="179921" y="464749"/>
                    <a:pt x="175159" y="475227"/>
                  </a:cubicBezTo>
                  <a:cubicBezTo>
                    <a:pt x="161824" y="519042"/>
                    <a:pt x="152299" y="557142"/>
                    <a:pt x="175159" y="608577"/>
                  </a:cubicBezTo>
                  <a:cubicBezTo>
                    <a:pt x="179921" y="619054"/>
                    <a:pt x="184684" y="628579"/>
                    <a:pt x="191351" y="638104"/>
                  </a:cubicBezTo>
                  <a:cubicBezTo>
                    <a:pt x="221831" y="684777"/>
                    <a:pt x="274219" y="715257"/>
                    <a:pt x="332321" y="716209"/>
                  </a:cubicBezTo>
                  <a:cubicBezTo>
                    <a:pt x="336131" y="716209"/>
                    <a:pt x="339941" y="714304"/>
                    <a:pt x="343751" y="717162"/>
                  </a:cubicBezTo>
                  <a:cubicBezTo>
                    <a:pt x="395186" y="712399"/>
                    <a:pt x="444716" y="685729"/>
                    <a:pt x="474244" y="639057"/>
                  </a:cubicBezTo>
                  <a:cubicBezTo>
                    <a:pt x="479959" y="630484"/>
                    <a:pt x="492341" y="627627"/>
                    <a:pt x="500914" y="635247"/>
                  </a:cubicBezTo>
                  <a:cubicBezTo>
                    <a:pt x="507581" y="640962"/>
                    <a:pt x="508534" y="651439"/>
                    <a:pt x="503771" y="658107"/>
                  </a:cubicBezTo>
                  <a:cubicBezTo>
                    <a:pt x="444716" y="749547"/>
                    <a:pt x="325654" y="779074"/>
                    <a:pt x="231356" y="728592"/>
                  </a:cubicBezTo>
                  <a:cubicBezTo>
                    <a:pt x="222784" y="768597"/>
                    <a:pt x="196114" y="801934"/>
                    <a:pt x="160871" y="820032"/>
                  </a:cubicBezTo>
                  <a:cubicBezTo>
                    <a:pt x="152299" y="824794"/>
                    <a:pt x="142774" y="828604"/>
                    <a:pt x="132296" y="830509"/>
                  </a:cubicBezTo>
                  <a:cubicBezTo>
                    <a:pt x="123724" y="837177"/>
                    <a:pt x="111341" y="838129"/>
                    <a:pt x="101816" y="835272"/>
                  </a:cubicBezTo>
                  <a:cubicBezTo>
                    <a:pt x="85624" y="824794"/>
                    <a:pt x="76099" y="815269"/>
                    <a:pt x="97054" y="799077"/>
                  </a:cubicBezTo>
                  <a:cubicBezTo>
                    <a:pt x="104674" y="794314"/>
                    <a:pt x="114199" y="791457"/>
                    <a:pt x="124676" y="796219"/>
                  </a:cubicBezTo>
                  <a:cubicBezTo>
                    <a:pt x="132296" y="794314"/>
                    <a:pt x="140869" y="790504"/>
                    <a:pt x="147536" y="786694"/>
                  </a:cubicBezTo>
                  <a:cubicBezTo>
                    <a:pt x="176111" y="770502"/>
                    <a:pt x="196114" y="740974"/>
                    <a:pt x="198019" y="706684"/>
                  </a:cubicBezTo>
                  <a:cubicBezTo>
                    <a:pt x="181826" y="693349"/>
                    <a:pt x="168491" y="678109"/>
                    <a:pt x="158014" y="661917"/>
                  </a:cubicBezTo>
                  <a:cubicBezTo>
                    <a:pt x="152299" y="653344"/>
                    <a:pt x="147536" y="645724"/>
                    <a:pt x="143726" y="637152"/>
                  </a:cubicBezTo>
                  <a:cubicBezTo>
                    <a:pt x="139916" y="628579"/>
                    <a:pt x="137059" y="620007"/>
                    <a:pt x="134201" y="611434"/>
                  </a:cubicBezTo>
                  <a:cubicBezTo>
                    <a:pt x="131344" y="602862"/>
                    <a:pt x="129439" y="593337"/>
                    <a:pt x="127534" y="584764"/>
                  </a:cubicBezTo>
                  <a:cubicBezTo>
                    <a:pt x="123724" y="530472"/>
                    <a:pt x="114199" y="473322"/>
                    <a:pt x="158966" y="432364"/>
                  </a:cubicBezTo>
                  <a:cubicBezTo>
                    <a:pt x="164681" y="423792"/>
                    <a:pt x="170396" y="415219"/>
                    <a:pt x="177064" y="407599"/>
                  </a:cubicBezTo>
                  <a:cubicBezTo>
                    <a:pt x="197066" y="384739"/>
                    <a:pt x="221831" y="365689"/>
                    <a:pt x="249454" y="353307"/>
                  </a:cubicBezTo>
                  <a:cubicBezTo>
                    <a:pt x="177064" y="320922"/>
                    <a:pt x="126581" y="248532"/>
                    <a:pt x="126581" y="164712"/>
                  </a:cubicBezTo>
                  <a:cubicBezTo>
                    <a:pt x="126581" y="156139"/>
                    <a:pt x="133249" y="147567"/>
                    <a:pt x="141821" y="146614"/>
                  </a:cubicBezTo>
                  <a:cubicBezTo>
                    <a:pt x="153251" y="144709"/>
                    <a:pt x="162776" y="153282"/>
                    <a:pt x="162776" y="163759"/>
                  </a:cubicBezTo>
                  <a:cubicBezTo>
                    <a:pt x="162776" y="175189"/>
                    <a:pt x="163729" y="187572"/>
                    <a:pt x="166586" y="198049"/>
                  </a:cubicBezTo>
                  <a:cubicBezTo>
                    <a:pt x="182779" y="276154"/>
                    <a:pt x="251359" y="335209"/>
                    <a:pt x="334226" y="335209"/>
                  </a:cubicBezTo>
                  <a:cubicBezTo>
                    <a:pt x="344704" y="335209"/>
                    <a:pt x="354229" y="334257"/>
                    <a:pt x="364706" y="332352"/>
                  </a:cubicBezTo>
                  <a:cubicBezTo>
                    <a:pt x="410426" y="328542"/>
                    <a:pt x="458051" y="290442"/>
                    <a:pt x="479959" y="253294"/>
                  </a:cubicBezTo>
                  <a:cubicBezTo>
                    <a:pt x="484721" y="244722"/>
                    <a:pt x="489484" y="236149"/>
                    <a:pt x="493294" y="227577"/>
                  </a:cubicBezTo>
                  <a:cubicBezTo>
                    <a:pt x="524726" y="80892"/>
                    <a:pt x="381851" y="-4833"/>
                    <a:pt x="261836" y="8502"/>
                  </a:cubicBezTo>
                  <a:cubicBezTo>
                    <a:pt x="250406" y="8502"/>
                    <a:pt x="239929" y="10407"/>
                    <a:pt x="228499" y="12312"/>
                  </a:cubicBezTo>
                  <a:cubicBezTo>
                    <a:pt x="195161" y="18027"/>
                    <a:pt x="163729" y="30409"/>
                    <a:pt x="135154" y="50412"/>
                  </a:cubicBezTo>
                  <a:cubicBezTo>
                    <a:pt x="125629" y="57079"/>
                    <a:pt x="117056" y="63747"/>
                    <a:pt x="108484" y="71367"/>
                  </a:cubicBezTo>
                  <a:cubicBezTo>
                    <a:pt x="66574" y="109467"/>
                    <a:pt x="37046" y="161854"/>
                    <a:pt x="30379" y="221862"/>
                  </a:cubicBezTo>
                  <a:lnTo>
                    <a:pt x="28474" y="220909"/>
                  </a:lnTo>
                  <a:cubicBezTo>
                    <a:pt x="28474" y="220909"/>
                    <a:pt x="28474" y="243769"/>
                    <a:pt x="28474" y="280917"/>
                  </a:cubicBezTo>
                  <a:cubicBezTo>
                    <a:pt x="28474" y="290442"/>
                    <a:pt x="28474" y="299967"/>
                    <a:pt x="28474" y="311397"/>
                  </a:cubicBezTo>
                  <a:cubicBezTo>
                    <a:pt x="20854" y="415219"/>
                    <a:pt x="-7721" y="510469"/>
                    <a:pt x="17044" y="619054"/>
                  </a:cubicBezTo>
                  <a:cubicBezTo>
                    <a:pt x="17996" y="629532"/>
                    <a:pt x="19901" y="640009"/>
                    <a:pt x="21806" y="650487"/>
                  </a:cubicBezTo>
                  <a:cubicBezTo>
                    <a:pt x="23711" y="660964"/>
                    <a:pt x="25616" y="671442"/>
                    <a:pt x="28474" y="681919"/>
                  </a:cubicBezTo>
                  <a:cubicBezTo>
                    <a:pt x="28474" y="690492"/>
                    <a:pt x="29426" y="699064"/>
                    <a:pt x="29426" y="707637"/>
                  </a:cubicBezTo>
                  <a:cubicBezTo>
                    <a:pt x="29426" y="767644"/>
                    <a:pt x="58001" y="834319"/>
                    <a:pt x="38951" y="891469"/>
                  </a:cubicBezTo>
                  <a:cubicBezTo>
                    <a:pt x="67526" y="891469"/>
                    <a:pt x="86576" y="853369"/>
                    <a:pt x="117056" y="857179"/>
                  </a:cubicBezTo>
                  <a:cubicBezTo>
                    <a:pt x="126581" y="855274"/>
                    <a:pt x="137059" y="854322"/>
                    <a:pt x="147536" y="854322"/>
                  </a:cubicBezTo>
                  <a:cubicBezTo>
                    <a:pt x="156109" y="855274"/>
                    <a:pt x="165634" y="857179"/>
                    <a:pt x="174206" y="859084"/>
                  </a:cubicBezTo>
                  <a:cubicBezTo>
                    <a:pt x="256121" y="881944"/>
                    <a:pt x="303746" y="967669"/>
                    <a:pt x="280886" y="1049584"/>
                  </a:cubicBezTo>
                  <a:cubicBezTo>
                    <a:pt x="278981" y="1056252"/>
                    <a:pt x="273266" y="1060062"/>
                    <a:pt x="266599" y="1060062"/>
                  </a:cubicBezTo>
                  <a:cubicBezTo>
                    <a:pt x="258026" y="1059109"/>
                    <a:pt x="253264" y="1050537"/>
                    <a:pt x="255169" y="1042917"/>
                  </a:cubicBezTo>
                  <a:cubicBezTo>
                    <a:pt x="274219" y="974337"/>
                    <a:pt x="235166" y="903852"/>
                    <a:pt x="166586" y="884802"/>
                  </a:cubicBezTo>
                  <a:cubicBezTo>
                    <a:pt x="158014" y="881944"/>
                    <a:pt x="148489" y="880992"/>
                    <a:pt x="139916" y="880039"/>
                  </a:cubicBezTo>
                  <a:cubicBezTo>
                    <a:pt x="131344" y="879087"/>
                    <a:pt x="122771" y="879087"/>
                    <a:pt x="115151" y="880039"/>
                  </a:cubicBezTo>
                  <a:cubicBezTo>
                    <a:pt x="107531" y="880992"/>
                    <a:pt x="99911" y="882897"/>
                    <a:pt x="94196" y="885754"/>
                  </a:cubicBezTo>
                  <a:cubicBezTo>
                    <a:pt x="57049" y="900042"/>
                    <a:pt x="37999" y="938142"/>
                    <a:pt x="29426" y="975289"/>
                  </a:cubicBezTo>
                  <a:cubicBezTo>
                    <a:pt x="27521" y="985767"/>
                    <a:pt x="25616" y="996244"/>
                    <a:pt x="23711" y="1006722"/>
                  </a:cubicBezTo>
                  <a:cubicBezTo>
                    <a:pt x="9424" y="1101019"/>
                    <a:pt x="11329" y="1195317"/>
                    <a:pt x="26569" y="1287709"/>
                  </a:cubicBezTo>
                  <a:cubicBezTo>
                    <a:pt x="26569" y="1302950"/>
                    <a:pt x="26569" y="1312475"/>
                    <a:pt x="26569" y="1312475"/>
                  </a:cubicBezTo>
                  <a:cubicBezTo>
                    <a:pt x="58001" y="1292472"/>
                    <a:pt x="96101" y="1281042"/>
                    <a:pt x="136106" y="1281042"/>
                  </a:cubicBezTo>
                  <a:cubicBezTo>
                    <a:pt x="217069" y="1282947"/>
                    <a:pt x="285649" y="1328667"/>
                    <a:pt x="320891" y="1394389"/>
                  </a:cubicBezTo>
                  <a:close/>
                  <a:moveTo>
                    <a:pt x="721894" y="944809"/>
                  </a:moveTo>
                  <a:cubicBezTo>
                    <a:pt x="793331" y="882897"/>
                    <a:pt x="801904" y="775264"/>
                    <a:pt x="740944" y="702874"/>
                  </a:cubicBezTo>
                  <a:cubicBezTo>
                    <a:pt x="738086" y="700017"/>
                    <a:pt x="736181" y="697159"/>
                    <a:pt x="733324" y="694302"/>
                  </a:cubicBezTo>
                  <a:cubicBezTo>
                    <a:pt x="733324" y="694302"/>
                    <a:pt x="733324" y="694302"/>
                    <a:pt x="733324" y="693349"/>
                  </a:cubicBezTo>
                  <a:lnTo>
                    <a:pt x="752374" y="663822"/>
                  </a:lnTo>
                  <a:cubicBezTo>
                    <a:pt x="752374" y="663822"/>
                    <a:pt x="753326" y="663822"/>
                    <a:pt x="753326" y="663822"/>
                  </a:cubicBezTo>
                  <a:cubicBezTo>
                    <a:pt x="759041" y="668584"/>
                    <a:pt x="763804" y="674299"/>
                    <a:pt x="768566" y="680014"/>
                  </a:cubicBezTo>
                  <a:cubicBezTo>
                    <a:pt x="842861" y="766692"/>
                    <a:pt x="832384" y="896232"/>
                    <a:pt x="746659" y="970527"/>
                  </a:cubicBezTo>
                  <a:cubicBezTo>
                    <a:pt x="739991" y="976242"/>
                    <a:pt x="729514" y="977194"/>
                    <a:pt x="722846" y="971479"/>
                  </a:cubicBezTo>
                  <a:cubicBezTo>
                    <a:pt x="713321" y="963859"/>
                    <a:pt x="714274" y="951477"/>
                    <a:pt x="721894" y="94480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7E1D3740-F363-E74F-A07F-86A1D56AFB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199" b="15736"/>
          <a:stretch/>
        </p:blipFill>
        <p:spPr>
          <a:xfrm>
            <a:off x="-6591" y="1572122"/>
            <a:ext cx="12192000" cy="3915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3804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3406489-5597-43A4-B42F-CCC9FE8B833A}"/>
              </a:ext>
            </a:extLst>
          </p:cNvPr>
          <p:cNvSpPr txBox="1"/>
          <p:nvPr/>
        </p:nvSpPr>
        <p:spPr>
          <a:xfrm>
            <a:off x="3191608" y="822622"/>
            <a:ext cx="5808784" cy="430887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txBody>
          <a:bodyPr wrap="square" lIns="36000" tIns="0" rIns="36000" bIns="0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Unsupervised Learning</a:t>
            </a:r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19268363-7970-4FFE-BFD4-27DA0BFE96DF}"/>
              </a:ext>
            </a:extLst>
          </p:cNvPr>
          <p:cNvSpPr txBox="1"/>
          <p:nvPr/>
        </p:nvSpPr>
        <p:spPr>
          <a:xfrm>
            <a:off x="1202592" y="2271728"/>
            <a:ext cx="4260362" cy="2960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Unsupervised learning</a:t>
            </a:r>
          </a:p>
          <a:p>
            <a:pPr algn="just">
              <a:lnSpc>
                <a:spcPct val="150000"/>
              </a:lnSpc>
            </a:pPr>
            <a:endParaRPr lang="en-US" altLang="ko-KR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 marL="285750" indent="-285750"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ko-KR" sz="14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Mengelompokkan</a:t>
            </a:r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sekumpulan</a:t>
            </a:r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data </a:t>
            </a:r>
            <a:r>
              <a:rPr lang="en-US" altLang="ko-KR" sz="14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menjadi</a:t>
            </a:r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beberapa</a:t>
            </a:r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kelompok</a:t>
            </a:r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data </a:t>
            </a:r>
          </a:p>
          <a:p>
            <a:pPr marL="285750" indent="-285750"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ko-KR" sz="14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Variabel</a:t>
            </a:r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: Input</a:t>
            </a:r>
          </a:p>
          <a:p>
            <a:pPr marL="285750" indent="-285750"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ko-KR" sz="14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Tidak</a:t>
            </a:r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ada</a:t>
            </a:r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variabel</a:t>
            </a:r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target (label)</a:t>
            </a:r>
          </a:p>
          <a:p>
            <a:pPr marL="285750" indent="-285750"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ko-KR" sz="14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Semua</a:t>
            </a:r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fitur</a:t>
            </a:r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penting</a:t>
            </a:r>
            <a:endParaRPr lang="en-US" altLang="ko-KR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 marL="285750" indent="-285750"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Clustering</a:t>
            </a:r>
          </a:p>
          <a:p>
            <a:pPr marL="285750" indent="-285750" algn="just">
              <a:lnSpc>
                <a:spcPct val="150000"/>
              </a:lnSpc>
              <a:buFont typeface="Wingdings" pitchFamily="2" charset="2"/>
              <a:buChar char="Ø"/>
            </a:pPr>
            <a:endParaRPr lang="en-US" altLang="ko-KR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F3FAD6-BFBC-8A4A-9557-E292A613D716}"/>
              </a:ext>
            </a:extLst>
          </p:cNvPr>
          <p:cNvSpPr txBox="1"/>
          <p:nvPr/>
        </p:nvSpPr>
        <p:spPr>
          <a:xfrm>
            <a:off x="6096000" y="2271728"/>
            <a:ext cx="4893408" cy="2314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4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Kenapa</a:t>
            </a:r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perlu</a:t>
            </a:r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Unsupervised Learning ?</a:t>
            </a:r>
          </a:p>
          <a:p>
            <a:pPr algn="just">
              <a:lnSpc>
                <a:spcPct val="150000"/>
              </a:lnSpc>
            </a:pPr>
            <a:endParaRPr lang="en-US" altLang="ko-KR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 marL="285750" indent="-285750"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ko-KR" sz="14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Membantu</a:t>
            </a:r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menemukan</a:t>
            </a:r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fitur</a:t>
            </a:r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penting</a:t>
            </a:r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dalam</a:t>
            </a:r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proses </a:t>
            </a:r>
            <a:r>
              <a:rPr lang="en-US" altLang="ko-KR" sz="14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klasifikasi</a:t>
            </a:r>
            <a:endParaRPr lang="en-US" altLang="ko-KR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 marL="285750" indent="-285750"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ko-KR" sz="14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Pelabelan</a:t>
            </a:r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otomatis</a:t>
            </a:r>
            <a:endParaRPr lang="en-US" altLang="ko-KR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 marL="285750" indent="-285750"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ko-KR" sz="14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Menemukan</a:t>
            </a:r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pola</a:t>
            </a:r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yang </a:t>
            </a:r>
            <a:r>
              <a:rPr lang="en-US" altLang="ko-KR" sz="14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tidak</a:t>
            </a:r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diketahui</a:t>
            </a:r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dalam</a:t>
            </a:r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data</a:t>
            </a:r>
          </a:p>
          <a:p>
            <a:pPr marL="285750" indent="-285750" algn="just">
              <a:lnSpc>
                <a:spcPct val="150000"/>
              </a:lnSpc>
              <a:buFont typeface="Wingdings" pitchFamily="2" charset="2"/>
              <a:buChar char="Ø"/>
            </a:pPr>
            <a:endParaRPr lang="en-US" altLang="ko-KR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F4A5C7-73ED-E34D-9A6D-954D7003E1E3}"/>
              </a:ext>
            </a:extLst>
          </p:cNvPr>
          <p:cNvSpPr txBox="1"/>
          <p:nvPr/>
        </p:nvSpPr>
        <p:spPr>
          <a:xfrm>
            <a:off x="4106984" y="5440607"/>
            <a:ext cx="4893408" cy="416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6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Algoritma-Algoritma</a:t>
            </a:r>
            <a:r>
              <a:rPr lang="en-US" altLang="ko-KR" sz="16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Unsupervised Learning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54975C1-1979-DA47-8CD7-9382DA80BA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8710" y="4919714"/>
            <a:ext cx="2150698" cy="1457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4300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raphic 4">
            <a:extLst>
              <a:ext uri="{FF2B5EF4-FFF2-40B4-BE49-F238E27FC236}">
                <a16:creationId xmlns:a16="http://schemas.microsoft.com/office/drawing/2014/main" id="{A108AA84-AC61-48B6-B660-8D2FBDF61916}"/>
              </a:ext>
            </a:extLst>
          </p:cNvPr>
          <p:cNvSpPr/>
          <p:nvPr/>
        </p:nvSpPr>
        <p:spPr>
          <a:xfrm rot="19505365">
            <a:off x="7177291" y="1098565"/>
            <a:ext cx="4481901" cy="4392262"/>
          </a:xfrm>
          <a:custGeom>
            <a:avLst/>
            <a:gdLst>
              <a:gd name="connsiteX0" fmla="*/ 462439 w 476250"/>
              <a:gd name="connsiteY0" fmla="*/ 160496 h 466725"/>
              <a:gd name="connsiteX1" fmla="*/ 469106 w 476250"/>
              <a:gd name="connsiteY1" fmla="*/ 153829 h 466725"/>
              <a:gd name="connsiteX2" fmla="*/ 469106 w 476250"/>
              <a:gd name="connsiteY2" fmla="*/ 149066 h 466725"/>
              <a:gd name="connsiteX3" fmla="*/ 462439 w 476250"/>
              <a:gd name="connsiteY3" fmla="*/ 142399 h 466725"/>
              <a:gd name="connsiteX4" fmla="*/ 415766 w 476250"/>
              <a:gd name="connsiteY4" fmla="*/ 142399 h 466725"/>
              <a:gd name="connsiteX5" fmla="*/ 415766 w 476250"/>
              <a:gd name="connsiteY5" fmla="*/ 93821 h 466725"/>
              <a:gd name="connsiteX6" fmla="*/ 391954 w 476250"/>
              <a:gd name="connsiteY6" fmla="*/ 70009 h 466725"/>
              <a:gd name="connsiteX7" fmla="*/ 333851 w 476250"/>
              <a:gd name="connsiteY7" fmla="*/ 70009 h 466725"/>
              <a:gd name="connsiteX8" fmla="*/ 333851 w 476250"/>
              <a:gd name="connsiteY8" fmla="*/ 13811 h 466725"/>
              <a:gd name="connsiteX9" fmla="*/ 327184 w 476250"/>
              <a:gd name="connsiteY9" fmla="*/ 7144 h 466725"/>
              <a:gd name="connsiteX10" fmla="*/ 322421 w 476250"/>
              <a:gd name="connsiteY10" fmla="*/ 7144 h 466725"/>
              <a:gd name="connsiteX11" fmla="*/ 315754 w 476250"/>
              <a:gd name="connsiteY11" fmla="*/ 13811 h 466725"/>
              <a:gd name="connsiteX12" fmla="*/ 315754 w 476250"/>
              <a:gd name="connsiteY12" fmla="*/ 70009 h 466725"/>
              <a:gd name="connsiteX13" fmla="*/ 290989 w 476250"/>
              <a:gd name="connsiteY13" fmla="*/ 70009 h 466725"/>
              <a:gd name="connsiteX14" fmla="*/ 290989 w 476250"/>
              <a:gd name="connsiteY14" fmla="*/ 13811 h 466725"/>
              <a:gd name="connsiteX15" fmla="*/ 283369 w 476250"/>
              <a:gd name="connsiteY15" fmla="*/ 7144 h 466725"/>
              <a:gd name="connsiteX16" fmla="*/ 278606 w 476250"/>
              <a:gd name="connsiteY16" fmla="*/ 7144 h 466725"/>
              <a:gd name="connsiteX17" fmla="*/ 271939 w 476250"/>
              <a:gd name="connsiteY17" fmla="*/ 13811 h 466725"/>
              <a:gd name="connsiteX18" fmla="*/ 271939 w 476250"/>
              <a:gd name="connsiteY18" fmla="*/ 70009 h 466725"/>
              <a:gd name="connsiteX19" fmla="*/ 247174 w 476250"/>
              <a:gd name="connsiteY19" fmla="*/ 70009 h 466725"/>
              <a:gd name="connsiteX20" fmla="*/ 247174 w 476250"/>
              <a:gd name="connsiteY20" fmla="*/ 13811 h 466725"/>
              <a:gd name="connsiteX21" fmla="*/ 240506 w 476250"/>
              <a:gd name="connsiteY21" fmla="*/ 7144 h 466725"/>
              <a:gd name="connsiteX22" fmla="*/ 235744 w 476250"/>
              <a:gd name="connsiteY22" fmla="*/ 7144 h 466725"/>
              <a:gd name="connsiteX23" fmla="*/ 229076 w 476250"/>
              <a:gd name="connsiteY23" fmla="*/ 13811 h 466725"/>
              <a:gd name="connsiteX24" fmla="*/ 229076 w 476250"/>
              <a:gd name="connsiteY24" fmla="*/ 70009 h 466725"/>
              <a:gd name="connsiteX25" fmla="*/ 204311 w 476250"/>
              <a:gd name="connsiteY25" fmla="*/ 70009 h 466725"/>
              <a:gd name="connsiteX26" fmla="*/ 204311 w 476250"/>
              <a:gd name="connsiteY26" fmla="*/ 13811 h 466725"/>
              <a:gd name="connsiteX27" fmla="*/ 197644 w 476250"/>
              <a:gd name="connsiteY27" fmla="*/ 7144 h 466725"/>
              <a:gd name="connsiteX28" fmla="*/ 192881 w 476250"/>
              <a:gd name="connsiteY28" fmla="*/ 7144 h 466725"/>
              <a:gd name="connsiteX29" fmla="*/ 186214 w 476250"/>
              <a:gd name="connsiteY29" fmla="*/ 13811 h 466725"/>
              <a:gd name="connsiteX30" fmla="*/ 186214 w 476250"/>
              <a:gd name="connsiteY30" fmla="*/ 70009 h 466725"/>
              <a:gd name="connsiteX31" fmla="*/ 161449 w 476250"/>
              <a:gd name="connsiteY31" fmla="*/ 70009 h 466725"/>
              <a:gd name="connsiteX32" fmla="*/ 161449 w 476250"/>
              <a:gd name="connsiteY32" fmla="*/ 13811 h 466725"/>
              <a:gd name="connsiteX33" fmla="*/ 154781 w 476250"/>
              <a:gd name="connsiteY33" fmla="*/ 7144 h 466725"/>
              <a:gd name="connsiteX34" fmla="*/ 150019 w 476250"/>
              <a:gd name="connsiteY34" fmla="*/ 7144 h 466725"/>
              <a:gd name="connsiteX35" fmla="*/ 143351 w 476250"/>
              <a:gd name="connsiteY35" fmla="*/ 13811 h 466725"/>
              <a:gd name="connsiteX36" fmla="*/ 143351 w 476250"/>
              <a:gd name="connsiteY36" fmla="*/ 70009 h 466725"/>
              <a:gd name="connsiteX37" fmla="*/ 88106 w 476250"/>
              <a:gd name="connsiteY37" fmla="*/ 70009 h 466725"/>
              <a:gd name="connsiteX38" fmla="*/ 64294 w 476250"/>
              <a:gd name="connsiteY38" fmla="*/ 93821 h 466725"/>
              <a:gd name="connsiteX39" fmla="*/ 64294 w 476250"/>
              <a:gd name="connsiteY39" fmla="*/ 142399 h 466725"/>
              <a:gd name="connsiteX40" fmla="*/ 13811 w 476250"/>
              <a:gd name="connsiteY40" fmla="*/ 142399 h 466725"/>
              <a:gd name="connsiteX41" fmla="*/ 7144 w 476250"/>
              <a:gd name="connsiteY41" fmla="*/ 149066 h 466725"/>
              <a:gd name="connsiteX42" fmla="*/ 7144 w 476250"/>
              <a:gd name="connsiteY42" fmla="*/ 153829 h 466725"/>
              <a:gd name="connsiteX43" fmla="*/ 13811 w 476250"/>
              <a:gd name="connsiteY43" fmla="*/ 160496 h 466725"/>
              <a:gd name="connsiteX44" fmla="*/ 64294 w 476250"/>
              <a:gd name="connsiteY44" fmla="*/ 160496 h 466725"/>
              <a:gd name="connsiteX45" fmla="*/ 64294 w 476250"/>
              <a:gd name="connsiteY45" fmla="*/ 185261 h 466725"/>
              <a:gd name="connsiteX46" fmla="*/ 13811 w 476250"/>
              <a:gd name="connsiteY46" fmla="*/ 185261 h 466725"/>
              <a:gd name="connsiteX47" fmla="*/ 7144 w 476250"/>
              <a:gd name="connsiteY47" fmla="*/ 191929 h 466725"/>
              <a:gd name="connsiteX48" fmla="*/ 7144 w 476250"/>
              <a:gd name="connsiteY48" fmla="*/ 196691 h 466725"/>
              <a:gd name="connsiteX49" fmla="*/ 13811 w 476250"/>
              <a:gd name="connsiteY49" fmla="*/ 203359 h 466725"/>
              <a:gd name="connsiteX50" fmla="*/ 64294 w 476250"/>
              <a:gd name="connsiteY50" fmla="*/ 203359 h 466725"/>
              <a:gd name="connsiteX51" fmla="*/ 64294 w 476250"/>
              <a:gd name="connsiteY51" fmla="*/ 228124 h 466725"/>
              <a:gd name="connsiteX52" fmla="*/ 13811 w 476250"/>
              <a:gd name="connsiteY52" fmla="*/ 228124 h 466725"/>
              <a:gd name="connsiteX53" fmla="*/ 7144 w 476250"/>
              <a:gd name="connsiteY53" fmla="*/ 235744 h 466725"/>
              <a:gd name="connsiteX54" fmla="*/ 7144 w 476250"/>
              <a:gd name="connsiteY54" fmla="*/ 240506 h 466725"/>
              <a:gd name="connsiteX55" fmla="*/ 13811 w 476250"/>
              <a:gd name="connsiteY55" fmla="*/ 247174 h 466725"/>
              <a:gd name="connsiteX56" fmla="*/ 64294 w 476250"/>
              <a:gd name="connsiteY56" fmla="*/ 247174 h 466725"/>
              <a:gd name="connsiteX57" fmla="*/ 64294 w 476250"/>
              <a:gd name="connsiteY57" fmla="*/ 271939 h 466725"/>
              <a:gd name="connsiteX58" fmla="*/ 13811 w 476250"/>
              <a:gd name="connsiteY58" fmla="*/ 271939 h 466725"/>
              <a:gd name="connsiteX59" fmla="*/ 7144 w 476250"/>
              <a:gd name="connsiteY59" fmla="*/ 278606 h 466725"/>
              <a:gd name="connsiteX60" fmla="*/ 7144 w 476250"/>
              <a:gd name="connsiteY60" fmla="*/ 283369 h 466725"/>
              <a:gd name="connsiteX61" fmla="*/ 13811 w 476250"/>
              <a:gd name="connsiteY61" fmla="*/ 290036 h 466725"/>
              <a:gd name="connsiteX62" fmla="*/ 64294 w 476250"/>
              <a:gd name="connsiteY62" fmla="*/ 290036 h 466725"/>
              <a:gd name="connsiteX63" fmla="*/ 64294 w 476250"/>
              <a:gd name="connsiteY63" fmla="*/ 314801 h 466725"/>
              <a:gd name="connsiteX64" fmla="*/ 13811 w 476250"/>
              <a:gd name="connsiteY64" fmla="*/ 314801 h 466725"/>
              <a:gd name="connsiteX65" fmla="*/ 7144 w 476250"/>
              <a:gd name="connsiteY65" fmla="*/ 321469 h 466725"/>
              <a:gd name="connsiteX66" fmla="*/ 7144 w 476250"/>
              <a:gd name="connsiteY66" fmla="*/ 326231 h 466725"/>
              <a:gd name="connsiteX67" fmla="*/ 13811 w 476250"/>
              <a:gd name="connsiteY67" fmla="*/ 332899 h 466725"/>
              <a:gd name="connsiteX68" fmla="*/ 64294 w 476250"/>
              <a:gd name="connsiteY68" fmla="*/ 332899 h 466725"/>
              <a:gd name="connsiteX69" fmla="*/ 64294 w 476250"/>
              <a:gd name="connsiteY69" fmla="*/ 380524 h 466725"/>
              <a:gd name="connsiteX70" fmla="*/ 88106 w 476250"/>
              <a:gd name="connsiteY70" fmla="*/ 404336 h 466725"/>
              <a:gd name="connsiteX71" fmla="*/ 142399 w 476250"/>
              <a:gd name="connsiteY71" fmla="*/ 404336 h 466725"/>
              <a:gd name="connsiteX72" fmla="*/ 142399 w 476250"/>
              <a:gd name="connsiteY72" fmla="*/ 461486 h 466725"/>
              <a:gd name="connsiteX73" fmla="*/ 149066 w 476250"/>
              <a:gd name="connsiteY73" fmla="*/ 468154 h 466725"/>
              <a:gd name="connsiteX74" fmla="*/ 153829 w 476250"/>
              <a:gd name="connsiteY74" fmla="*/ 468154 h 466725"/>
              <a:gd name="connsiteX75" fmla="*/ 160496 w 476250"/>
              <a:gd name="connsiteY75" fmla="*/ 461486 h 466725"/>
              <a:gd name="connsiteX76" fmla="*/ 160496 w 476250"/>
              <a:gd name="connsiteY76" fmla="*/ 404336 h 466725"/>
              <a:gd name="connsiteX77" fmla="*/ 185261 w 476250"/>
              <a:gd name="connsiteY77" fmla="*/ 404336 h 466725"/>
              <a:gd name="connsiteX78" fmla="*/ 185261 w 476250"/>
              <a:gd name="connsiteY78" fmla="*/ 461486 h 466725"/>
              <a:gd name="connsiteX79" fmla="*/ 191929 w 476250"/>
              <a:gd name="connsiteY79" fmla="*/ 468154 h 466725"/>
              <a:gd name="connsiteX80" fmla="*/ 196691 w 476250"/>
              <a:gd name="connsiteY80" fmla="*/ 468154 h 466725"/>
              <a:gd name="connsiteX81" fmla="*/ 203359 w 476250"/>
              <a:gd name="connsiteY81" fmla="*/ 461486 h 466725"/>
              <a:gd name="connsiteX82" fmla="*/ 203359 w 476250"/>
              <a:gd name="connsiteY82" fmla="*/ 404336 h 466725"/>
              <a:gd name="connsiteX83" fmla="*/ 228124 w 476250"/>
              <a:gd name="connsiteY83" fmla="*/ 404336 h 466725"/>
              <a:gd name="connsiteX84" fmla="*/ 228124 w 476250"/>
              <a:gd name="connsiteY84" fmla="*/ 461486 h 466725"/>
              <a:gd name="connsiteX85" fmla="*/ 234791 w 476250"/>
              <a:gd name="connsiteY85" fmla="*/ 468154 h 466725"/>
              <a:gd name="connsiteX86" fmla="*/ 239554 w 476250"/>
              <a:gd name="connsiteY86" fmla="*/ 468154 h 466725"/>
              <a:gd name="connsiteX87" fmla="*/ 246221 w 476250"/>
              <a:gd name="connsiteY87" fmla="*/ 461486 h 466725"/>
              <a:gd name="connsiteX88" fmla="*/ 246221 w 476250"/>
              <a:gd name="connsiteY88" fmla="*/ 404336 h 466725"/>
              <a:gd name="connsiteX89" fmla="*/ 270986 w 476250"/>
              <a:gd name="connsiteY89" fmla="*/ 404336 h 466725"/>
              <a:gd name="connsiteX90" fmla="*/ 270986 w 476250"/>
              <a:gd name="connsiteY90" fmla="*/ 461486 h 466725"/>
              <a:gd name="connsiteX91" fmla="*/ 277654 w 476250"/>
              <a:gd name="connsiteY91" fmla="*/ 468154 h 466725"/>
              <a:gd name="connsiteX92" fmla="*/ 283369 w 476250"/>
              <a:gd name="connsiteY92" fmla="*/ 468154 h 466725"/>
              <a:gd name="connsiteX93" fmla="*/ 290036 w 476250"/>
              <a:gd name="connsiteY93" fmla="*/ 461486 h 466725"/>
              <a:gd name="connsiteX94" fmla="*/ 290036 w 476250"/>
              <a:gd name="connsiteY94" fmla="*/ 404336 h 466725"/>
              <a:gd name="connsiteX95" fmla="*/ 314801 w 476250"/>
              <a:gd name="connsiteY95" fmla="*/ 404336 h 466725"/>
              <a:gd name="connsiteX96" fmla="*/ 314801 w 476250"/>
              <a:gd name="connsiteY96" fmla="*/ 461486 h 466725"/>
              <a:gd name="connsiteX97" fmla="*/ 321469 w 476250"/>
              <a:gd name="connsiteY97" fmla="*/ 468154 h 466725"/>
              <a:gd name="connsiteX98" fmla="*/ 326231 w 476250"/>
              <a:gd name="connsiteY98" fmla="*/ 468154 h 466725"/>
              <a:gd name="connsiteX99" fmla="*/ 332899 w 476250"/>
              <a:gd name="connsiteY99" fmla="*/ 461486 h 466725"/>
              <a:gd name="connsiteX100" fmla="*/ 332899 w 476250"/>
              <a:gd name="connsiteY100" fmla="*/ 404336 h 466725"/>
              <a:gd name="connsiteX101" fmla="*/ 391001 w 476250"/>
              <a:gd name="connsiteY101" fmla="*/ 404336 h 466725"/>
              <a:gd name="connsiteX102" fmla="*/ 414814 w 476250"/>
              <a:gd name="connsiteY102" fmla="*/ 380524 h 466725"/>
              <a:gd name="connsiteX103" fmla="*/ 414814 w 476250"/>
              <a:gd name="connsiteY103" fmla="*/ 332899 h 466725"/>
              <a:gd name="connsiteX104" fmla="*/ 461486 w 476250"/>
              <a:gd name="connsiteY104" fmla="*/ 332899 h 466725"/>
              <a:gd name="connsiteX105" fmla="*/ 468154 w 476250"/>
              <a:gd name="connsiteY105" fmla="*/ 326231 h 466725"/>
              <a:gd name="connsiteX106" fmla="*/ 468154 w 476250"/>
              <a:gd name="connsiteY106" fmla="*/ 321469 h 466725"/>
              <a:gd name="connsiteX107" fmla="*/ 461486 w 476250"/>
              <a:gd name="connsiteY107" fmla="*/ 314801 h 466725"/>
              <a:gd name="connsiteX108" fmla="*/ 414814 w 476250"/>
              <a:gd name="connsiteY108" fmla="*/ 314801 h 466725"/>
              <a:gd name="connsiteX109" fmla="*/ 414814 w 476250"/>
              <a:gd name="connsiteY109" fmla="*/ 290036 h 466725"/>
              <a:gd name="connsiteX110" fmla="*/ 461486 w 476250"/>
              <a:gd name="connsiteY110" fmla="*/ 290036 h 466725"/>
              <a:gd name="connsiteX111" fmla="*/ 468154 w 476250"/>
              <a:gd name="connsiteY111" fmla="*/ 283369 h 466725"/>
              <a:gd name="connsiteX112" fmla="*/ 468154 w 476250"/>
              <a:gd name="connsiteY112" fmla="*/ 278606 h 466725"/>
              <a:gd name="connsiteX113" fmla="*/ 461486 w 476250"/>
              <a:gd name="connsiteY113" fmla="*/ 271939 h 466725"/>
              <a:gd name="connsiteX114" fmla="*/ 414814 w 476250"/>
              <a:gd name="connsiteY114" fmla="*/ 271939 h 466725"/>
              <a:gd name="connsiteX115" fmla="*/ 414814 w 476250"/>
              <a:gd name="connsiteY115" fmla="*/ 247174 h 466725"/>
              <a:gd name="connsiteX116" fmla="*/ 461486 w 476250"/>
              <a:gd name="connsiteY116" fmla="*/ 247174 h 466725"/>
              <a:gd name="connsiteX117" fmla="*/ 468154 w 476250"/>
              <a:gd name="connsiteY117" fmla="*/ 240506 h 466725"/>
              <a:gd name="connsiteX118" fmla="*/ 468154 w 476250"/>
              <a:gd name="connsiteY118" fmla="*/ 235744 h 466725"/>
              <a:gd name="connsiteX119" fmla="*/ 461486 w 476250"/>
              <a:gd name="connsiteY119" fmla="*/ 229076 h 466725"/>
              <a:gd name="connsiteX120" fmla="*/ 414814 w 476250"/>
              <a:gd name="connsiteY120" fmla="*/ 229076 h 466725"/>
              <a:gd name="connsiteX121" fmla="*/ 414814 w 476250"/>
              <a:gd name="connsiteY121" fmla="*/ 204311 h 466725"/>
              <a:gd name="connsiteX122" fmla="*/ 461486 w 476250"/>
              <a:gd name="connsiteY122" fmla="*/ 204311 h 466725"/>
              <a:gd name="connsiteX123" fmla="*/ 468154 w 476250"/>
              <a:gd name="connsiteY123" fmla="*/ 197644 h 466725"/>
              <a:gd name="connsiteX124" fmla="*/ 468154 w 476250"/>
              <a:gd name="connsiteY124" fmla="*/ 192881 h 466725"/>
              <a:gd name="connsiteX125" fmla="*/ 461486 w 476250"/>
              <a:gd name="connsiteY125" fmla="*/ 186214 h 466725"/>
              <a:gd name="connsiteX126" fmla="*/ 414814 w 476250"/>
              <a:gd name="connsiteY126" fmla="*/ 186214 h 466725"/>
              <a:gd name="connsiteX127" fmla="*/ 414814 w 476250"/>
              <a:gd name="connsiteY127" fmla="*/ 161449 h 466725"/>
              <a:gd name="connsiteX128" fmla="*/ 462439 w 476250"/>
              <a:gd name="connsiteY128" fmla="*/ 161449 h 466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</a:cxnLst>
            <a:rect l="l" t="t" r="r" b="b"/>
            <a:pathLst>
              <a:path w="476250" h="466725">
                <a:moveTo>
                  <a:pt x="462439" y="160496"/>
                </a:moveTo>
                <a:cubicBezTo>
                  <a:pt x="466249" y="160496"/>
                  <a:pt x="469106" y="157639"/>
                  <a:pt x="469106" y="153829"/>
                </a:cubicBezTo>
                <a:lnTo>
                  <a:pt x="469106" y="149066"/>
                </a:lnTo>
                <a:cubicBezTo>
                  <a:pt x="469106" y="145256"/>
                  <a:pt x="466249" y="142399"/>
                  <a:pt x="462439" y="142399"/>
                </a:cubicBezTo>
                <a:lnTo>
                  <a:pt x="415766" y="142399"/>
                </a:lnTo>
                <a:lnTo>
                  <a:pt x="415766" y="93821"/>
                </a:lnTo>
                <a:cubicBezTo>
                  <a:pt x="415766" y="80486"/>
                  <a:pt x="405289" y="70009"/>
                  <a:pt x="391954" y="70009"/>
                </a:cubicBezTo>
                <a:lnTo>
                  <a:pt x="333851" y="70009"/>
                </a:lnTo>
                <a:lnTo>
                  <a:pt x="333851" y="13811"/>
                </a:lnTo>
                <a:cubicBezTo>
                  <a:pt x="333851" y="10001"/>
                  <a:pt x="330994" y="7144"/>
                  <a:pt x="327184" y="7144"/>
                </a:cubicBezTo>
                <a:lnTo>
                  <a:pt x="322421" y="7144"/>
                </a:lnTo>
                <a:cubicBezTo>
                  <a:pt x="318611" y="7144"/>
                  <a:pt x="315754" y="10001"/>
                  <a:pt x="315754" y="13811"/>
                </a:cubicBezTo>
                <a:lnTo>
                  <a:pt x="315754" y="70009"/>
                </a:lnTo>
                <a:lnTo>
                  <a:pt x="290989" y="70009"/>
                </a:lnTo>
                <a:lnTo>
                  <a:pt x="290989" y="13811"/>
                </a:lnTo>
                <a:cubicBezTo>
                  <a:pt x="290989" y="10001"/>
                  <a:pt x="287179" y="7144"/>
                  <a:pt x="283369" y="7144"/>
                </a:cubicBezTo>
                <a:lnTo>
                  <a:pt x="278606" y="7144"/>
                </a:lnTo>
                <a:cubicBezTo>
                  <a:pt x="274796" y="7144"/>
                  <a:pt x="271939" y="10001"/>
                  <a:pt x="271939" y="13811"/>
                </a:cubicBezTo>
                <a:lnTo>
                  <a:pt x="271939" y="70009"/>
                </a:lnTo>
                <a:lnTo>
                  <a:pt x="247174" y="70009"/>
                </a:lnTo>
                <a:lnTo>
                  <a:pt x="247174" y="13811"/>
                </a:lnTo>
                <a:cubicBezTo>
                  <a:pt x="247174" y="10001"/>
                  <a:pt x="244316" y="7144"/>
                  <a:pt x="240506" y="7144"/>
                </a:cubicBezTo>
                <a:lnTo>
                  <a:pt x="235744" y="7144"/>
                </a:lnTo>
                <a:cubicBezTo>
                  <a:pt x="231934" y="7144"/>
                  <a:pt x="229076" y="10001"/>
                  <a:pt x="229076" y="13811"/>
                </a:cubicBezTo>
                <a:lnTo>
                  <a:pt x="229076" y="70009"/>
                </a:lnTo>
                <a:lnTo>
                  <a:pt x="204311" y="70009"/>
                </a:lnTo>
                <a:lnTo>
                  <a:pt x="204311" y="13811"/>
                </a:lnTo>
                <a:cubicBezTo>
                  <a:pt x="204311" y="10001"/>
                  <a:pt x="201454" y="7144"/>
                  <a:pt x="197644" y="7144"/>
                </a:cubicBezTo>
                <a:lnTo>
                  <a:pt x="192881" y="7144"/>
                </a:lnTo>
                <a:cubicBezTo>
                  <a:pt x="189071" y="7144"/>
                  <a:pt x="186214" y="10001"/>
                  <a:pt x="186214" y="13811"/>
                </a:cubicBezTo>
                <a:lnTo>
                  <a:pt x="186214" y="70009"/>
                </a:lnTo>
                <a:lnTo>
                  <a:pt x="161449" y="70009"/>
                </a:lnTo>
                <a:lnTo>
                  <a:pt x="161449" y="13811"/>
                </a:lnTo>
                <a:cubicBezTo>
                  <a:pt x="161449" y="10001"/>
                  <a:pt x="158591" y="7144"/>
                  <a:pt x="154781" y="7144"/>
                </a:cubicBezTo>
                <a:lnTo>
                  <a:pt x="150019" y="7144"/>
                </a:lnTo>
                <a:cubicBezTo>
                  <a:pt x="146209" y="7144"/>
                  <a:pt x="143351" y="10001"/>
                  <a:pt x="143351" y="13811"/>
                </a:cubicBezTo>
                <a:lnTo>
                  <a:pt x="143351" y="70009"/>
                </a:lnTo>
                <a:lnTo>
                  <a:pt x="88106" y="70009"/>
                </a:lnTo>
                <a:cubicBezTo>
                  <a:pt x="74771" y="70009"/>
                  <a:pt x="64294" y="81439"/>
                  <a:pt x="64294" y="93821"/>
                </a:cubicBezTo>
                <a:lnTo>
                  <a:pt x="64294" y="142399"/>
                </a:lnTo>
                <a:lnTo>
                  <a:pt x="13811" y="142399"/>
                </a:lnTo>
                <a:cubicBezTo>
                  <a:pt x="10001" y="142399"/>
                  <a:pt x="7144" y="145256"/>
                  <a:pt x="7144" y="149066"/>
                </a:cubicBezTo>
                <a:lnTo>
                  <a:pt x="7144" y="153829"/>
                </a:lnTo>
                <a:cubicBezTo>
                  <a:pt x="7144" y="157639"/>
                  <a:pt x="10001" y="160496"/>
                  <a:pt x="13811" y="160496"/>
                </a:cubicBezTo>
                <a:lnTo>
                  <a:pt x="64294" y="160496"/>
                </a:lnTo>
                <a:lnTo>
                  <a:pt x="64294" y="185261"/>
                </a:lnTo>
                <a:lnTo>
                  <a:pt x="13811" y="185261"/>
                </a:lnTo>
                <a:cubicBezTo>
                  <a:pt x="10001" y="185261"/>
                  <a:pt x="7144" y="188119"/>
                  <a:pt x="7144" y="191929"/>
                </a:cubicBezTo>
                <a:lnTo>
                  <a:pt x="7144" y="196691"/>
                </a:lnTo>
                <a:cubicBezTo>
                  <a:pt x="7144" y="200501"/>
                  <a:pt x="10001" y="203359"/>
                  <a:pt x="13811" y="203359"/>
                </a:cubicBezTo>
                <a:lnTo>
                  <a:pt x="64294" y="203359"/>
                </a:lnTo>
                <a:lnTo>
                  <a:pt x="64294" y="228124"/>
                </a:lnTo>
                <a:lnTo>
                  <a:pt x="13811" y="228124"/>
                </a:lnTo>
                <a:cubicBezTo>
                  <a:pt x="10001" y="229076"/>
                  <a:pt x="7144" y="231934"/>
                  <a:pt x="7144" y="235744"/>
                </a:cubicBezTo>
                <a:lnTo>
                  <a:pt x="7144" y="240506"/>
                </a:lnTo>
                <a:cubicBezTo>
                  <a:pt x="7144" y="244316"/>
                  <a:pt x="10001" y="247174"/>
                  <a:pt x="13811" y="247174"/>
                </a:cubicBezTo>
                <a:lnTo>
                  <a:pt x="64294" y="247174"/>
                </a:lnTo>
                <a:lnTo>
                  <a:pt x="64294" y="271939"/>
                </a:lnTo>
                <a:lnTo>
                  <a:pt x="13811" y="271939"/>
                </a:lnTo>
                <a:cubicBezTo>
                  <a:pt x="10001" y="271939"/>
                  <a:pt x="7144" y="274796"/>
                  <a:pt x="7144" y="278606"/>
                </a:cubicBezTo>
                <a:lnTo>
                  <a:pt x="7144" y="283369"/>
                </a:lnTo>
                <a:cubicBezTo>
                  <a:pt x="7144" y="287179"/>
                  <a:pt x="10001" y="290036"/>
                  <a:pt x="13811" y="290036"/>
                </a:cubicBezTo>
                <a:lnTo>
                  <a:pt x="64294" y="290036"/>
                </a:lnTo>
                <a:lnTo>
                  <a:pt x="64294" y="314801"/>
                </a:lnTo>
                <a:lnTo>
                  <a:pt x="13811" y="314801"/>
                </a:lnTo>
                <a:cubicBezTo>
                  <a:pt x="10001" y="314801"/>
                  <a:pt x="7144" y="317659"/>
                  <a:pt x="7144" y="321469"/>
                </a:cubicBezTo>
                <a:lnTo>
                  <a:pt x="7144" y="326231"/>
                </a:lnTo>
                <a:cubicBezTo>
                  <a:pt x="7144" y="330041"/>
                  <a:pt x="10001" y="332899"/>
                  <a:pt x="13811" y="332899"/>
                </a:cubicBezTo>
                <a:lnTo>
                  <a:pt x="64294" y="332899"/>
                </a:lnTo>
                <a:lnTo>
                  <a:pt x="64294" y="380524"/>
                </a:lnTo>
                <a:cubicBezTo>
                  <a:pt x="64294" y="393859"/>
                  <a:pt x="74771" y="404336"/>
                  <a:pt x="88106" y="404336"/>
                </a:cubicBezTo>
                <a:lnTo>
                  <a:pt x="142399" y="404336"/>
                </a:lnTo>
                <a:lnTo>
                  <a:pt x="142399" y="461486"/>
                </a:lnTo>
                <a:cubicBezTo>
                  <a:pt x="142399" y="465296"/>
                  <a:pt x="145256" y="468154"/>
                  <a:pt x="149066" y="468154"/>
                </a:cubicBezTo>
                <a:lnTo>
                  <a:pt x="153829" y="468154"/>
                </a:lnTo>
                <a:cubicBezTo>
                  <a:pt x="157639" y="468154"/>
                  <a:pt x="160496" y="465296"/>
                  <a:pt x="160496" y="461486"/>
                </a:cubicBezTo>
                <a:lnTo>
                  <a:pt x="160496" y="404336"/>
                </a:lnTo>
                <a:lnTo>
                  <a:pt x="185261" y="404336"/>
                </a:lnTo>
                <a:lnTo>
                  <a:pt x="185261" y="461486"/>
                </a:lnTo>
                <a:cubicBezTo>
                  <a:pt x="185261" y="465296"/>
                  <a:pt x="188119" y="468154"/>
                  <a:pt x="191929" y="468154"/>
                </a:cubicBezTo>
                <a:lnTo>
                  <a:pt x="196691" y="468154"/>
                </a:lnTo>
                <a:cubicBezTo>
                  <a:pt x="200501" y="468154"/>
                  <a:pt x="203359" y="465296"/>
                  <a:pt x="203359" y="461486"/>
                </a:cubicBezTo>
                <a:lnTo>
                  <a:pt x="203359" y="404336"/>
                </a:lnTo>
                <a:lnTo>
                  <a:pt x="228124" y="404336"/>
                </a:lnTo>
                <a:lnTo>
                  <a:pt x="228124" y="461486"/>
                </a:lnTo>
                <a:cubicBezTo>
                  <a:pt x="228124" y="465296"/>
                  <a:pt x="230981" y="468154"/>
                  <a:pt x="234791" y="468154"/>
                </a:cubicBezTo>
                <a:lnTo>
                  <a:pt x="239554" y="468154"/>
                </a:lnTo>
                <a:cubicBezTo>
                  <a:pt x="243364" y="468154"/>
                  <a:pt x="246221" y="465296"/>
                  <a:pt x="246221" y="461486"/>
                </a:cubicBezTo>
                <a:lnTo>
                  <a:pt x="246221" y="404336"/>
                </a:lnTo>
                <a:lnTo>
                  <a:pt x="270986" y="404336"/>
                </a:lnTo>
                <a:lnTo>
                  <a:pt x="270986" y="461486"/>
                </a:lnTo>
                <a:cubicBezTo>
                  <a:pt x="270986" y="465296"/>
                  <a:pt x="273844" y="468154"/>
                  <a:pt x="277654" y="468154"/>
                </a:cubicBezTo>
                <a:lnTo>
                  <a:pt x="283369" y="468154"/>
                </a:lnTo>
                <a:cubicBezTo>
                  <a:pt x="287179" y="468154"/>
                  <a:pt x="290036" y="465296"/>
                  <a:pt x="290036" y="461486"/>
                </a:cubicBezTo>
                <a:lnTo>
                  <a:pt x="290036" y="404336"/>
                </a:lnTo>
                <a:lnTo>
                  <a:pt x="314801" y="404336"/>
                </a:lnTo>
                <a:lnTo>
                  <a:pt x="314801" y="461486"/>
                </a:lnTo>
                <a:cubicBezTo>
                  <a:pt x="314801" y="465296"/>
                  <a:pt x="317659" y="468154"/>
                  <a:pt x="321469" y="468154"/>
                </a:cubicBezTo>
                <a:lnTo>
                  <a:pt x="326231" y="468154"/>
                </a:lnTo>
                <a:cubicBezTo>
                  <a:pt x="330041" y="468154"/>
                  <a:pt x="332899" y="465296"/>
                  <a:pt x="332899" y="461486"/>
                </a:cubicBezTo>
                <a:lnTo>
                  <a:pt x="332899" y="404336"/>
                </a:lnTo>
                <a:lnTo>
                  <a:pt x="391001" y="404336"/>
                </a:lnTo>
                <a:cubicBezTo>
                  <a:pt x="404336" y="404336"/>
                  <a:pt x="414814" y="393859"/>
                  <a:pt x="414814" y="380524"/>
                </a:cubicBezTo>
                <a:lnTo>
                  <a:pt x="414814" y="332899"/>
                </a:lnTo>
                <a:lnTo>
                  <a:pt x="461486" y="332899"/>
                </a:lnTo>
                <a:cubicBezTo>
                  <a:pt x="465296" y="332899"/>
                  <a:pt x="468154" y="330041"/>
                  <a:pt x="468154" y="326231"/>
                </a:cubicBezTo>
                <a:lnTo>
                  <a:pt x="468154" y="321469"/>
                </a:lnTo>
                <a:cubicBezTo>
                  <a:pt x="468154" y="317659"/>
                  <a:pt x="465296" y="314801"/>
                  <a:pt x="461486" y="314801"/>
                </a:cubicBezTo>
                <a:lnTo>
                  <a:pt x="414814" y="314801"/>
                </a:lnTo>
                <a:lnTo>
                  <a:pt x="414814" y="290036"/>
                </a:lnTo>
                <a:lnTo>
                  <a:pt x="461486" y="290036"/>
                </a:lnTo>
                <a:cubicBezTo>
                  <a:pt x="465296" y="290036"/>
                  <a:pt x="468154" y="287179"/>
                  <a:pt x="468154" y="283369"/>
                </a:cubicBezTo>
                <a:lnTo>
                  <a:pt x="468154" y="278606"/>
                </a:lnTo>
                <a:cubicBezTo>
                  <a:pt x="468154" y="274796"/>
                  <a:pt x="465296" y="271939"/>
                  <a:pt x="461486" y="271939"/>
                </a:cubicBezTo>
                <a:lnTo>
                  <a:pt x="414814" y="271939"/>
                </a:lnTo>
                <a:lnTo>
                  <a:pt x="414814" y="247174"/>
                </a:lnTo>
                <a:lnTo>
                  <a:pt x="461486" y="247174"/>
                </a:lnTo>
                <a:cubicBezTo>
                  <a:pt x="465296" y="247174"/>
                  <a:pt x="468154" y="244316"/>
                  <a:pt x="468154" y="240506"/>
                </a:cubicBezTo>
                <a:lnTo>
                  <a:pt x="468154" y="235744"/>
                </a:lnTo>
                <a:cubicBezTo>
                  <a:pt x="468154" y="231934"/>
                  <a:pt x="465296" y="229076"/>
                  <a:pt x="461486" y="229076"/>
                </a:cubicBezTo>
                <a:lnTo>
                  <a:pt x="414814" y="229076"/>
                </a:lnTo>
                <a:lnTo>
                  <a:pt x="414814" y="204311"/>
                </a:lnTo>
                <a:lnTo>
                  <a:pt x="461486" y="204311"/>
                </a:lnTo>
                <a:cubicBezTo>
                  <a:pt x="465296" y="204311"/>
                  <a:pt x="468154" y="201454"/>
                  <a:pt x="468154" y="197644"/>
                </a:cubicBezTo>
                <a:lnTo>
                  <a:pt x="468154" y="192881"/>
                </a:lnTo>
                <a:cubicBezTo>
                  <a:pt x="468154" y="189071"/>
                  <a:pt x="465296" y="186214"/>
                  <a:pt x="461486" y="186214"/>
                </a:cubicBezTo>
                <a:lnTo>
                  <a:pt x="414814" y="186214"/>
                </a:lnTo>
                <a:lnTo>
                  <a:pt x="414814" y="161449"/>
                </a:lnTo>
                <a:lnTo>
                  <a:pt x="462439" y="161449"/>
                </a:lnTo>
                <a:close/>
              </a:path>
            </a:pathLst>
          </a:custGeom>
          <a:solidFill>
            <a:srgbClr val="8FC4EF">
              <a:alpha val="18000"/>
            </a:srgb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717554" y="444784"/>
            <a:ext cx="6923766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Menu Lists :</a:t>
            </a:r>
            <a:endParaRPr lang="ko-KR" altLang="en-US" sz="54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7F06B10-F2B9-45AE-BAEE-3A25BDC40F60}"/>
              </a:ext>
            </a:extLst>
          </p:cNvPr>
          <p:cNvGrpSpPr/>
          <p:nvPr/>
        </p:nvGrpSpPr>
        <p:grpSpPr>
          <a:xfrm>
            <a:off x="1680768" y="1706975"/>
            <a:ext cx="5383988" cy="914978"/>
            <a:chOff x="1848112" y="1575921"/>
            <a:chExt cx="5383988" cy="914978"/>
          </a:xfrm>
        </p:grpSpPr>
        <p:sp>
          <p:nvSpPr>
            <p:cNvPr id="8" name="TextBox 7"/>
            <p:cNvSpPr txBox="1"/>
            <p:nvPr/>
          </p:nvSpPr>
          <p:spPr>
            <a:xfrm>
              <a:off x="2724408" y="2213900"/>
              <a:ext cx="45076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An Introduction, machine learning concepts and examples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705936" y="1789403"/>
              <a:ext cx="4507692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7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What is Machine Learning?</a:t>
              </a:r>
              <a:endParaRPr lang="ko-KR" altLang="en-US" sz="27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48112" y="1575921"/>
              <a:ext cx="958096" cy="76944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01</a:t>
              </a:r>
              <a:endParaRPr lang="ko-KR" altLang="en-US" sz="4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8C572D2-FF82-4F09-A87C-3D3A60EF1C3D}"/>
              </a:ext>
            </a:extLst>
          </p:cNvPr>
          <p:cNvGrpSpPr/>
          <p:nvPr/>
        </p:nvGrpSpPr>
        <p:grpSpPr>
          <a:xfrm>
            <a:off x="1680768" y="2841953"/>
            <a:ext cx="5383988" cy="914978"/>
            <a:chOff x="1848112" y="1575921"/>
            <a:chExt cx="5383988" cy="914978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C6F8FA6-DB08-4060-9832-77D337D2BF55}"/>
                </a:ext>
              </a:extLst>
            </p:cNvPr>
            <p:cNvSpPr txBox="1"/>
            <p:nvPr/>
          </p:nvSpPr>
          <p:spPr>
            <a:xfrm>
              <a:off x="2724408" y="2213900"/>
              <a:ext cx="45076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Definition, how it works and examples of supervised learning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FCF8A9D-7E22-4279-8535-9C4F0258D7B9}"/>
                </a:ext>
              </a:extLst>
            </p:cNvPr>
            <p:cNvSpPr txBox="1"/>
            <p:nvPr/>
          </p:nvSpPr>
          <p:spPr>
            <a:xfrm>
              <a:off x="2705936" y="1789403"/>
              <a:ext cx="4507692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7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Supervised Learning</a:t>
              </a:r>
              <a:endParaRPr lang="ko-KR" altLang="en-US" sz="27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E6D74D0-F347-4E58-A9D8-7E9536FAAEC3}"/>
                </a:ext>
              </a:extLst>
            </p:cNvPr>
            <p:cNvSpPr txBox="1"/>
            <p:nvPr/>
          </p:nvSpPr>
          <p:spPr>
            <a:xfrm>
              <a:off x="1848112" y="1575921"/>
              <a:ext cx="958096" cy="76944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02</a:t>
              </a:r>
              <a:endParaRPr lang="ko-KR" altLang="en-US" sz="4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66517ED-D341-498B-BF06-476933A43F6B}"/>
              </a:ext>
            </a:extLst>
          </p:cNvPr>
          <p:cNvGrpSpPr/>
          <p:nvPr/>
        </p:nvGrpSpPr>
        <p:grpSpPr>
          <a:xfrm>
            <a:off x="1680768" y="3976931"/>
            <a:ext cx="5383988" cy="914978"/>
            <a:chOff x="1848112" y="1575921"/>
            <a:chExt cx="5383988" cy="914978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DDE46A4-1F4F-419B-85C6-1ABD9A677D50}"/>
                </a:ext>
              </a:extLst>
            </p:cNvPr>
            <p:cNvSpPr txBox="1"/>
            <p:nvPr/>
          </p:nvSpPr>
          <p:spPr>
            <a:xfrm>
              <a:off x="2724408" y="2213900"/>
              <a:ext cx="45076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Definition, how it works and examples of unsupervised learning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90EC436-1B46-49D9-A7E4-ADECB5E929DF}"/>
                </a:ext>
              </a:extLst>
            </p:cNvPr>
            <p:cNvSpPr txBox="1"/>
            <p:nvPr/>
          </p:nvSpPr>
          <p:spPr>
            <a:xfrm>
              <a:off x="2705936" y="1789403"/>
              <a:ext cx="4507692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7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Unsupervised Learning</a:t>
              </a:r>
              <a:endParaRPr lang="ko-KR" altLang="en-US" sz="27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F831A6C-272F-4BDD-8F88-4227AAB90FB2}"/>
                </a:ext>
              </a:extLst>
            </p:cNvPr>
            <p:cNvSpPr txBox="1"/>
            <p:nvPr/>
          </p:nvSpPr>
          <p:spPr>
            <a:xfrm>
              <a:off x="1848112" y="1575921"/>
              <a:ext cx="958096" cy="76944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03</a:t>
              </a:r>
              <a:endParaRPr lang="ko-KR" altLang="en-US" sz="4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DEE4032-D811-4C99-AE03-98362C887B64}"/>
              </a:ext>
            </a:extLst>
          </p:cNvPr>
          <p:cNvGrpSpPr/>
          <p:nvPr/>
        </p:nvGrpSpPr>
        <p:grpSpPr>
          <a:xfrm>
            <a:off x="1680768" y="5111908"/>
            <a:ext cx="5383988" cy="1099644"/>
            <a:chOff x="1848112" y="1575921"/>
            <a:chExt cx="5383988" cy="1099644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D9D096A-3B24-4BB9-A2CC-E0717D579571}"/>
                </a:ext>
              </a:extLst>
            </p:cNvPr>
            <p:cNvSpPr txBox="1"/>
            <p:nvPr/>
          </p:nvSpPr>
          <p:spPr>
            <a:xfrm>
              <a:off x="2724408" y="2213900"/>
              <a:ext cx="45076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Theory, pattern, rules, and implementation of the K-Means algorithm in the clustering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proccess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DFCC804-6C1D-4C67-B274-1978635DA6F9}"/>
                </a:ext>
              </a:extLst>
            </p:cNvPr>
            <p:cNvSpPr txBox="1"/>
            <p:nvPr/>
          </p:nvSpPr>
          <p:spPr>
            <a:xfrm>
              <a:off x="2705936" y="1789403"/>
              <a:ext cx="4507692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7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Clustering with K-Means</a:t>
              </a:r>
              <a:endParaRPr lang="ko-KR" altLang="en-US" sz="27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B7AC64B-48B2-4F4F-A626-7901145018C6}"/>
                </a:ext>
              </a:extLst>
            </p:cNvPr>
            <p:cNvSpPr txBox="1"/>
            <p:nvPr/>
          </p:nvSpPr>
          <p:spPr>
            <a:xfrm>
              <a:off x="1848112" y="1575921"/>
              <a:ext cx="958096" cy="76944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04</a:t>
              </a:r>
              <a:endParaRPr lang="ko-KR" altLang="en-US" sz="4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9" name="Graphic 421">
            <a:extLst>
              <a:ext uri="{FF2B5EF4-FFF2-40B4-BE49-F238E27FC236}">
                <a16:creationId xmlns:a16="http://schemas.microsoft.com/office/drawing/2014/main" id="{6BCD7C82-61F3-4BB0-91FA-83FBE23EC842}"/>
              </a:ext>
            </a:extLst>
          </p:cNvPr>
          <p:cNvGrpSpPr/>
          <p:nvPr/>
        </p:nvGrpSpPr>
        <p:grpSpPr>
          <a:xfrm flipH="1">
            <a:off x="7697676" y="601841"/>
            <a:ext cx="2882106" cy="5665072"/>
            <a:chOff x="4351496" y="0"/>
            <a:chExt cx="3489008" cy="6858000"/>
          </a:xfrm>
          <a:solidFill>
            <a:schemeClr val="accent1"/>
          </a:solidFill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B6AA9452-93F9-4986-920A-621F202468B9}"/>
                </a:ext>
              </a:extLst>
            </p:cNvPr>
            <p:cNvSpPr/>
            <p:nvPr/>
          </p:nvSpPr>
          <p:spPr>
            <a:xfrm>
              <a:off x="7175064" y="2830854"/>
              <a:ext cx="227171" cy="124301"/>
            </a:xfrm>
            <a:custGeom>
              <a:avLst/>
              <a:gdLst>
                <a:gd name="connsiteX0" fmla="*/ 127516 w 227171"/>
                <a:gd name="connsiteY0" fmla="*/ 32790 h 124301"/>
                <a:gd name="connsiteX1" fmla="*/ 124087 w 227171"/>
                <a:gd name="connsiteY1" fmla="*/ 37505 h 124301"/>
                <a:gd name="connsiteX2" fmla="*/ 118515 w 227171"/>
                <a:gd name="connsiteY2" fmla="*/ 36647 h 124301"/>
                <a:gd name="connsiteX3" fmla="*/ 79081 w 227171"/>
                <a:gd name="connsiteY3" fmla="*/ 32361 h 124301"/>
                <a:gd name="connsiteX4" fmla="*/ 3215 w 227171"/>
                <a:gd name="connsiteY4" fmla="*/ 93226 h 124301"/>
                <a:gd name="connsiteX5" fmla="*/ 27218 w 227171"/>
                <a:gd name="connsiteY5" fmla="*/ 121944 h 124301"/>
                <a:gd name="connsiteX6" fmla="*/ 114657 w 227171"/>
                <a:gd name="connsiteY6" fmla="*/ 51221 h 124301"/>
                <a:gd name="connsiteX7" fmla="*/ 120229 w 227171"/>
                <a:gd name="connsiteY7" fmla="*/ 52935 h 124301"/>
                <a:gd name="connsiteX8" fmla="*/ 120229 w 227171"/>
                <a:gd name="connsiteY8" fmla="*/ 52935 h 124301"/>
                <a:gd name="connsiteX9" fmla="*/ 179379 w 227171"/>
                <a:gd name="connsiteY9" fmla="*/ 76081 h 124301"/>
                <a:gd name="connsiteX10" fmla="*/ 223957 w 227171"/>
                <a:gd name="connsiteY10" fmla="*/ 40934 h 124301"/>
                <a:gd name="connsiteX11" fmla="*/ 207240 w 227171"/>
                <a:gd name="connsiteY11" fmla="*/ 5358 h 124301"/>
                <a:gd name="connsiteX12" fmla="*/ 206383 w 227171"/>
                <a:gd name="connsiteY12" fmla="*/ 6215 h 124301"/>
                <a:gd name="connsiteX13" fmla="*/ 149376 w 227171"/>
                <a:gd name="connsiteY13" fmla="*/ 3215 h 124301"/>
                <a:gd name="connsiteX14" fmla="*/ 127516 w 227171"/>
                <a:gd name="connsiteY14" fmla="*/ 32790 h 124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7171" h="124301">
                  <a:moveTo>
                    <a:pt x="127516" y="32790"/>
                  </a:moveTo>
                  <a:lnTo>
                    <a:pt x="124087" y="37505"/>
                  </a:lnTo>
                  <a:lnTo>
                    <a:pt x="118515" y="36647"/>
                  </a:lnTo>
                  <a:lnTo>
                    <a:pt x="79081" y="32361"/>
                  </a:lnTo>
                  <a:lnTo>
                    <a:pt x="3215" y="93226"/>
                  </a:lnTo>
                  <a:cubicBezTo>
                    <a:pt x="11359" y="102656"/>
                    <a:pt x="19502" y="112514"/>
                    <a:pt x="27218" y="121944"/>
                  </a:cubicBezTo>
                  <a:lnTo>
                    <a:pt x="114657" y="51221"/>
                  </a:lnTo>
                  <a:lnTo>
                    <a:pt x="120229" y="52935"/>
                  </a:lnTo>
                  <a:lnTo>
                    <a:pt x="120229" y="52935"/>
                  </a:lnTo>
                  <a:lnTo>
                    <a:pt x="179379" y="76081"/>
                  </a:lnTo>
                  <a:lnTo>
                    <a:pt x="223957" y="40934"/>
                  </a:lnTo>
                  <a:cubicBezTo>
                    <a:pt x="218385" y="28932"/>
                    <a:pt x="212812" y="17359"/>
                    <a:pt x="207240" y="5358"/>
                  </a:cubicBezTo>
                  <a:cubicBezTo>
                    <a:pt x="206812" y="5786"/>
                    <a:pt x="206812" y="5786"/>
                    <a:pt x="206383" y="6215"/>
                  </a:cubicBezTo>
                  <a:cubicBezTo>
                    <a:pt x="189238" y="19931"/>
                    <a:pt x="164806" y="18645"/>
                    <a:pt x="149376" y="3215"/>
                  </a:cubicBezTo>
                  <a:lnTo>
                    <a:pt x="127516" y="3279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9F785BC8-6E59-4D54-8868-D2C026836529}"/>
                </a:ext>
              </a:extLst>
            </p:cNvPr>
            <p:cNvSpPr/>
            <p:nvPr/>
          </p:nvSpPr>
          <p:spPr>
            <a:xfrm>
              <a:off x="7212354" y="2887004"/>
              <a:ext cx="210026" cy="128588"/>
            </a:xfrm>
            <a:custGeom>
              <a:avLst/>
              <a:gdLst>
                <a:gd name="connsiteX0" fmla="*/ 140803 w 210026"/>
                <a:gd name="connsiteY0" fmla="*/ 40934 h 128587"/>
                <a:gd name="connsiteX1" fmla="*/ 81653 w 210026"/>
                <a:gd name="connsiteY1" fmla="*/ 17788 h 128587"/>
                <a:gd name="connsiteX2" fmla="*/ 3215 w 210026"/>
                <a:gd name="connsiteY2" fmla="*/ 81224 h 128587"/>
                <a:gd name="connsiteX3" fmla="*/ 39219 w 210026"/>
                <a:gd name="connsiteY3" fmla="*/ 126230 h 128587"/>
                <a:gd name="connsiteX4" fmla="*/ 88940 w 210026"/>
                <a:gd name="connsiteY4" fmla="*/ 86368 h 128587"/>
                <a:gd name="connsiteX5" fmla="*/ 93226 w 210026"/>
                <a:gd name="connsiteY5" fmla="*/ 86368 h 128587"/>
                <a:gd name="connsiteX6" fmla="*/ 141661 w 210026"/>
                <a:gd name="connsiteY6" fmla="*/ 91940 h 128587"/>
                <a:gd name="connsiteX7" fmla="*/ 210669 w 210026"/>
                <a:gd name="connsiteY7" fmla="*/ 36219 h 128587"/>
                <a:gd name="connsiteX8" fmla="*/ 195667 w 210026"/>
                <a:gd name="connsiteY8" fmla="*/ 3215 h 128587"/>
                <a:gd name="connsiteX9" fmla="*/ 146804 w 210026"/>
                <a:gd name="connsiteY9" fmla="*/ 42648 h 128587"/>
                <a:gd name="connsiteX10" fmla="*/ 140803 w 210026"/>
                <a:gd name="connsiteY10" fmla="*/ 40934 h 128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0026" h="128587">
                  <a:moveTo>
                    <a:pt x="140803" y="40934"/>
                  </a:moveTo>
                  <a:lnTo>
                    <a:pt x="81653" y="17788"/>
                  </a:lnTo>
                  <a:lnTo>
                    <a:pt x="3215" y="81224"/>
                  </a:lnTo>
                  <a:cubicBezTo>
                    <a:pt x="15216" y="95798"/>
                    <a:pt x="28075" y="110371"/>
                    <a:pt x="39219" y="126230"/>
                  </a:cubicBezTo>
                  <a:lnTo>
                    <a:pt x="88940" y="86368"/>
                  </a:lnTo>
                  <a:lnTo>
                    <a:pt x="93226" y="86368"/>
                  </a:lnTo>
                  <a:lnTo>
                    <a:pt x="141661" y="91940"/>
                  </a:lnTo>
                  <a:lnTo>
                    <a:pt x="210669" y="36219"/>
                  </a:lnTo>
                  <a:cubicBezTo>
                    <a:pt x="205526" y="25075"/>
                    <a:pt x="200382" y="14359"/>
                    <a:pt x="195667" y="3215"/>
                  </a:cubicBezTo>
                  <a:lnTo>
                    <a:pt x="146804" y="42648"/>
                  </a:lnTo>
                  <a:lnTo>
                    <a:pt x="140803" y="4093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49931ACF-B3DB-40D4-9099-E1F3BAD63C43}"/>
                </a:ext>
              </a:extLst>
            </p:cNvPr>
            <p:cNvSpPr/>
            <p:nvPr/>
          </p:nvSpPr>
          <p:spPr>
            <a:xfrm>
              <a:off x="6676144" y="3952137"/>
              <a:ext cx="98584" cy="334328"/>
            </a:xfrm>
            <a:custGeom>
              <a:avLst/>
              <a:gdLst>
                <a:gd name="connsiteX0" fmla="*/ 34076 w 98583"/>
                <a:gd name="connsiteY0" fmla="*/ 331970 h 334327"/>
                <a:gd name="connsiteX1" fmla="*/ 34076 w 98583"/>
                <a:gd name="connsiteY1" fmla="*/ 107371 h 334327"/>
                <a:gd name="connsiteX2" fmla="*/ 34076 w 98583"/>
                <a:gd name="connsiteY2" fmla="*/ 103084 h 334327"/>
                <a:gd name="connsiteX3" fmla="*/ 98798 w 98583"/>
                <a:gd name="connsiteY3" fmla="*/ 38362 h 334327"/>
                <a:gd name="connsiteX4" fmla="*/ 89368 w 98583"/>
                <a:gd name="connsiteY4" fmla="*/ 3215 h 334327"/>
                <a:gd name="connsiteX5" fmla="*/ 3215 w 98583"/>
                <a:gd name="connsiteY5" fmla="*/ 89368 h 334327"/>
                <a:gd name="connsiteX6" fmla="*/ 3215 w 98583"/>
                <a:gd name="connsiteY6" fmla="*/ 319969 h 334327"/>
                <a:gd name="connsiteX7" fmla="*/ 34076 w 98583"/>
                <a:gd name="connsiteY7" fmla="*/ 331970 h 334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8583" h="334327">
                  <a:moveTo>
                    <a:pt x="34076" y="331970"/>
                  </a:moveTo>
                  <a:lnTo>
                    <a:pt x="34076" y="107371"/>
                  </a:lnTo>
                  <a:lnTo>
                    <a:pt x="34076" y="103084"/>
                  </a:lnTo>
                  <a:lnTo>
                    <a:pt x="98798" y="38362"/>
                  </a:lnTo>
                  <a:cubicBezTo>
                    <a:pt x="95798" y="26789"/>
                    <a:pt x="92369" y="14788"/>
                    <a:pt x="89368" y="3215"/>
                  </a:cubicBezTo>
                  <a:lnTo>
                    <a:pt x="3215" y="89368"/>
                  </a:lnTo>
                  <a:lnTo>
                    <a:pt x="3215" y="319969"/>
                  </a:lnTo>
                  <a:cubicBezTo>
                    <a:pt x="13502" y="323826"/>
                    <a:pt x="23789" y="328112"/>
                    <a:pt x="34076" y="3319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50395B3F-651F-4464-B9AA-7AD8A0B22BE8}"/>
                </a:ext>
              </a:extLst>
            </p:cNvPr>
            <p:cNvSpPr/>
            <p:nvPr/>
          </p:nvSpPr>
          <p:spPr>
            <a:xfrm>
              <a:off x="7238500" y="5847945"/>
              <a:ext cx="55721" cy="197168"/>
            </a:xfrm>
            <a:custGeom>
              <a:avLst/>
              <a:gdLst>
                <a:gd name="connsiteX0" fmla="*/ 3215 w 55721"/>
                <a:gd name="connsiteY0" fmla="*/ 3215 h 197167"/>
                <a:gd name="connsiteX1" fmla="*/ 34933 w 55721"/>
                <a:gd name="connsiteY1" fmla="*/ 184952 h 197167"/>
                <a:gd name="connsiteX2" fmla="*/ 34933 w 55721"/>
                <a:gd name="connsiteY2" fmla="*/ 184952 h 197167"/>
                <a:gd name="connsiteX3" fmla="*/ 53364 w 55721"/>
                <a:gd name="connsiteY3" fmla="*/ 197811 h 197167"/>
                <a:gd name="connsiteX4" fmla="*/ 17359 w 55721"/>
                <a:gd name="connsiteY4" fmla="*/ 64080 h 197167"/>
                <a:gd name="connsiteX5" fmla="*/ 3215 w 55721"/>
                <a:gd name="connsiteY5" fmla="*/ 3215 h 197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721" h="197167">
                  <a:moveTo>
                    <a:pt x="3215" y="3215"/>
                  </a:moveTo>
                  <a:lnTo>
                    <a:pt x="34933" y="184952"/>
                  </a:lnTo>
                  <a:lnTo>
                    <a:pt x="34933" y="184952"/>
                  </a:lnTo>
                  <a:lnTo>
                    <a:pt x="53364" y="197811"/>
                  </a:lnTo>
                  <a:cubicBezTo>
                    <a:pt x="40934" y="153233"/>
                    <a:pt x="27646" y="109085"/>
                    <a:pt x="17359" y="64080"/>
                  </a:cubicBezTo>
                  <a:cubicBezTo>
                    <a:pt x="12216" y="43934"/>
                    <a:pt x="7930" y="23789"/>
                    <a:pt x="3215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5D38DB3B-A1DF-4C66-9800-51A1A729E797}"/>
                </a:ext>
              </a:extLst>
            </p:cNvPr>
            <p:cNvSpPr/>
            <p:nvPr/>
          </p:nvSpPr>
          <p:spPr>
            <a:xfrm>
              <a:off x="7258645" y="2938439"/>
              <a:ext cx="180023" cy="115729"/>
            </a:xfrm>
            <a:custGeom>
              <a:avLst/>
              <a:gdLst>
                <a:gd name="connsiteX0" fmla="*/ 97512 w 180022"/>
                <a:gd name="connsiteY0" fmla="*/ 60222 h 115728"/>
                <a:gd name="connsiteX1" fmla="*/ 48649 w 180022"/>
                <a:gd name="connsiteY1" fmla="*/ 55078 h 115728"/>
                <a:gd name="connsiteX2" fmla="*/ 3215 w 180022"/>
                <a:gd name="connsiteY2" fmla="*/ 91512 h 115728"/>
                <a:gd name="connsiteX3" fmla="*/ 9644 w 180022"/>
                <a:gd name="connsiteY3" fmla="*/ 104799 h 115728"/>
                <a:gd name="connsiteX4" fmla="*/ 12216 w 180022"/>
                <a:gd name="connsiteY4" fmla="*/ 115514 h 115728"/>
                <a:gd name="connsiteX5" fmla="*/ 21217 w 180022"/>
                <a:gd name="connsiteY5" fmla="*/ 108228 h 115728"/>
                <a:gd name="connsiteX6" fmla="*/ 25074 w 180022"/>
                <a:gd name="connsiteY6" fmla="*/ 108657 h 115728"/>
                <a:gd name="connsiteX7" fmla="*/ 25074 w 180022"/>
                <a:gd name="connsiteY7" fmla="*/ 108657 h 115728"/>
                <a:gd name="connsiteX8" fmla="*/ 63222 w 180022"/>
                <a:gd name="connsiteY8" fmla="*/ 112943 h 115728"/>
                <a:gd name="connsiteX9" fmla="*/ 179808 w 180022"/>
                <a:gd name="connsiteY9" fmla="*/ 19074 h 115728"/>
                <a:gd name="connsiteX10" fmla="*/ 172522 w 180022"/>
                <a:gd name="connsiteY10" fmla="*/ 3215 h 115728"/>
                <a:gd name="connsiteX11" fmla="*/ 100941 w 180022"/>
                <a:gd name="connsiteY11" fmla="*/ 61079 h 115728"/>
                <a:gd name="connsiteX12" fmla="*/ 97512 w 180022"/>
                <a:gd name="connsiteY12" fmla="*/ 60222 h 115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0022" h="115728">
                  <a:moveTo>
                    <a:pt x="97512" y="60222"/>
                  </a:moveTo>
                  <a:lnTo>
                    <a:pt x="48649" y="55078"/>
                  </a:lnTo>
                  <a:lnTo>
                    <a:pt x="3215" y="91512"/>
                  </a:lnTo>
                  <a:cubicBezTo>
                    <a:pt x="5786" y="95798"/>
                    <a:pt x="7929" y="100084"/>
                    <a:pt x="9644" y="104799"/>
                  </a:cubicBezTo>
                  <a:cubicBezTo>
                    <a:pt x="11359" y="108228"/>
                    <a:pt x="12216" y="112086"/>
                    <a:pt x="12216" y="115514"/>
                  </a:cubicBezTo>
                  <a:lnTo>
                    <a:pt x="21217" y="108228"/>
                  </a:lnTo>
                  <a:lnTo>
                    <a:pt x="25074" y="108657"/>
                  </a:lnTo>
                  <a:lnTo>
                    <a:pt x="25074" y="108657"/>
                  </a:lnTo>
                  <a:lnTo>
                    <a:pt x="63222" y="112943"/>
                  </a:lnTo>
                  <a:lnTo>
                    <a:pt x="179808" y="19074"/>
                  </a:lnTo>
                  <a:cubicBezTo>
                    <a:pt x="177236" y="13930"/>
                    <a:pt x="174665" y="8358"/>
                    <a:pt x="172522" y="3215"/>
                  </a:cubicBezTo>
                  <a:lnTo>
                    <a:pt x="100941" y="61079"/>
                  </a:lnTo>
                  <a:lnTo>
                    <a:pt x="97512" y="6022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5619512B-CC39-42C6-8AEB-FC791A67882D}"/>
                </a:ext>
              </a:extLst>
            </p:cNvPr>
            <p:cNvSpPr/>
            <p:nvPr/>
          </p:nvSpPr>
          <p:spPr>
            <a:xfrm>
              <a:off x="7200699" y="3407783"/>
              <a:ext cx="21431" cy="42863"/>
            </a:xfrm>
            <a:custGeom>
              <a:avLst/>
              <a:gdLst>
                <a:gd name="connsiteX0" fmla="*/ 3297 w 21431"/>
                <a:gd name="connsiteY0" fmla="*/ 11359 h 42862"/>
                <a:gd name="connsiteX1" fmla="*/ 6297 w 21431"/>
                <a:gd name="connsiteY1" fmla="*/ 40505 h 42862"/>
                <a:gd name="connsiteX2" fmla="*/ 19584 w 21431"/>
                <a:gd name="connsiteY2" fmla="*/ 27218 h 42862"/>
                <a:gd name="connsiteX3" fmla="*/ 13155 w 21431"/>
                <a:gd name="connsiteY3" fmla="*/ 3215 h 42862"/>
                <a:gd name="connsiteX4" fmla="*/ 3297 w 21431"/>
                <a:gd name="connsiteY4" fmla="*/ 11359 h 42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431" h="42862">
                  <a:moveTo>
                    <a:pt x="3297" y="11359"/>
                  </a:moveTo>
                  <a:cubicBezTo>
                    <a:pt x="2868" y="21217"/>
                    <a:pt x="4154" y="31075"/>
                    <a:pt x="6297" y="40505"/>
                  </a:cubicBezTo>
                  <a:lnTo>
                    <a:pt x="19584" y="27218"/>
                  </a:lnTo>
                  <a:lnTo>
                    <a:pt x="13155" y="3215"/>
                  </a:lnTo>
                  <a:lnTo>
                    <a:pt x="3297" y="113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F86A2C4F-A6AD-43E0-ADA9-CC65DEB654F9}"/>
                </a:ext>
              </a:extLst>
            </p:cNvPr>
            <p:cNvSpPr/>
            <p:nvPr/>
          </p:nvSpPr>
          <p:spPr>
            <a:xfrm>
              <a:off x="7208068" y="3045595"/>
              <a:ext cx="300038" cy="458629"/>
            </a:xfrm>
            <a:custGeom>
              <a:avLst/>
              <a:gdLst>
                <a:gd name="connsiteX0" fmla="*/ 127944 w 300037"/>
                <a:gd name="connsiteY0" fmla="*/ 163092 h 458628"/>
                <a:gd name="connsiteX1" fmla="*/ 127087 w 300037"/>
                <a:gd name="connsiteY1" fmla="*/ 165235 h 458628"/>
                <a:gd name="connsiteX2" fmla="*/ 22931 w 300037"/>
                <a:gd name="connsiteY2" fmla="*/ 249246 h 458628"/>
                <a:gd name="connsiteX3" fmla="*/ 8787 w 300037"/>
                <a:gd name="connsiteY3" fmla="*/ 308396 h 458628"/>
                <a:gd name="connsiteX4" fmla="*/ 10930 w 300037"/>
                <a:gd name="connsiteY4" fmla="*/ 310539 h 458628"/>
                <a:gd name="connsiteX5" fmla="*/ 11358 w 300037"/>
                <a:gd name="connsiteY5" fmla="*/ 313111 h 458628"/>
                <a:gd name="connsiteX6" fmla="*/ 16073 w 300037"/>
                <a:gd name="connsiteY6" fmla="*/ 331542 h 458628"/>
                <a:gd name="connsiteX7" fmla="*/ 202525 w 300037"/>
                <a:gd name="connsiteY7" fmla="*/ 181523 h 458628"/>
                <a:gd name="connsiteX8" fmla="*/ 185380 w 300037"/>
                <a:gd name="connsiteY8" fmla="*/ 169093 h 458628"/>
                <a:gd name="connsiteX9" fmla="*/ 192238 w 300037"/>
                <a:gd name="connsiteY9" fmla="*/ 108657 h 458628"/>
                <a:gd name="connsiteX10" fmla="*/ 252675 w 300037"/>
                <a:gd name="connsiteY10" fmla="*/ 115086 h 458628"/>
                <a:gd name="connsiteX11" fmla="*/ 246245 w 300037"/>
                <a:gd name="connsiteY11" fmla="*/ 175522 h 458628"/>
                <a:gd name="connsiteX12" fmla="*/ 231243 w 300037"/>
                <a:gd name="connsiteY12" fmla="*/ 183237 h 458628"/>
                <a:gd name="connsiteX13" fmla="*/ 229100 w 300037"/>
                <a:gd name="connsiteY13" fmla="*/ 185380 h 458628"/>
                <a:gd name="connsiteX14" fmla="*/ 21646 w 300037"/>
                <a:gd name="connsiteY14" fmla="*/ 352544 h 458628"/>
                <a:gd name="connsiteX15" fmla="*/ 31933 w 300037"/>
                <a:gd name="connsiteY15" fmla="*/ 390263 h 458628"/>
                <a:gd name="connsiteX16" fmla="*/ 33218 w 300037"/>
                <a:gd name="connsiteY16" fmla="*/ 395407 h 458628"/>
                <a:gd name="connsiteX17" fmla="*/ 3215 w 300037"/>
                <a:gd name="connsiteY17" fmla="*/ 425410 h 458628"/>
                <a:gd name="connsiteX18" fmla="*/ 7072 w 300037"/>
                <a:gd name="connsiteY18" fmla="*/ 439984 h 458628"/>
                <a:gd name="connsiteX19" fmla="*/ 36647 w 300037"/>
                <a:gd name="connsiteY19" fmla="*/ 458415 h 458628"/>
                <a:gd name="connsiteX20" fmla="*/ 67508 w 300037"/>
                <a:gd name="connsiteY20" fmla="*/ 445127 h 458628"/>
                <a:gd name="connsiteX21" fmla="*/ 124087 w 300037"/>
                <a:gd name="connsiteY21" fmla="*/ 291679 h 458628"/>
                <a:gd name="connsiteX22" fmla="*/ 140375 w 300037"/>
                <a:gd name="connsiteY22" fmla="*/ 273677 h 458628"/>
                <a:gd name="connsiteX23" fmla="*/ 209812 w 300037"/>
                <a:gd name="connsiteY23" fmla="*/ 279678 h 458628"/>
                <a:gd name="connsiteX24" fmla="*/ 220956 w 300037"/>
                <a:gd name="connsiteY24" fmla="*/ 286965 h 458628"/>
                <a:gd name="connsiteX25" fmla="*/ 234243 w 300037"/>
                <a:gd name="connsiteY25" fmla="*/ 357688 h 458628"/>
                <a:gd name="connsiteX26" fmla="*/ 234243 w 300037"/>
                <a:gd name="connsiteY26" fmla="*/ 360688 h 458628"/>
                <a:gd name="connsiteX27" fmla="*/ 271105 w 300037"/>
                <a:gd name="connsiteY27" fmla="*/ 330684 h 458628"/>
                <a:gd name="connsiteX28" fmla="*/ 299823 w 300037"/>
                <a:gd name="connsiteY28" fmla="*/ 63222 h 458628"/>
                <a:gd name="connsiteX29" fmla="*/ 299823 w 300037"/>
                <a:gd name="connsiteY29" fmla="*/ 63222 h 458628"/>
                <a:gd name="connsiteX30" fmla="*/ 271963 w 300037"/>
                <a:gd name="connsiteY30" fmla="*/ 3215 h 458628"/>
                <a:gd name="connsiteX31" fmla="*/ 152376 w 300037"/>
                <a:gd name="connsiteY31" fmla="*/ 100513 h 458628"/>
                <a:gd name="connsiteX32" fmla="*/ 127944 w 300037"/>
                <a:gd name="connsiteY32" fmla="*/ 163092 h 458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00037" h="458628">
                  <a:moveTo>
                    <a:pt x="127944" y="163092"/>
                  </a:moveTo>
                  <a:lnTo>
                    <a:pt x="127087" y="165235"/>
                  </a:lnTo>
                  <a:lnTo>
                    <a:pt x="22931" y="249246"/>
                  </a:lnTo>
                  <a:cubicBezTo>
                    <a:pt x="18645" y="268962"/>
                    <a:pt x="13930" y="288679"/>
                    <a:pt x="8787" y="308396"/>
                  </a:cubicBezTo>
                  <a:lnTo>
                    <a:pt x="10930" y="310539"/>
                  </a:lnTo>
                  <a:lnTo>
                    <a:pt x="11358" y="313111"/>
                  </a:lnTo>
                  <a:lnTo>
                    <a:pt x="16073" y="331542"/>
                  </a:lnTo>
                  <a:lnTo>
                    <a:pt x="202525" y="181523"/>
                  </a:lnTo>
                  <a:cubicBezTo>
                    <a:pt x="196096" y="178951"/>
                    <a:pt x="190095" y="174665"/>
                    <a:pt x="185380" y="169093"/>
                  </a:cubicBezTo>
                  <a:cubicBezTo>
                    <a:pt x="170378" y="150662"/>
                    <a:pt x="173807" y="123658"/>
                    <a:pt x="192238" y="108657"/>
                  </a:cubicBezTo>
                  <a:cubicBezTo>
                    <a:pt x="210669" y="93655"/>
                    <a:pt x="237673" y="96655"/>
                    <a:pt x="252675" y="115086"/>
                  </a:cubicBezTo>
                  <a:cubicBezTo>
                    <a:pt x="267676" y="133517"/>
                    <a:pt x="264676" y="160520"/>
                    <a:pt x="246245" y="175522"/>
                  </a:cubicBezTo>
                  <a:cubicBezTo>
                    <a:pt x="241530" y="179380"/>
                    <a:pt x="236387" y="181523"/>
                    <a:pt x="231243" y="183237"/>
                  </a:cubicBezTo>
                  <a:cubicBezTo>
                    <a:pt x="230814" y="184094"/>
                    <a:pt x="229957" y="184523"/>
                    <a:pt x="229100" y="185380"/>
                  </a:cubicBezTo>
                  <a:lnTo>
                    <a:pt x="21646" y="352544"/>
                  </a:lnTo>
                  <a:lnTo>
                    <a:pt x="31933" y="390263"/>
                  </a:lnTo>
                  <a:lnTo>
                    <a:pt x="33218" y="395407"/>
                  </a:lnTo>
                  <a:lnTo>
                    <a:pt x="3215" y="425410"/>
                  </a:lnTo>
                  <a:cubicBezTo>
                    <a:pt x="4501" y="430125"/>
                    <a:pt x="5786" y="435269"/>
                    <a:pt x="7072" y="439984"/>
                  </a:cubicBezTo>
                  <a:cubicBezTo>
                    <a:pt x="9644" y="453700"/>
                    <a:pt x="25074" y="456700"/>
                    <a:pt x="36647" y="458415"/>
                  </a:cubicBezTo>
                  <a:cubicBezTo>
                    <a:pt x="48220" y="460129"/>
                    <a:pt x="63651" y="457986"/>
                    <a:pt x="67508" y="445127"/>
                  </a:cubicBezTo>
                  <a:cubicBezTo>
                    <a:pt x="88940" y="394978"/>
                    <a:pt x="101798" y="341828"/>
                    <a:pt x="124087" y="291679"/>
                  </a:cubicBezTo>
                  <a:cubicBezTo>
                    <a:pt x="127516" y="284393"/>
                    <a:pt x="131373" y="274963"/>
                    <a:pt x="140375" y="273677"/>
                  </a:cubicBezTo>
                  <a:cubicBezTo>
                    <a:pt x="163949" y="267676"/>
                    <a:pt x="186238" y="280964"/>
                    <a:pt x="209812" y="279678"/>
                  </a:cubicBezTo>
                  <a:cubicBezTo>
                    <a:pt x="214955" y="278821"/>
                    <a:pt x="220099" y="281821"/>
                    <a:pt x="220956" y="286965"/>
                  </a:cubicBezTo>
                  <a:cubicBezTo>
                    <a:pt x="228243" y="309682"/>
                    <a:pt x="232529" y="333685"/>
                    <a:pt x="234243" y="357688"/>
                  </a:cubicBezTo>
                  <a:cubicBezTo>
                    <a:pt x="234243" y="358545"/>
                    <a:pt x="234243" y="359831"/>
                    <a:pt x="234243" y="360688"/>
                  </a:cubicBezTo>
                  <a:lnTo>
                    <a:pt x="271105" y="330684"/>
                  </a:lnTo>
                  <a:lnTo>
                    <a:pt x="299823" y="63222"/>
                  </a:lnTo>
                  <a:lnTo>
                    <a:pt x="299823" y="63222"/>
                  </a:lnTo>
                  <a:cubicBezTo>
                    <a:pt x="290393" y="43077"/>
                    <a:pt x="281392" y="22932"/>
                    <a:pt x="271963" y="3215"/>
                  </a:cubicBezTo>
                  <a:lnTo>
                    <a:pt x="152376" y="100513"/>
                  </a:lnTo>
                  <a:lnTo>
                    <a:pt x="127944" y="16309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0EA18B00-CAE6-4FA8-9459-9A96A7BB093E}"/>
                </a:ext>
              </a:extLst>
            </p:cNvPr>
            <p:cNvSpPr/>
            <p:nvPr/>
          </p:nvSpPr>
          <p:spPr>
            <a:xfrm>
              <a:off x="6726722" y="4008715"/>
              <a:ext cx="60008" cy="287179"/>
            </a:xfrm>
            <a:custGeom>
              <a:avLst/>
              <a:gdLst>
                <a:gd name="connsiteX0" fmla="*/ 54221 w 60007"/>
                <a:gd name="connsiteY0" fmla="*/ 3215 h 287178"/>
                <a:gd name="connsiteX1" fmla="*/ 3215 w 60007"/>
                <a:gd name="connsiteY1" fmla="*/ 54221 h 287178"/>
                <a:gd name="connsiteX2" fmla="*/ 3215 w 60007"/>
                <a:gd name="connsiteY2" fmla="*/ 282678 h 287178"/>
                <a:gd name="connsiteX3" fmla="*/ 12216 w 60007"/>
                <a:gd name="connsiteY3" fmla="*/ 286107 h 287178"/>
                <a:gd name="connsiteX4" fmla="*/ 12216 w 60007"/>
                <a:gd name="connsiteY4" fmla="*/ 65794 h 287178"/>
                <a:gd name="connsiteX5" fmla="*/ 11787 w 60007"/>
                <a:gd name="connsiteY5" fmla="*/ 61508 h 287178"/>
                <a:gd name="connsiteX6" fmla="*/ 57650 w 60007"/>
                <a:gd name="connsiteY6" fmla="*/ 15645 h 287178"/>
                <a:gd name="connsiteX7" fmla="*/ 54221 w 60007"/>
                <a:gd name="connsiteY7" fmla="*/ 3215 h 287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007" h="287178">
                  <a:moveTo>
                    <a:pt x="54221" y="3215"/>
                  </a:moveTo>
                  <a:lnTo>
                    <a:pt x="3215" y="54221"/>
                  </a:lnTo>
                  <a:lnTo>
                    <a:pt x="3215" y="282678"/>
                  </a:lnTo>
                  <a:cubicBezTo>
                    <a:pt x="6215" y="283964"/>
                    <a:pt x="9215" y="284821"/>
                    <a:pt x="12216" y="286107"/>
                  </a:cubicBezTo>
                  <a:lnTo>
                    <a:pt x="12216" y="65794"/>
                  </a:lnTo>
                  <a:lnTo>
                    <a:pt x="11787" y="61508"/>
                  </a:lnTo>
                  <a:lnTo>
                    <a:pt x="57650" y="15645"/>
                  </a:lnTo>
                  <a:cubicBezTo>
                    <a:pt x="56364" y="11787"/>
                    <a:pt x="55078" y="7501"/>
                    <a:pt x="54221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04A41D5B-71EC-4A91-A21C-976FCAB6BB9F}"/>
                </a:ext>
              </a:extLst>
            </p:cNvPr>
            <p:cNvSpPr/>
            <p:nvPr/>
          </p:nvSpPr>
          <p:spPr>
            <a:xfrm>
              <a:off x="6777728" y="4008715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3B5CEB58-3CE8-42DD-BCFA-E62D1EC1EEF2}"/>
                </a:ext>
              </a:extLst>
            </p:cNvPr>
            <p:cNvSpPr/>
            <p:nvPr/>
          </p:nvSpPr>
          <p:spPr>
            <a:xfrm>
              <a:off x="7228642" y="3014305"/>
              <a:ext cx="244316" cy="252889"/>
            </a:xfrm>
            <a:custGeom>
              <a:avLst/>
              <a:gdLst>
                <a:gd name="connsiteX0" fmla="*/ 3215 w 244316"/>
                <a:gd name="connsiteY0" fmla="*/ 192667 h 252888"/>
                <a:gd name="connsiteX1" fmla="*/ 7501 w 244316"/>
                <a:gd name="connsiteY1" fmla="*/ 251389 h 252888"/>
                <a:gd name="connsiteX2" fmla="*/ 89797 w 244316"/>
                <a:gd name="connsiteY2" fmla="*/ 184952 h 252888"/>
                <a:gd name="connsiteX3" fmla="*/ 89797 w 244316"/>
                <a:gd name="connsiteY3" fmla="*/ 184952 h 252888"/>
                <a:gd name="connsiteX4" fmla="*/ 114229 w 244316"/>
                <a:gd name="connsiteY4" fmla="*/ 122372 h 252888"/>
                <a:gd name="connsiteX5" fmla="*/ 115086 w 244316"/>
                <a:gd name="connsiteY5" fmla="*/ 119801 h 252888"/>
                <a:gd name="connsiteX6" fmla="*/ 243673 w 244316"/>
                <a:gd name="connsiteY6" fmla="*/ 16073 h 252888"/>
                <a:gd name="connsiteX7" fmla="*/ 237673 w 244316"/>
                <a:gd name="connsiteY7" fmla="*/ 3215 h 252888"/>
                <a:gd name="connsiteX8" fmla="*/ 211526 w 244316"/>
                <a:gd name="connsiteY8" fmla="*/ 24217 h 252888"/>
                <a:gd name="connsiteX9" fmla="*/ 3215 w 244316"/>
                <a:gd name="connsiteY9" fmla="*/ 192667 h 252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4316" h="252888">
                  <a:moveTo>
                    <a:pt x="3215" y="192667"/>
                  </a:moveTo>
                  <a:cubicBezTo>
                    <a:pt x="4072" y="212384"/>
                    <a:pt x="9216" y="232101"/>
                    <a:pt x="7501" y="251389"/>
                  </a:cubicBezTo>
                  <a:lnTo>
                    <a:pt x="89797" y="184952"/>
                  </a:lnTo>
                  <a:lnTo>
                    <a:pt x="89797" y="184952"/>
                  </a:lnTo>
                  <a:lnTo>
                    <a:pt x="114229" y="122372"/>
                  </a:lnTo>
                  <a:lnTo>
                    <a:pt x="115086" y="119801"/>
                  </a:lnTo>
                  <a:lnTo>
                    <a:pt x="243673" y="16073"/>
                  </a:lnTo>
                  <a:cubicBezTo>
                    <a:pt x="241530" y="11787"/>
                    <a:pt x="239816" y="7501"/>
                    <a:pt x="237673" y="3215"/>
                  </a:cubicBezTo>
                  <a:cubicBezTo>
                    <a:pt x="229529" y="9644"/>
                    <a:pt x="220528" y="16931"/>
                    <a:pt x="211526" y="24217"/>
                  </a:cubicBezTo>
                  <a:cubicBezTo>
                    <a:pt x="152805" y="70937"/>
                    <a:pt x="78224" y="131802"/>
                    <a:pt x="3215" y="1926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5C4F23C1-B398-4EC1-8C62-94FED602E514}"/>
                </a:ext>
              </a:extLst>
            </p:cNvPr>
            <p:cNvSpPr/>
            <p:nvPr/>
          </p:nvSpPr>
          <p:spPr>
            <a:xfrm>
              <a:off x="6984325" y="2508528"/>
              <a:ext cx="265748" cy="257175"/>
            </a:xfrm>
            <a:custGeom>
              <a:avLst/>
              <a:gdLst>
                <a:gd name="connsiteX0" fmla="*/ 49506 w 265747"/>
                <a:gd name="connsiteY0" fmla="*/ 254389 h 257175"/>
                <a:gd name="connsiteX1" fmla="*/ 64937 w 265747"/>
                <a:gd name="connsiteY1" fmla="*/ 241959 h 257175"/>
                <a:gd name="connsiteX2" fmla="*/ 94512 w 265747"/>
                <a:gd name="connsiteY2" fmla="*/ 165664 h 257175"/>
                <a:gd name="connsiteX3" fmla="*/ 94512 w 265747"/>
                <a:gd name="connsiteY3" fmla="*/ 165664 h 257175"/>
                <a:gd name="connsiteX4" fmla="*/ 96226 w 265747"/>
                <a:gd name="connsiteY4" fmla="*/ 160520 h 257175"/>
                <a:gd name="connsiteX5" fmla="*/ 262533 w 265747"/>
                <a:gd name="connsiteY5" fmla="*/ 26361 h 257175"/>
                <a:gd name="connsiteX6" fmla="*/ 251817 w 265747"/>
                <a:gd name="connsiteY6" fmla="*/ 3215 h 257175"/>
                <a:gd name="connsiteX7" fmla="*/ 3215 w 265747"/>
                <a:gd name="connsiteY7" fmla="*/ 203811 h 257175"/>
                <a:gd name="connsiteX8" fmla="*/ 49506 w 265747"/>
                <a:gd name="connsiteY8" fmla="*/ 254389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5747" h="257175">
                  <a:moveTo>
                    <a:pt x="49506" y="254389"/>
                  </a:moveTo>
                  <a:lnTo>
                    <a:pt x="64937" y="241959"/>
                  </a:lnTo>
                  <a:lnTo>
                    <a:pt x="94512" y="165664"/>
                  </a:lnTo>
                  <a:lnTo>
                    <a:pt x="94512" y="165664"/>
                  </a:lnTo>
                  <a:lnTo>
                    <a:pt x="96226" y="160520"/>
                  </a:lnTo>
                  <a:lnTo>
                    <a:pt x="262533" y="26361"/>
                  </a:lnTo>
                  <a:cubicBezTo>
                    <a:pt x="259104" y="18645"/>
                    <a:pt x="255675" y="10930"/>
                    <a:pt x="251817" y="3215"/>
                  </a:cubicBezTo>
                  <a:lnTo>
                    <a:pt x="3215" y="203811"/>
                  </a:lnTo>
                  <a:cubicBezTo>
                    <a:pt x="19074" y="220956"/>
                    <a:pt x="34076" y="237673"/>
                    <a:pt x="49506" y="25438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888BF47E-C1D6-42E3-93F4-1260871C6634}"/>
                </a:ext>
              </a:extLst>
            </p:cNvPr>
            <p:cNvSpPr/>
            <p:nvPr/>
          </p:nvSpPr>
          <p:spPr>
            <a:xfrm>
              <a:off x="6799588" y="2266355"/>
              <a:ext cx="342900" cy="342900"/>
            </a:xfrm>
            <a:custGeom>
              <a:avLst/>
              <a:gdLst>
                <a:gd name="connsiteX0" fmla="*/ 25932 w 342900"/>
                <a:gd name="connsiteY0" fmla="*/ 265962 h 342900"/>
                <a:gd name="connsiteX1" fmla="*/ 190524 w 342900"/>
                <a:gd name="connsiteY1" fmla="*/ 133088 h 342900"/>
                <a:gd name="connsiteX2" fmla="*/ 193953 w 342900"/>
                <a:gd name="connsiteY2" fmla="*/ 130516 h 342900"/>
                <a:gd name="connsiteX3" fmla="*/ 209383 w 342900"/>
                <a:gd name="connsiteY3" fmla="*/ 102656 h 342900"/>
                <a:gd name="connsiteX4" fmla="*/ 269819 w 342900"/>
                <a:gd name="connsiteY4" fmla="*/ 109085 h 342900"/>
                <a:gd name="connsiteX5" fmla="*/ 263390 w 342900"/>
                <a:gd name="connsiteY5" fmla="*/ 169521 h 342900"/>
                <a:gd name="connsiteX6" fmla="*/ 228243 w 342900"/>
                <a:gd name="connsiteY6" fmla="*/ 178094 h 342900"/>
                <a:gd name="connsiteX7" fmla="*/ 227386 w 342900"/>
                <a:gd name="connsiteY7" fmla="*/ 178951 h 342900"/>
                <a:gd name="connsiteX8" fmla="*/ 64508 w 342900"/>
                <a:gd name="connsiteY8" fmla="*/ 310110 h 342900"/>
                <a:gd name="connsiteX9" fmla="*/ 92797 w 342900"/>
                <a:gd name="connsiteY9" fmla="*/ 341400 h 342900"/>
                <a:gd name="connsiteX10" fmla="*/ 333256 w 342900"/>
                <a:gd name="connsiteY10" fmla="*/ 147661 h 342900"/>
                <a:gd name="connsiteX11" fmla="*/ 341400 w 342900"/>
                <a:gd name="connsiteY11" fmla="*/ 73509 h 342900"/>
                <a:gd name="connsiteX12" fmla="*/ 341400 w 342900"/>
                <a:gd name="connsiteY12" fmla="*/ 73509 h 342900"/>
                <a:gd name="connsiteX13" fmla="*/ 319968 w 342900"/>
                <a:gd name="connsiteY13" fmla="*/ 39219 h 342900"/>
                <a:gd name="connsiteX14" fmla="*/ 295537 w 342900"/>
                <a:gd name="connsiteY14" fmla="*/ 3215 h 342900"/>
                <a:gd name="connsiteX15" fmla="*/ 3215 w 342900"/>
                <a:gd name="connsiteY15" fmla="*/ 238958 h 342900"/>
                <a:gd name="connsiteX16" fmla="*/ 25932 w 342900"/>
                <a:gd name="connsiteY16" fmla="*/ 265962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42900" h="342900">
                  <a:moveTo>
                    <a:pt x="25932" y="265962"/>
                  </a:moveTo>
                  <a:lnTo>
                    <a:pt x="190524" y="133088"/>
                  </a:lnTo>
                  <a:cubicBezTo>
                    <a:pt x="191810" y="132231"/>
                    <a:pt x="192667" y="131374"/>
                    <a:pt x="193953" y="130516"/>
                  </a:cubicBezTo>
                  <a:cubicBezTo>
                    <a:pt x="195239" y="119801"/>
                    <a:pt x="200382" y="109942"/>
                    <a:pt x="209383" y="102656"/>
                  </a:cubicBezTo>
                  <a:cubicBezTo>
                    <a:pt x="227814" y="87654"/>
                    <a:pt x="254817" y="90654"/>
                    <a:pt x="269819" y="109085"/>
                  </a:cubicBezTo>
                  <a:cubicBezTo>
                    <a:pt x="284821" y="127516"/>
                    <a:pt x="281821" y="154519"/>
                    <a:pt x="263390" y="169521"/>
                  </a:cubicBezTo>
                  <a:cubicBezTo>
                    <a:pt x="253103" y="177665"/>
                    <a:pt x="240244" y="180237"/>
                    <a:pt x="228243" y="178094"/>
                  </a:cubicBezTo>
                  <a:cubicBezTo>
                    <a:pt x="227814" y="178522"/>
                    <a:pt x="227814" y="178522"/>
                    <a:pt x="227386" y="178951"/>
                  </a:cubicBezTo>
                  <a:lnTo>
                    <a:pt x="64508" y="310110"/>
                  </a:lnTo>
                  <a:cubicBezTo>
                    <a:pt x="73938" y="320826"/>
                    <a:pt x="83367" y="331113"/>
                    <a:pt x="92797" y="341400"/>
                  </a:cubicBezTo>
                  <a:lnTo>
                    <a:pt x="333256" y="147661"/>
                  </a:lnTo>
                  <a:lnTo>
                    <a:pt x="341400" y="73509"/>
                  </a:lnTo>
                  <a:lnTo>
                    <a:pt x="341400" y="73509"/>
                  </a:lnTo>
                  <a:cubicBezTo>
                    <a:pt x="334113" y="61936"/>
                    <a:pt x="327255" y="50363"/>
                    <a:pt x="319968" y="39219"/>
                  </a:cubicBezTo>
                  <a:cubicBezTo>
                    <a:pt x="312253" y="26789"/>
                    <a:pt x="304109" y="14788"/>
                    <a:pt x="295537" y="3215"/>
                  </a:cubicBezTo>
                  <a:lnTo>
                    <a:pt x="3215" y="238958"/>
                  </a:lnTo>
                  <a:cubicBezTo>
                    <a:pt x="10501" y="247959"/>
                    <a:pt x="18217" y="256961"/>
                    <a:pt x="25932" y="26596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FA3CCED5-ACCC-4224-8A31-981ED361536C}"/>
                </a:ext>
              </a:extLst>
            </p:cNvPr>
            <p:cNvSpPr/>
            <p:nvPr/>
          </p:nvSpPr>
          <p:spPr>
            <a:xfrm>
              <a:off x="7057620" y="2570678"/>
              <a:ext cx="261461" cy="295751"/>
            </a:xfrm>
            <a:custGeom>
              <a:avLst/>
              <a:gdLst>
                <a:gd name="connsiteX0" fmla="*/ 26361 w 261461"/>
                <a:gd name="connsiteY0" fmla="*/ 198668 h 295751"/>
                <a:gd name="connsiteX1" fmla="*/ 24646 w 261461"/>
                <a:gd name="connsiteY1" fmla="*/ 203811 h 295751"/>
                <a:gd name="connsiteX2" fmla="*/ 3215 w 261461"/>
                <a:gd name="connsiteY2" fmla="*/ 221385 h 295751"/>
                <a:gd name="connsiteX3" fmla="*/ 32790 w 261461"/>
                <a:gd name="connsiteY3" fmla="*/ 253960 h 295751"/>
                <a:gd name="connsiteX4" fmla="*/ 112086 w 261461"/>
                <a:gd name="connsiteY4" fmla="*/ 190095 h 295751"/>
                <a:gd name="connsiteX5" fmla="*/ 131374 w 261461"/>
                <a:gd name="connsiteY5" fmla="*/ 139946 h 295751"/>
                <a:gd name="connsiteX6" fmla="*/ 132660 w 261461"/>
                <a:gd name="connsiteY6" fmla="*/ 137374 h 295751"/>
                <a:gd name="connsiteX7" fmla="*/ 156663 w 261461"/>
                <a:gd name="connsiteY7" fmla="*/ 118086 h 295751"/>
                <a:gd name="connsiteX8" fmla="*/ 163521 w 261461"/>
                <a:gd name="connsiteY8" fmla="*/ 58936 h 295751"/>
                <a:gd name="connsiteX9" fmla="*/ 223957 w 261461"/>
                <a:gd name="connsiteY9" fmla="*/ 65794 h 295751"/>
                <a:gd name="connsiteX10" fmla="*/ 217527 w 261461"/>
                <a:gd name="connsiteY10" fmla="*/ 126230 h 295751"/>
                <a:gd name="connsiteX11" fmla="*/ 171665 w 261461"/>
                <a:gd name="connsiteY11" fmla="*/ 131374 h 295751"/>
                <a:gd name="connsiteX12" fmla="*/ 148519 w 261461"/>
                <a:gd name="connsiteY12" fmla="*/ 150233 h 295751"/>
                <a:gd name="connsiteX13" fmla="*/ 129231 w 261461"/>
                <a:gd name="connsiteY13" fmla="*/ 200382 h 295751"/>
                <a:gd name="connsiteX14" fmla="*/ 128373 w 261461"/>
                <a:gd name="connsiteY14" fmla="*/ 202525 h 295751"/>
                <a:gd name="connsiteX15" fmla="*/ 46077 w 261461"/>
                <a:gd name="connsiteY15" fmla="*/ 268962 h 295751"/>
                <a:gd name="connsiteX16" fmla="*/ 69223 w 261461"/>
                <a:gd name="connsiteY16" fmla="*/ 294680 h 295751"/>
                <a:gd name="connsiteX17" fmla="*/ 259961 w 261461"/>
                <a:gd name="connsiteY17" fmla="*/ 141232 h 295751"/>
                <a:gd name="connsiteX18" fmla="*/ 247102 w 261461"/>
                <a:gd name="connsiteY18" fmla="*/ 112086 h 295751"/>
                <a:gd name="connsiteX19" fmla="*/ 247102 w 261461"/>
                <a:gd name="connsiteY19" fmla="*/ 112086 h 295751"/>
                <a:gd name="connsiteX20" fmla="*/ 205526 w 261461"/>
                <a:gd name="connsiteY20" fmla="*/ 3215 h 295751"/>
                <a:gd name="connsiteX21" fmla="*/ 56364 w 261461"/>
                <a:gd name="connsiteY21" fmla="*/ 123658 h 295751"/>
                <a:gd name="connsiteX22" fmla="*/ 26361 w 261461"/>
                <a:gd name="connsiteY22" fmla="*/ 198668 h 295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61461" h="295751">
                  <a:moveTo>
                    <a:pt x="26361" y="198668"/>
                  </a:moveTo>
                  <a:lnTo>
                    <a:pt x="24646" y="203811"/>
                  </a:lnTo>
                  <a:lnTo>
                    <a:pt x="3215" y="221385"/>
                  </a:lnTo>
                  <a:cubicBezTo>
                    <a:pt x="13073" y="232101"/>
                    <a:pt x="22932" y="243245"/>
                    <a:pt x="32790" y="253960"/>
                  </a:cubicBezTo>
                  <a:lnTo>
                    <a:pt x="112086" y="190095"/>
                  </a:lnTo>
                  <a:lnTo>
                    <a:pt x="131374" y="139946"/>
                  </a:lnTo>
                  <a:lnTo>
                    <a:pt x="132660" y="137374"/>
                  </a:lnTo>
                  <a:lnTo>
                    <a:pt x="156663" y="118086"/>
                  </a:lnTo>
                  <a:cubicBezTo>
                    <a:pt x="142947" y="99655"/>
                    <a:pt x="145518" y="73509"/>
                    <a:pt x="163521" y="58936"/>
                  </a:cubicBezTo>
                  <a:cubicBezTo>
                    <a:pt x="181951" y="43934"/>
                    <a:pt x="209384" y="47363"/>
                    <a:pt x="223957" y="65794"/>
                  </a:cubicBezTo>
                  <a:cubicBezTo>
                    <a:pt x="238958" y="84225"/>
                    <a:pt x="235958" y="111228"/>
                    <a:pt x="217527" y="126230"/>
                  </a:cubicBezTo>
                  <a:cubicBezTo>
                    <a:pt x="204240" y="136946"/>
                    <a:pt x="186238" y="138232"/>
                    <a:pt x="171665" y="131374"/>
                  </a:cubicBezTo>
                  <a:lnTo>
                    <a:pt x="148519" y="150233"/>
                  </a:lnTo>
                  <a:lnTo>
                    <a:pt x="129231" y="200382"/>
                  </a:lnTo>
                  <a:lnTo>
                    <a:pt x="128373" y="202525"/>
                  </a:lnTo>
                  <a:lnTo>
                    <a:pt x="46077" y="268962"/>
                  </a:lnTo>
                  <a:cubicBezTo>
                    <a:pt x="53793" y="277535"/>
                    <a:pt x="61508" y="286107"/>
                    <a:pt x="69223" y="294680"/>
                  </a:cubicBezTo>
                  <a:lnTo>
                    <a:pt x="259961" y="141232"/>
                  </a:lnTo>
                  <a:cubicBezTo>
                    <a:pt x="255246" y="131802"/>
                    <a:pt x="250960" y="121944"/>
                    <a:pt x="247102" y="112086"/>
                  </a:cubicBezTo>
                  <a:lnTo>
                    <a:pt x="247102" y="112086"/>
                  </a:lnTo>
                  <a:cubicBezTo>
                    <a:pt x="232958" y="75652"/>
                    <a:pt x="220099" y="39219"/>
                    <a:pt x="205526" y="3215"/>
                  </a:cubicBezTo>
                  <a:lnTo>
                    <a:pt x="56364" y="123658"/>
                  </a:lnTo>
                  <a:lnTo>
                    <a:pt x="26361" y="19866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F442BB3B-3F3A-4F96-8154-D97D396FC07E}"/>
                </a:ext>
              </a:extLst>
            </p:cNvPr>
            <p:cNvSpPr/>
            <p:nvPr/>
          </p:nvSpPr>
          <p:spPr>
            <a:xfrm>
              <a:off x="6592562" y="3826121"/>
              <a:ext cx="154305" cy="424339"/>
            </a:xfrm>
            <a:custGeom>
              <a:avLst/>
              <a:gdLst>
                <a:gd name="connsiteX0" fmla="*/ 136088 w 154305"/>
                <a:gd name="connsiteY0" fmla="*/ 8358 h 424338"/>
                <a:gd name="connsiteX1" fmla="*/ 136088 w 154305"/>
                <a:gd name="connsiteY1" fmla="*/ 8358 h 424338"/>
                <a:gd name="connsiteX2" fmla="*/ 134374 w 154305"/>
                <a:gd name="connsiteY2" fmla="*/ 3215 h 424338"/>
                <a:gd name="connsiteX3" fmla="*/ 3215 w 154305"/>
                <a:gd name="connsiteY3" fmla="*/ 134374 h 424338"/>
                <a:gd name="connsiteX4" fmla="*/ 3215 w 154305"/>
                <a:gd name="connsiteY4" fmla="*/ 409980 h 424338"/>
                <a:gd name="connsiteX5" fmla="*/ 28504 w 154305"/>
                <a:gd name="connsiteY5" fmla="*/ 421553 h 424338"/>
                <a:gd name="connsiteX6" fmla="*/ 28504 w 154305"/>
                <a:gd name="connsiteY6" fmla="*/ 193524 h 424338"/>
                <a:gd name="connsiteX7" fmla="*/ 28504 w 154305"/>
                <a:gd name="connsiteY7" fmla="*/ 189667 h 424338"/>
                <a:gd name="connsiteX8" fmla="*/ 153662 w 154305"/>
                <a:gd name="connsiteY8" fmla="*/ 64508 h 424338"/>
                <a:gd name="connsiteX9" fmla="*/ 136088 w 154305"/>
                <a:gd name="connsiteY9" fmla="*/ 8358 h 424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4305" h="424338">
                  <a:moveTo>
                    <a:pt x="136088" y="8358"/>
                  </a:moveTo>
                  <a:lnTo>
                    <a:pt x="136088" y="8358"/>
                  </a:lnTo>
                  <a:cubicBezTo>
                    <a:pt x="135660" y="6644"/>
                    <a:pt x="134803" y="4929"/>
                    <a:pt x="134374" y="3215"/>
                  </a:cubicBezTo>
                  <a:lnTo>
                    <a:pt x="3215" y="134374"/>
                  </a:lnTo>
                  <a:lnTo>
                    <a:pt x="3215" y="409980"/>
                  </a:lnTo>
                  <a:cubicBezTo>
                    <a:pt x="11787" y="413837"/>
                    <a:pt x="20360" y="417695"/>
                    <a:pt x="28504" y="421553"/>
                  </a:cubicBezTo>
                  <a:lnTo>
                    <a:pt x="28504" y="193524"/>
                  </a:lnTo>
                  <a:lnTo>
                    <a:pt x="28504" y="189667"/>
                  </a:lnTo>
                  <a:lnTo>
                    <a:pt x="153662" y="64508"/>
                  </a:lnTo>
                  <a:cubicBezTo>
                    <a:pt x="148090" y="45220"/>
                    <a:pt x="142089" y="26789"/>
                    <a:pt x="136088" y="83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E0FBDD4C-FBC7-4D39-9818-830DD62A2E81}"/>
                </a:ext>
              </a:extLst>
            </p:cNvPr>
            <p:cNvSpPr/>
            <p:nvPr/>
          </p:nvSpPr>
          <p:spPr>
            <a:xfrm>
              <a:off x="6637139" y="3908417"/>
              <a:ext cx="124301" cy="355759"/>
            </a:xfrm>
            <a:custGeom>
              <a:avLst/>
              <a:gdLst>
                <a:gd name="connsiteX0" fmla="*/ 115515 w 124301"/>
                <a:gd name="connsiteY0" fmla="*/ 3215 h 355758"/>
                <a:gd name="connsiteX1" fmla="*/ 115515 w 124301"/>
                <a:gd name="connsiteY1" fmla="*/ 3215 h 355758"/>
                <a:gd name="connsiteX2" fmla="*/ 3215 w 124301"/>
                <a:gd name="connsiteY2" fmla="*/ 115514 h 355758"/>
                <a:gd name="connsiteX3" fmla="*/ 3215 w 124301"/>
                <a:gd name="connsiteY3" fmla="*/ 347401 h 355758"/>
                <a:gd name="connsiteX4" fmla="*/ 22503 w 124301"/>
                <a:gd name="connsiteY4" fmla="*/ 355545 h 355758"/>
                <a:gd name="connsiteX5" fmla="*/ 22503 w 124301"/>
                <a:gd name="connsiteY5" fmla="*/ 129231 h 355758"/>
                <a:gd name="connsiteX6" fmla="*/ 22074 w 124301"/>
                <a:gd name="connsiteY6" fmla="*/ 125373 h 355758"/>
                <a:gd name="connsiteX7" fmla="*/ 121944 w 124301"/>
                <a:gd name="connsiteY7" fmla="*/ 25503 h 355758"/>
                <a:gd name="connsiteX8" fmla="*/ 115515 w 124301"/>
                <a:gd name="connsiteY8" fmla="*/ 3215 h 355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301" h="355758">
                  <a:moveTo>
                    <a:pt x="115515" y="3215"/>
                  </a:moveTo>
                  <a:lnTo>
                    <a:pt x="115515" y="3215"/>
                  </a:lnTo>
                  <a:lnTo>
                    <a:pt x="3215" y="115514"/>
                  </a:lnTo>
                  <a:lnTo>
                    <a:pt x="3215" y="347401"/>
                  </a:lnTo>
                  <a:cubicBezTo>
                    <a:pt x="9644" y="349972"/>
                    <a:pt x="16073" y="352973"/>
                    <a:pt x="22503" y="355545"/>
                  </a:cubicBezTo>
                  <a:lnTo>
                    <a:pt x="22503" y="129231"/>
                  </a:lnTo>
                  <a:lnTo>
                    <a:pt x="22074" y="125373"/>
                  </a:lnTo>
                  <a:lnTo>
                    <a:pt x="121944" y="25503"/>
                  </a:lnTo>
                  <a:cubicBezTo>
                    <a:pt x="120229" y="17788"/>
                    <a:pt x="118086" y="10501"/>
                    <a:pt x="115515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588F7B84-B0EE-49E1-A0C1-379AB0B690D7}"/>
                </a:ext>
              </a:extLst>
            </p:cNvPr>
            <p:cNvSpPr/>
            <p:nvPr/>
          </p:nvSpPr>
          <p:spPr>
            <a:xfrm>
              <a:off x="6496122" y="3624667"/>
              <a:ext cx="175736" cy="587216"/>
            </a:xfrm>
            <a:custGeom>
              <a:avLst/>
              <a:gdLst>
                <a:gd name="connsiteX0" fmla="*/ 172093 w 175736"/>
                <a:gd name="connsiteY0" fmla="*/ 47792 h 587216"/>
                <a:gd name="connsiteX1" fmla="*/ 172521 w 175736"/>
                <a:gd name="connsiteY1" fmla="*/ 43505 h 587216"/>
                <a:gd name="connsiteX2" fmla="*/ 172950 w 175736"/>
                <a:gd name="connsiteY2" fmla="*/ 43077 h 587216"/>
                <a:gd name="connsiteX3" fmla="*/ 156663 w 175736"/>
                <a:gd name="connsiteY3" fmla="*/ 3215 h 587216"/>
                <a:gd name="connsiteX4" fmla="*/ 122373 w 175736"/>
                <a:gd name="connsiteY4" fmla="*/ 37505 h 587216"/>
                <a:gd name="connsiteX5" fmla="*/ 122373 w 175736"/>
                <a:gd name="connsiteY5" fmla="*/ 178522 h 587216"/>
                <a:gd name="connsiteX6" fmla="*/ 122373 w 175736"/>
                <a:gd name="connsiteY6" fmla="*/ 182808 h 587216"/>
                <a:gd name="connsiteX7" fmla="*/ 3215 w 175736"/>
                <a:gd name="connsiteY7" fmla="*/ 301966 h 587216"/>
                <a:gd name="connsiteX8" fmla="*/ 3215 w 175736"/>
                <a:gd name="connsiteY8" fmla="*/ 565571 h 587216"/>
                <a:gd name="connsiteX9" fmla="*/ 42648 w 175736"/>
                <a:gd name="connsiteY9" fmla="*/ 584430 h 587216"/>
                <a:gd name="connsiteX10" fmla="*/ 42648 w 175736"/>
                <a:gd name="connsiteY10" fmla="*/ 328541 h 587216"/>
                <a:gd name="connsiteX11" fmla="*/ 42648 w 175736"/>
                <a:gd name="connsiteY11" fmla="*/ 324255 h 587216"/>
                <a:gd name="connsiteX12" fmla="*/ 172521 w 175736"/>
                <a:gd name="connsiteY12" fmla="*/ 194381 h 587216"/>
                <a:gd name="connsiteX13" fmla="*/ 172093 w 175736"/>
                <a:gd name="connsiteY13" fmla="*/ 47792 h 587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5736" h="587216">
                  <a:moveTo>
                    <a:pt x="172093" y="47792"/>
                  </a:moveTo>
                  <a:lnTo>
                    <a:pt x="172521" y="43505"/>
                  </a:lnTo>
                  <a:lnTo>
                    <a:pt x="172950" y="43077"/>
                  </a:lnTo>
                  <a:cubicBezTo>
                    <a:pt x="167807" y="29789"/>
                    <a:pt x="162235" y="16502"/>
                    <a:pt x="156663" y="3215"/>
                  </a:cubicBezTo>
                  <a:lnTo>
                    <a:pt x="122373" y="37505"/>
                  </a:lnTo>
                  <a:lnTo>
                    <a:pt x="122373" y="178522"/>
                  </a:lnTo>
                  <a:lnTo>
                    <a:pt x="122373" y="182808"/>
                  </a:lnTo>
                  <a:lnTo>
                    <a:pt x="3215" y="301966"/>
                  </a:lnTo>
                  <a:lnTo>
                    <a:pt x="3215" y="565571"/>
                  </a:lnTo>
                  <a:cubicBezTo>
                    <a:pt x="16073" y="572000"/>
                    <a:pt x="29361" y="578429"/>
                    <a:pt x="42648" y="584430"/>
                  </a:cubicBezTo>
                  <a:lnTo>
                    <a:pt x="42648" y="328541"/>
                  </a:lnTo>
                  <a:lnTo>
                    <a:pt x="42648" y="324255"/>
                  </a:lnTo>
                  <a:lnTo>
                    <a:pt x="172521" y="194381"/>
                  </a:lnTo>
                  <a:lnTo>
                    <a:pt x="172093" y="4779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C290045C-05E1-46DA-AA1C-A40512500E75}"/>
                </a:ext>
              </a:extLst>
            </p:cNvPr>
            <p:cNvSpPr/>
            <p:nvPr/>
          </p:nvSpPr>
          <p:spPr>
            <a:xfrm>
              <a:off x="7136916" y="2725412"/>
              <a:ext cx="210026" cy="184309"/>
            </a:xfrm>
            <a:custGeom>
              <a:avLst/>
              <a:gdLst>
                <a:gd name="connsiteX0" fmla="*/ 29361 w 210026"/>
                <a:gd name="connsiteY0" fmla="*/ 184094 h 184308"/>
                <a:gd name="connsiteX1" fmla="*/ 112086 w 210026"/>
                <a:gd name="connsiteY1" fmla="*/ 117658 h 184308"/>
                <a:gd name="connsiteX2" fmla="*/ 115943 w 210026"/>
                <a:gd name="connsiteY2" fmla="*/ 118086 h 184308"/>
                <a:gd name="connsiteX3" fmla="*/ 115943 w 210026"/>
                <a:gd name="connsiteY3" fmla="*/ 118086 h 184308"/>
                <a:gd name="connsiteX4" fmla="*/ 153662 w 210026"/>
                <a:gd name="connsiteY4" fmla="*/ 121944 h 184308"/>
                <a:gd name="connsiteX5" fmla="*/ 176808 w 210026"/>
                <a:gd name="connsiteY5" fmla="*/ 90226 h 184308"/>
                <a:gd name="connsiteX6" fmla="*/ 190953 w 210026"/>
                <a:gd name="connsiteY6" fmla="*/ 44791 h 184308"/>
                <a:gd name="connsiteX7" fmla="*/ 208098 w 210026"/>
                <a:gd name="connsiteY7" fmla="*/ 36648 h 184308"/>
                <a:gd name="connsiteX8" fmla="*/ 189667 w 210026"/>
                <a:gd name="connsiteY8" fmla="*/ 3215 h 184308"/>
                <a:gd name="connsiteX9" fmla="*/ 3215 w 210026"/>
                <a:gd name="connsiteY9" fmla="*/ 153662 h 184308"/>
                <a:gd name="connsiteX10" fmla="*/ 29361 w 210026"/>
                <a:gd name="connsiteY10" fmla="*/ 184094 h 184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0026" h="184308">
                  <a:moveTo>
                    <a:pt x="29361" y="184094"/>
                  </a:moveTo>
                  <a:lnTo>
                    <a:pt x="112086" y="117658"/>
                  </a:lnTo>
                  <a:lnTo>
                    <a:pt x="115943" y="118086"/>
                  </a:lnTo>
                  <a:lnTo>
                    <a:pt x="115943" y="118086"/>
                  </a:lnTo>
                  <a:lnTo>
                    <a:pt x="153662" y="121944"/>
                  </a:lnTo>
                  <a:lnTo>
                    <a:pt x="176808" y="90226"/>
                  </a:lnTo>
                  <a:cubicBezTo>
                    <a:pt x="172093" y="73938"/>
                    <a:pt x="177237" y="56364"/>
                    <a:pt x="190953" y="44791"/>
                  </a:cubicBezTo>
                  <a:cubicBezTo>
                    <a:pt x="196096" y="40505"/>
                    <a:pt x="202097" y="37933"/>
                    <a:pt x="208098" y="36648"/>
                  </a:cubicBezTo>
                  <a:cubicBezTo>
                    <a:pt x="201668" y="25503"/>
                    <a:pt x="195667" y="14359"/>
                    <a:pt x="189667" y="3215"/>
                  </a:cubicBezTo>
                  <a:lnTo>
                    <a:pt x="3215" y="153662"/>
                  </a:lnTo>
                  <a:cubicBezTo>
                    <a:pt x="11787" y="163949"/>
                    <a:pt x="20360" y="173808"/>
                    <a:pt x="29361" y="1840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F9F6F923-33C6-4996-B92E-D44CE50FF7AA}"/>
                </a:ext>
              </a:extLst>
            </p:cNvPr>
            <p:cNvSpPr/>
            <p:nvPr/>
          </p:nvSpPr>
          <p:spPr>
            <a:xfrm>
              <a:off x="6915745" y="2392799"/>
              <a:ext cx="295751" cy="278606"/>
            </a:xfrm>
            <a:custGeom>
              <a:avLst/>
              <a:gdLst>
                <a:gd name="connsiteX0" fmla="*/ 24217 w 295751"/>
                <a:gd name="connsiteY0" fmla="*/ 267676 h 278606"/>
                <a:gd name="connsiteX1" fmla="*/ 32361 w 295751"/>
                <a:gd name="connsiteY1" fmla="*/ 276677 h 278606"/>
                <a:gd name="connsiteX2" fmla="*/ 293394 w 295751"/>
                <a:gd name="connsiteY2" fmla="*/ 66223 h 278606"/>
                <a:gd name="connsiteX3" fmla="*/ 258247 w 295751"/>
                <a:gd name="connsiteY3" fmla="*/ 3215 h 278606"/>
                <a:gd name="connsiteX4" fmla="*/ 258247 w 295751"/>
                <a:gd name="connsiteY4" fmla="*/ 3215 h 278606"/>
                <a:gd name="connsiteX5" fmla="*/ 254818 w 295751"/>
                <a:gd name="connsiteY5" fmla="*/ 33647 h 278606"/>
                <a:gd name="connsiteX6" fmla="*/ 253960 w 295751"/>
                <a:gd name="connsiteY6" fmla="*/ 41791 h 278606"/>
                <a:gd name="connsiteX7" fmla="*/ 3215 w 295751"/>
                <a:gd name="connsiteY7" fmla="*/ 244102 h 278606"/>
                <a:gd name="connsiteX8" fmla="*/ 24217 w 295751"/>
                <a:gd name="connsiteY8" fmla="*/ 267676 h 278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5751" h="278606">
                  <a:moveTo>
                    <a:pt x="24217" y="267676"/>
                  </a:moveTo>
                  <a:cubicBezTo>
                    <a:pt x="26789" y="270677"/>
                    <a:pt x="29789" y="273677"/>
                    <a:pt x="32361" y="276677"/>
                  </a:cubicBezTo>
                  <a:lnTo>
                    <a:pt x="293394" y="66223"/>
                  </a:lnTo>
                  <a:cubicBezTo>
                    <a:pt x="281821" y="44791"/>
                    <a:pt x="270248" y="23789"/>
                    <a:pt x="258247" y="3215"/>
                  </a:cubicBezTo>
                  <a:lnTo>
                    <a:pt x="258247" y="3215"/>
                  </a:lnTo>
                  <a:lnTo>
                    <a:pt x="254818" y="33647"/>
                  </a:lnTo>
                  <a:lnTo>
                    <a:pt x="253960" y="41791"/>
                  </a:lnTo>
                  <a:lnTo>
                    <a:pt x="3215" y="244102"/>
                  </a:lnTo>
                  <a:cubicBezTo>
                    <a:pt x="10073" y="251817"/>
                    <a:pt x="17359" y="259961"/>
                    <a:pt x="24217" y="26767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A745BC79-8834-4155-929E-4B8C3FC73E92}"/>
                </a:ext>
              </a:extLst>
            </p:cNvPr>
            <p:cNvSpPr/>
            <p:nvPr/>
          </p:nvSpPr>
          <p:spPr>
            <a:xfrm>
              <a:off x="6819305" y="4280464"/>
              <a:ext cx="12859" cy="17145"/>
            </a:xfrm>
            <a:custGeom>
              <a:avLst/>
              <a:gdLst>
                <a:gd name="connsiteX0" fmla="*/ 9216 w 12858"/>
                <a:gd name="connsiteY0" fmla="*/ 3215 h 17145"/>
                <a:gd name="connsiteX1" fmla="*/ 9216 w 12858"/>
                <a:gd name="connsiteY1" fmla="*/ 3215 h 17145"/>
                <a:gd name="connsiteX2" fmla="*/ 3215 w 12858"/>
                <a:gd name="connsiteY2" fmla="*/ 9644 h 17145"/>
                <a:gd name="connsiteX3" fmla="*/ 10501 w 12858"/>
                <a:gd name="connsiteY3" fmla="*/ 14787 h 17145"/>
                <a:gd name="connsiteX4" fmla="*/ 9216 w 12858"/>
                <a:gd name="connsiteY4" fmla="*/ 3215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58" h="17145">
                  <a:moveTo>
                    <a:pt x="9216" y="3215"/>
                  </a:moveTo>
                  <a:lnTo>
                    <a:pt x="9216" y="3215"/>
                  </a:lnTo>
                  <a:cubicBezTo>
                    <a:pt x="7072" y="5358"/>
                    <a:pt x="5358" y="7501"/>
                    <a:pt x="3215" y="9644"/>
                  </a:cubicBezTo>
                  <a:lnTo>
                    <a:pt x="10501" y="14787"/>
                  </a:lnTo>
                  <a:cubicBezTo>
                    <a:pt x="10073" y="10930"/>
                    <a:pt x="9644" y="7072"/>
                    <a:pt x="9216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F15D5DBC-D9CF-42A7-9C5A-BDD96DEF0D78}"/>
                </a:ext>
              </a:extLst>
            </p:cNvPr>
            <p:cNvSpPr/>
            <p:nvPr/>
          </p:nvSpPr>
          <p:spPr>
            <a:xfrm>
              <a:off x="6338387" y="2212348"/>
              <a:ext cx="64294" cy="55721"/>
            </a:xfrm>
            <a:custGeom>
              <a:avLst/>
              <a:gdLst>
                <a:gd name="connsiteX0" fmla="*/ 60222 w 64293"/>
                <a:gd name="connsiteY0" fmla="*/ 56364 h 55721"/>
                <a:gd name="connsiteX1" fmla="*/ 60651 w 64293"/>
                <a:gd name="connsiteY1" fmla="*/ 34075 h 55721"/>
                <a:gd name="connsiteX2" fmla="*/ 61508 w 64293"/>
                <a:gd name="connsiteY2" fmla="*/ 9644 h 55721"/>
                <a:gd name="connsiteX3" fmla="*/ 3215 w 64293"/>
                <a:gd name="connsiteY3" fmla="*/ 3215 h 55721"/>
                <a:gd name="connsiteX4" fmla="*/ 17788 w 64293"/>
                <a:gd name="connsiteY4" fmla="*/ 51649 h 55721"/>
                <a:gd name="connsiteX5" fmla="*/ 60222 w 64293"/>
                <a:gd name="connsiteY5" fmla="*/ 56364 h 5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293" h="55721">
                  <a:moveTo>
                    <a:pt x="60222" y="56364"/>
                  </a:moveTo>
                  <a:cubicBezTo>
                    <a:pt x="60222" y="49077"/>
                    <a:pt x="60651" y="41362"/>
                    <a:pt x="60651" y="34075"/>
                  </a:cubicBezTo>
                  <a:cubicBezTo>
                    <a:pt x="61079" y="25932"/>
                    <a:pt x="61079" y="17788"/>
                    <a:pt x="61508" y="9644"/>
                  </a:cubicBezTo>
                  <a:lnTo>
                    <a:pt x="3215" y="3215"/>
                  </a:lnTo>
                  <a:cubicBezTo>
                    <a:pt x="7930" y="19502"/>
                    <a:pt x="13073" y="35362"/>
                    <a:pt x="17788" y="51649"/>
                  </a:cubicBezTo>
                  <a:lnTo>
                    <a:pt x="60222" y="5636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21FB10C2-104D-4ED9-8D15-2999F73BEF1C}"/>
                </a:ext>
              </a:extLst>
            </p:cNvPr>
            <p:cNvSpPr/>
            <p:nvPr/>
          </p:nvSpPr>
          <p:spPr>
            <a:xfrm>
              <a:off x="6814161" y="4192167"/>
              <a:ext cx="12859" cy="68580"/>
            </a:xfrm>
            <a:custGeom>
              <a:avLst/>
              <a:gdLst>
                <a:gd name="connsiteX0" fmla="*/ 3215 w 12858"/>
                <a:gd name="connsiteY0" fmla="*/ 69223 h 68580"/>
                <a:gd name="connsiteX1" fmla="*/ 3215 w 12858"/>
                <a:gd name="connsiteY1" fmla="*/ 69223 h 68580"/>
                <a:gd name="connsiteX2" fmla="*/ 10930 w 12858"/>
                <a:gd name="connsiteY2" fmla="*/ 60651 h 68580"/>
                <a:gd name="connsiteX3" fmla="*/ 3215 w 12858"/>
                <a:gd name="connsiteY3" fmla="*/ 3215 h 68580"/>
                <a:gd name="connsiteX4" fmla="*/ 3215 w 12858"/>
                <a:gd name="connsiteY4" fmla="*/ 69223 h 68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58" h="68580">
                  <a:moveTo>
                    <a:pt x="3215" y="69223"/>
                  </a:moveTo>
                  <a:lnTo>
                    <a:pt x="3215" y="69223"/>
                  </a:lnTo>
                  <a:cubicBezTo>
                    <a:pt x="5787" y="66223"/>
                    <a:pt x="8358" y="63651"/>
                    <a:pt x="10930" y="60651"/>
                  </a:cubicBezTo>
                  <a:cubicBezTo>
                    <a:pt x="8358" y="41362"/>
                    <a:pt x="5787" y="22074"/>
                    <a:pt x="3215" y="3215"/>
                  </a:cubicBezTo>
                  <a:lnTo>
                    <a:pt x="3215" y="6922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3D7BAD07-EE32-4A60-B455-2FD98E15EF47}"/>
                </a:ext>
              </a:extLst>
            </p:cNvPr>
            <p:cNvSpPr/>
            <p:nvPr/>
          </p:nvSpPr>
          <p:spPr>
            <a:xfrm>
              <a:off x="6362390" y="2291644"/>
              <a:ext cx="38576" cy="90011"/>
            </a:xfrm>
            <a:custGeom>
              <a:avLst/>
              <a:gdLst>
                <a:gd name="connsiteX0" fmla="*/ 38362 w 38576"/>
                <a:gd name="connsiteY0" fmla="*/ 87225 h 90011"/>
                <a:gd name="connsiteX1" fmla="*/ 38362 w 38576"/>
                <a:gd name="connsiteY1" fmla="*/ 87225 h 90011"/>
                <a:gd name="connsiteX2" fmla="*/ 35790 w 38576"/>
                <a:gd name="connsiteY2" fmla="*/ 6644 h 90011"/>
                <a:gd name="connsiteX3" fmla="*/ 3215 w 38576"/>
                <a:gd name="connsiteY3" fmla="*/ 3215 h 90011"/>
                <a:gd name="connsiteX4" fmla="*/ 31504 w 38576"/>
                <a:gd name="connsiteY4" fmla="*/ 86368 h 90011"/>
                <a:gd name="connsiteX5" fmla="*/ 38362 w 38576"/>
                <a:gd name="connsiteY5" fmla="*/ 87225 h 90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576" h="90011">
                  <a:moveTo>
                    <a:pt x="38362" y="87225"/>
                  </a:moveTo>
                  <a:lnTo>
                    <a:pt x="38362" y="87225"/>
                  </a:lnTo>
                  <a:cubicBezTo>
                    <a:pt x="37076" y="60222"/>
                    <a:pt x="36219" y="33647"/>
                    <a:pt x="35790" y="6644"/>
                  </a:cubicBezTo>
                  <a:lnTo>
                    <a:pt x="3215" y="3215"/>
                  </a:lnTo>
                  <a:cubicBezTo>
                    <a:pt x="12216" y="31075"/>
                    <a:pt x="21646" y="58936"/>
                    <a:pt x="31504" y="86368"/>
                  </a:cubicBezTo>
                  <a:lnTo>
                    <a:pt x="38362" y="872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8C0CA881-2B17-4542-A2F6-D5444C1FA64B}"/>
                </a:ext>
              </a:extLst>
            </p:cNvPr>
            <p:cNvSpPr/>
            <p:nvPr/>
          </p:nvSpPr>
          <p:spPr>
            <a:xfrm>
              <a:off x="6814161" y="4318611"/>
              <a:ext cx="8573" cy="8573"/>
            </a:xfrm>
            <a:custGeom>
              <a:avLst/>
              <a:gdLst>
                <a:gd name="connsiteX0" fmla="*/ 3215 w 8572"/>
                <a:gd name="connsiteY0" fmla="*/ 5358 h 8572"/>
                <a:gd name="connsiteX1" fmla="*/ 8358 w 8572"/>
                <a:gd name="connsiteY1" fmla="*/ 7072 h 8572"/>
                <a:gd name="connsiteX2" fmla="*/ 3215 w 8572"/>
                <a:gd name="connsiteY2" fmla="*/ 3215 h 8572"/>
                <a:gd name="connsiteX3" fmla="*/ 3215 w 8572"/>
                <a:gd name="connsiteY3" fmla="*/ 5358 h 8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" h="8572">
                  <a:moveTo>
                    <a:pt x="3215" y="5358"/>
                  </a:moveTo>
                  <a:cubicBezTo>
                    <a:pt x="4929" y="5787"/>
                    <a:pt x="6644" y="6644"/>
                    <a:pt x="8358" y="7072"/>
                  </a:cubicBezTo>
                  <a:lnTo>
                    <a:pt x="3215" y="3215"/>
                  </a:lnTo>
                  <a:lnTo>
                    <a:pt x="3215" y="53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700D6F2F-E812-47C4-A346-B865DBFB79EE}"/>
                </a:ext>
              </a:extLst>
            </p:cNvPr>
            <p:cNvSpPr/>
            <p:nvPr/>
          </p:nvSpPr>
          <p:spPr>
            <a:xfrm>
              <a:off x="6554843" y="3714250"/>
              <a:ext cx="167164" cy="514350"/>
            </a:xfrm>
            <a:custGeom>
              <a:avLst/>
              <a:gdLst>
                <a:gd name="connsiteX0" fmla="*/ 21217 w 167163"/>
                <a:gd name="connsiteY0" fmla="*/ 241530 h 514350"/>
                <a:gd name="connsiteX1" fmla="*/ 21217 w 167163"/>
                <a:gd name="connsiteY1" fmla="*/ 241530 h 514350"/>
                <a:gd name="connsiteX2" fmla="*/ 21217 w 167163"/>
                <a:gd name="connsiteY2" fmla="*/ 237673 h 514350"/>
                <a:gd name="connsiteX3" fmla="*/ 164806 w 167163"/>
                <a:gd name="connsiteY3" fmla="*/ 94083 h 514350"/>
                <a:gd name="connsiteX4" fmla="*/ 132660 w 167163"/>
                <a:gd name="connsiteY4" fmla="*/ 3215 h 514350"/>
                <a:gd name="connsiteX5" fmla="*/ 132660 w 167163"/>
                <a:gd name="connsiteY5" fmla="*/ 109942 h 514350"/>
                <a:gd name="connsiteX6" fmla="*/ 132660 w 167163"/>
                <a:gd name="connsiteY6" fmla="*/ 113800 h 514350"/>
                <a:gd name="connsiteX7" fmla="*/ 3215 w 167163"/>
                <a:gd name="connsiteY7" fmla="*/ 243245 h 514350"/>
                <a:gd name="connsiteX8" fmla="*/ 3215 w 167163"/>
                <a:gd name="connsiteY8" fmla="*/ 504277 h 514350"/>
                <a:gd name="connsiteX9" fmla="*/ 20788 w 167163"/>
                <a:gd name="connsiteY9" fmla="*/ 512850 h 514350"/>
                <a:gd name="connsiteX10" fmla="*/ 20788 w 167163"/>
                <a:gd name="connsiteY10" fmla="*/ 241530 h 51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163" h="514350">
                  <a:moveTo>
                    <a:pt x="21217" y="241530"/>
                  </a:moveTo>
                  <a:lnTo>
                    <a:pt x="21217" y="241530"/>
                  </a:lnTo>
                  <a:lnTo>
                    <a:pt x="21217" y="237673"/>
                  </a:lnTo>
                  <a:lnTo>
                    <a:pt x="164806" y="94083"/>
                  </a:lnTo>
                  <a:cubicBezTo>
                    <a:pt x="154519" y="63651"/>
                    <a:pt x="143804" y="33218"/>
                    <a:pt x="132660" y="3215"/>
                  </a:cubicBezTo>
                  <a:lnTo>
                    <a:pt x="132660" y="109942"/>
                  </a:lnTo>
                  <a:lnTo>
                    <a:pt x="132660" y="113800"/>
                  </a:lnTo>
                  <a:lnTo>
                    <a:pt x="3215" y="243245"/>
                  </a:lnTo>
                  <a:lnTo>
                    <a:pt x="3215" y="504277"/>
                  </a:lnTo>
                  <a:cubicBezTo>
                    <a:pt x="9216" y="506849"/>
                    <a:pt x="15216" y="509850"/>
                    <a:pt x="20788" y="512850"/>
                  </a:cubicBezTo>
                  <a:lnTo>
                    <a:pt x="20788" y="24153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60A760B8-576F-4E8D-9B1C-848B7FAF95FF}"/>
                </a:ext>
              </a:extLst>
            </p:cNvPr>
            <p:cNvSpPr/>
            <p:nvPr/>
          </p:nvSpPr>
          <p:spPr>
            <a:xfrm>
              <a:off x="6783300" y="4332327"/>
              <a:ext cx="55721" cy="38576"/>
            </a:xfrm>
            <a:custGeom>
              <a:avLst/>
              <a:gdLst>
                <a:gd name="connsiteX0" fmla="*/ 52935 w 55721"/>
                <a:gd name="connsiteY0" fmla="*/ 38362 h 38576"/>
                <a:gd name="connsiteX1" fmla="*/ 52078 w 55721"/>
                <a:gd name="connsiteY1" fmla="*/ 20360 h 38576"/>
                <a:gd name="connsiteX2" fmla="*/ 3215 w 55721"/>
                <a:gd name="connsiteY2" fmla="*/ 3215 h 38576"/>
                <a:gd name="connsiteX3" fmla="*/ 52935 w 55721"/>
                <a:gd name="connsiteY3" fmla="*/ 38362 h 3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721" h="38576">
                  <a:moveTo>
                    <a:pt x="52935" y="38362"/>
                  </a:moveTo>
                  <a:cubicBezTo>
                    <a:pt x="52935" y="32361"/>
                    <a:pt x="52507" y="26361"/>
                    <a:pt x="52078" y="20360"/>
                  </a:cubicBezTo>
                  <a:cubicBezTo>
                    <a:pt x="35790" y="14788"/>
                    <a:pt x="19503" y="9216"/>
                    <a:pt x="3215" y="3215"/>
                  </a:cubicBezTo>
                  <a:lnTo>
                    <a:pt x="52935" y="3836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B6219EB9-7A24-4125-9C58-5A6FC93C8EE4}"/>
                </a:ext>
              </a:extLst>
            </p:cNvPr>
            <p:cNvSpPr/>
            <p:nvPr/>
          </p:nvSpPr>
          <p:spPr>
            <a:xfrm>
              <a:off x="6560415" y="3424499"/>
              <a:ext cx="8573" cy="12859"/>
            </a:xfrm>
            <a:custGeom>
              <a:avLst/>
              <a:gdLst>
                <a:gd name="connsiteX0" fmla="*/ 3215 w 8572"/>
                <a:gd name="connsiteY0" fmla="*/ 7072 h 12858"/>
                <a:gd name="connsiteX1" fmla="*/ 6644 w 8572"/>
                <a:gd name="connsiteY1" fmla="*/ 10501 h 12858"/>
                <a:gd name="connsiteX2" fmla="*/ 3215 w 8572"/>
                <a:gd name="connsiteY2" fmla="*/ 3215 h 12858"/>
                <a:gd name="connsiteX3" fmla="*/ 3215 w 8572"/>
                <a:gd name="connsiteY3" fmla="*/ 7072 h 12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" h="12858">
                  <a:moveTo>
                    <a:pt x="3215" y="7072"/>
                  </a:moveTo>
                  <a:lnTo>
                    <a:pt x="6644" y="10501"/>
                  </a:lnTo>
                  <a:cubicBezTo>
                    <a:pt x="5358" y="7929"/>
                    <a:pt x="4072" y="5358"/>
                    <a:pt x="3215" y="3215"/>
                  </a:cubicBezTo>
                  <a:lnTo>
                    <a:pt x="3215" y="707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4C8E84C9-6A7D-41C7-B2E8-D59F1A7FC34E}"/>
                </a:ext>
              </a:extLst>
            </p:cNvPr>
            <p:cNvSpPr/>
            <p:nvPr/>
          </p:nvSpPr>
          <p:spPr>
            <a:xfrm>
              <a:off x="7492246" y="3442073"/>
              <a:ext cx="145733" cy="210026"/>
            </a:xfrm>
            <a:custGeom>
              <a:avLst/>
              <a:gdLst>
                <a:gd name="connsiteX0" fmla="*/ 13930 w 145732"/>
                <a:gd name="connsiteY0" fmla="*/ 108657 h 210026"/>
                <a:gd name="connsiteX1" fmla="*/ 3215 w 145732"/>
                <a:gd name="connsiteY1" fmla="*/ 209383 h 210026"/>
                <a:gd name="connsiteX2" fmla="*/ 28932 w 145732"/>
                <a:gd name="connsiteY2" fmla="*/ 181523 h 210026"/>
                <a:gd name="connsiteX3" fmla="*/ 36219 w 145732"/>
                <a:gd name="connsiteY3" fmla="*/ 113800 h 210026"/>
                <a:gd name="connsiteX4" fmla="*/ 36219 w 145732"/>
                <a:gd name="connsiteY4" fmla="*/ 109514 h 210026"/>
                <a:gd name="connsiteX5" fmla="*/ 36219 w 145732"/>
                <a:gd name="connsiteY5" fmla="*/ 109514 h 210026"/>
                <a:gd name="connsiteX6" fmla="*/ 146376 w 145732"/>
                <a:gd name="connsiteY6" fmla="*/ 20788 h 210026"/>
                <a:gd name="connsiteX7" fmla="*/ 141661 w 145732"/>
                <a:gd name="connsiteY7" fmla="*/ 3215 h 210026"/>
                <a:gd name="connsiteX8" fmla="*/ 17788 w 145732"/>
                <a:gd name="connsiteY8" fmla="*/ 103084 h 210026"/>
                <a:gd name="connsiteX9" fmla="*/ 13930 w 145732"/>
                <a:gd name="connsiteY9" fmla="*/ 108657 h 210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5732" h="210026">
                  <a:moveTo>
                    <a:pt x="13930" y="108657"/>
                  </a:moveTo>
                  <a:lnTo>
                    <a:pt x="3215" y="209383"/>
                  </a:lnTo>
                  <a:cubicBezTo>
                    <a:pt x="12644" y="200811"/>
                    <a:pt x="19502" y="189667"/>
                    <a:pt x="28932" y="181523"/>
                  </a:cubicBezTo>
                  <a:lnTo>
                    <a:pt x="36219" y="113800"/>
                  </a:lnTo>
                  <a:lnTo>
                    <a:pt x="36219" y="109514"/>
                  </a:lnTo>
                  <a:lnTo>
                    <a:pt x="36219" y="109514"/>
                  </a:lnTo>
                  <a:lnTo>
                    <a:pt x="146376" y="20788"/>
                  </a:lnTo>
                  <a:cubicBezTo>
                    <a:pt x="144661" y="14788"/>
                    <a:pt x="143375" y="9216"/>
                    <a:pt x="141661" y="3215"/>
                  </a:cubicBezTo>
                  <a:lnTo>
                    <a:pt x="17788" y="103084"/>
                  </a:lnTo>
                  <a:cubicBezTo>
                    <a:pt x="16502" y="105227"/>
                    <a:pt x="15216" y="106942"/>
                    <a:pt x="13930" y="10865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853D97F2-1F25-4E47-BA15-7CCF69E11D45}"/>
                </a:ext>
              </a:extLst>
            </p:cNvPr>
            <p:cNvSpPr/>
            <p:nvPr/>
          </p:nvSpPr>
          <p:spPr>
            <a:xfrm>
              <a:off x="7343942" y="3174611"/>
              <a:ext cx="235744" cy="394335"/>
            </a:xfrm>
            <a:custGeom>
              <a:avLst/>
              <a:gdLst>
                <a:gd name="connsiteX0" fmla="*/ 66222 w 235743"/>
                <a:gd name="connsiteY0" fmla="*/ 310539 h 394335"/>
                <a:gd name="connsiteX1" fmla="*/ 49077 w 235743"/>
                <a:gd name="connsiteY1" fmla="*/ 322540 h 394335"/>
                <a:gd name="connsiteX2" fmla="*/ 4929 w 235743"/>
                <a:gd name="connsiteY2" fmla="*/ 358116 h 394335"/>
                <a:gd name="connsiteX3" fmla="*/ 3643 w 235743"/>
                <a:gd name="connsiteY3" fmla="*/ 378262 h 394335"/>
                <a:gd name="connsiteX4" fmla="*/ 18217 w 235743"/>
                <a:gd name="connsiteY4" fmla="*/ 392835 h 394335"/>
                <a:gd name="connsiteX5" fmla="*/ 29789 w 235743"/>
                <a:gd name="connsiteY5" fmla="*/ 390692 h 394335"/>
                <a:gd name="connsiteX6" fmla="*/ 30647 w 235743"/>
                <a:gd name="connsiteY6" fmla="*/ 383405 h 394335"/>
                <a:gd name="connsiteX7" fmla="*/ 215384 w 235743"/>
                <a:gd name="connsiteY7" fmla="*/ 234672 h 394335"/>
                <a:gd name="connsiteX8" fmla="*/ 215384 w 235743"/>
                <a:gd name="connsiteY8" fmla="*/ 234672 h 394335"/>
                <a:gd name="connsiteX9" fmla="*/ 233386 w 235743"/>
                <a:gd name="connsiteY9" fmla="*/ 66222 h 394335"/>
                <a:gd name="connsiteX10" fmla="*/ 214527 w 235743"/>
                <a:gd name="connsiteY10" fmla="*/ 40076 h 394335"/>
                <a:gd name="connsiteX11" fmla="*/ 196953 w 235743"/>
                <a:gd name="connsiteY11" fmla="*/ 3215 h 394335"/>
                <a:gd name="connsiteX12" fmla="*/ 174236 w 235743"/>
                <a:gd name="connsiteY12" fmla="*/ 213669 h 394335"/>
                <a:gd name="connsiteX13" fmla="*/ 173379 w 235743"/>
                <a:gd name="connsiteY13" fmla="*/ 221813 h 394335"/>
                <a:gd name="connsiteX14" fmla="*/ 72652 w 235743"/>
                <a:gd name="connsiteY14" fmla="*/ 302823 h 394335"/>
                <a:gd name="connsiteX15" fmla="*/ 66222 w 235743"/>
                <a:gd name="connsiteY15" fmla="*/ 310539 h 39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35743" h="394335">
                  <a:moveTo>
                    <a:pt x="66222" y="310539"/>
                  </a:moveTo>
                  <a:cubicBezTo>
                    <a:pt x="61079" y="315254"/>
                    <a:pt x="55078" y="319111"/>
                    <a:pt x="49077" y="322540"/>
                  </a:cubicBezTo>
                  <a:lnTo>
                    <a:pt x="4929" y="358116"/>
                  </a:lnTo>
                  <a:cubicBezTo>
                    <a:pt x="3215" y="364546"/>
                    <a:pt x="2786" y="371832"/>
                    <a:pt x="3643" y="378262"/>
                  </a:cubicBezTo>
                  <a:cubicBezTo>
                    <a:pt x="4501" y="385548"/>
                    <a:pt x="10073" y="393692"/>
                    <a:pt x="18217" y="392835"/>
                  </a:cubicBezTo>
                  <a:cubicBezTo>
                    <a:pt x="22074" y="392406"/>
                    <a:pt x="25932" y="391549"/>
                    <a:pt x="29789" y="390692"/>
                  </a:cubicBezTo>
                  <a:lnTo>
                    <a:pt x="30647" y="383405"/>
                  </a:lnTo>
                  <a:lnTo>
                    <a:pt x="215384" y="234672"/>
                  </a:lnTo>
                  <a:lnTo>
                    <a:pt x="215384" y="234672"/>
                  </a:lnTo>
                  <a:lnTo>
                    <a:pt x="233386" y="66222"/>
                  </a:lnTo>
                  <a:cubicBezTo>
                    <a:pt x="226100" y="58079"/>
                    <a:pt x="218813" y="50363"/>
                    <a:pt x="214527" y="40076"/>
                  </a:cubicBezTo>
                  <a:cubicBezTo>
                    <a:pt x="208526" y="27646"/>
                    <a:pt x="202954" y="15645"/>
                    <a:pt x="196953" y="3215"/>
                  </a:cubicBezTo>
                  <a:lnTo>
                    <a:pt x="174236" y="213669"/>
                  </a:lnTo>
                  <a:lnTo>
                    <a:pt x="173379" y="221813"/>
                  </a:lnTo>
                  <a:lnTo>
                    <a:pt x="72652" y="302823"/>
                  </a:lnTo>
                  <a:cubicBezTo>
                    <a:pt x="70509" y="305824"/>
                    <a:pt x="68366" y="308395"/>
                    <a:pt x="66222" y="3105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8805C98D-2B3B-4CE2-A00F-A966748BBB14}"/>
                </a:ext>
              </a:extLst>
            </p:cNvPr>
            <p:cNvSpPr/>
            <p:nvPr/>
          </p:nvSpPr>
          <p:spPr>
            <a:xfrm>
              <a:off x="7538538" y="3481935"/>
              <a:ext cx="102870" cy="132874"/>
            </a:xfrm>
            <a:custGeom>
              <a:avLst/>
              <a:gdLst>
                <a:gd name="connsiteX0" fmla="*/ 3215 w 102870"/>
                <a:gd name="connsiteY0" fmla="*/ 133088 h 132873"/>
                <a:gd name="connsiteX1" fmla="*/ 16073 w 102870"/>
                <a:gd name="connsiteY1" fmla="*/ 130516 h 132873"/>
                <a:gd name="connsiteX2" fmla="*/ 18645 w 102870"/>
                <a:gd name="connsiteY2" fmla="*/ 107371 h 132873"/>
                <a:gd name="connsiteX3" fmla="*/ 19074 w 102870"/>
                <a:gd name="connsiteY3" fmla="*/ 103513 h 132873"/>
                <a:gd name="connsiteX4" fmla="*/ 19074 w 102870"/>
                <a:gd name="connsiteY4" fmla="*/ 103513 h 132873"/>
                <a:gd name="connsiteX5" fmla="*/ 70937 w 102870"/>
                <a:gd name="connsiteY5" fmla="*/ 61508 h 132873"/>
                <a:gd name="connsiteX6" fmla="*/ 95369 w 102870"/>
                <a:gd name="connsiteY6" fmla="*/ 16502 h 132873"/>
                <a:gd name="connsiteX7" fmla="*/ 103513 w 102870"/>
                <a:gd name="connsiteY7" fmla="*/ 3215 h 132873"/>
                <a:gd name="connsiteX8" fmla="*/ 8787 w 102870"/>
                <a:gd name="connsiteY8" fmla="*/ 79939 h 132873"/>
                <a:gd name="connsiteX9" fmla="*/ 3215 w 102870"/>
                <a:gd name="connsiteY9" fmla="*/ 133088 h 132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2870" h="132873">
                  <a:moveTo>
                    <a:pt x="3215" y="133088"/>
                  </a:moveTo>
                  <a:cubicBezTo>
                    <a:pt x="7501" y="132231"/>
                    <a:pt x="12216" y="131802"/>
                    <a:pt x="16073" y="130516"/>
                  </a:cubicBezTo>
                  <a:lnTo>
                    <a:pt x="18645" y="107371"/>
                  </a:lnTo>
                  <a:lnTo>
                    <a:pt x="19074" y="103513"/>
                  </a:lnTo>
                  <a:lnTo>
                    <a:pt x="19074" y="103513"/>
                  </a:lnTo>
                  <a:lnTo>
                    <a:pt x="70937" y="61508"/>
                  </a:lnTo>
                  <a:cubicBezTo>
                    <a:pt x="79510" y="46934"/>
                    <a:pt x="87654" y="31504"/>
                    <a:pt x="95369" y="16502"/>
                  </a:cubicBezTo>
                  <a:cubicBezTo>
                    <a:pt x="97512" y="11787"/>
                    <a:pt x="101798" y="7930"/>
                    <a:pt x="103513" y="3215"/>
                  </a:cubicBezTo>
                  <a:lnTo>
                    <a:pt x="8787" y="79939"/>
                  </a:lnTo>
                  <a:lnTo>
                    <a:pt x="3215" y="13308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733FBEAC-48C4-4B36-9F16-567371E7B2A2}"/>
                </a:ext>
              </a:extLst>
            </p:cNvPr>
            <p:cNvSpPr/>
            <p:nvPr/>
          </p:nvSpPr>
          <p:spPr>
            <a:xfrm>
              <a:off x="6316956" y="2133910"/>
              <a:ext cx="90011" cy="60008"/>
            </a:xfrm>
            <a:custGeom>
              <a:avLst/>
              <a:gdLst>
                <a:gd name="connsiteX0" fmla="*/ 85082 w 90011"/>
                <a:gd name="connsiteY0" fmla="*/ 58936 h 60007"/>
                <a:gd name="connsiteX1" fmla="*/ 88511 w 90011"/>
                <a:gd name="connsiteY1" fmla="*/ 12216 h 60007"/>
                <a:gd name="connsiteX2" fmla="*/ 3215 w 90011"/>
                <a:gd name="connsiteY2" fmla="*/ 3215 h 60007"/>
                <a:gd name="connsiteX3" fmla="*/ 16502 w 90011"/>
                <a:gd name="connsiteY3" fmla="*/ 51649 h 60007"/>
                <a:gd name="connsiteX4" fmla="*/ 85082 w 90011"/>
                <a:gd name="connsiteY4" fmla="*/ 58936 h 60007"/>
                <a:gd name="connsiteX5" fmla="*/ 85082 w 90011"/>
                <a:gd name="connsiteY5" fmla="*/ 58936 h 60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011" h="60007">
                  <a:moveTo>
                    <a:pt x="85082" y="58936"/>
                  </a:moveTo>
                  <a:cubicBezTo>
                    <a:pt x="85939" y="43505"/>
                    <a:pt x="87225" y="27646"/>
                    <a:pt x="88511" y="12216"/>
                  </a:cubicBezTo>
                  <a:lnTo>
                    <a:pt x="3215" y="3215"/>
                  </a:lnTo>
                  <a:cubicBezTo>
                    <a:pt x="7501" y="19502"/>
                    <a:pt x="11787" y="35362"/>
                    <a:pt x="16502" y="51649"/>
                  </a:cubicBezTo>
                  <a:lnTo>
                    <a:pt x="85082" y="58936"/>
                  </a:lnTo>
                  <a:lnTo>
                    <a:pt x="85082" y="5893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CC9D1ED6-9306-4FEB-A0AA-75ECEAE2D99E}"/>
                </a:ext>
              </a:extLst>
            </p:cNvPr>
            <p:cNvSpPr/>
            <p:nvPr/>
          </p:nvSpPr>
          <p:spPr>
            <a:xfrm>
              <a:off x="7449812" y="3579233"/>
              <a:ext cx="34290" cy="81439"/>
            </a:xfrm>
            <a:custGeom>
              <a:avLst/>
              <a:gdLst>
                <a:gd name="connsiteX0" fmla="*/ 25075 w 34290"/>
                <a:gd name="connsiteY0" fmla="*/ 79510 h 81438"/>
                <a:gd name="connsiteX1" fmla="*/ 33218 w 34290"/>
                <a:gd name="connsiteY1" fmla="*/ 3215 h 81438"/>
                <a:gd name="connsiteX2" fmla="*/ 29361 w 34290"/>
                <a:gd name="connsiteY2" fmla="*/ 9216 h 81438"/>
                <a:gd name="connsiteX3" fmla="*/ 3215 w 34290"/>
                <a:gd name="connsiteY3" fmla="*/ 53364 h 81438"/>
                <a:gd name="connsiteX4" fmla="*/ 25075 w 34290"/>
                <a:gd name="connsiteY4" fmla="*/ 79510 h 81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290" h="81438">
                  <a:moveTo>
                    <a:pt x="25075" y="79510"/>
                  </a:moveTo>
                  <a:lnTo>
                    <a:pt x="33218" y="3215"/>
                  </a:lnTo>
                  <a:cubicBezTo>
                    <a:pt x="31933" y="5358"/>
                    <a:pt x="30647" y="7072"/>
                    <a:pt x="29361" y="9216"/>
                  </a:cubicBezTo>
                  <a:cubicBezTo>
                    <a:pt x="19931" y="23360"/>
                    <a:pt x="7930" y="36647"/>
                    <a:pt x="3215" y="53364"/>
                  </a:cubicBezTo>
                  <a:cubicBezTo>
                    <a:pt x="4929" y="64079"/>
                    <a:pt x="13930" y="75652"/>
                    <a:pt x="25075" y="7951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3A9E52B8-2C52-48C3-B0EC-237EA080FA3B}"/>
                </a:ext>
              </a:extLst>
            </p:cNvPr>
            <p:cNvSpPr/>
            <p:nvPr/>
          </p:nvSpPr>
          <p:spPr>
            <a:xfrm>
              <a:off x="6270665" y="1672709"/>
              <a:ext cx="458629" cy="291465"/>
            </a:xfrm>
            <a:custGeom>
              <a:avLst/>
              <a:gdLst>
                <a:gd name="connsiteX0" fmla="*/ 361974 w 458628"/>
                <a:gd name="connsiteY0" fmla="*/ 68366 h 291465"/>
                <a:gd name="connsiteX1" fmla="*/ 246245 w 458628"/>
                <a:gd name="connsiteY1" fmla="*/ 55936 h 291465"/>
                <a:gd name="connsiteX2" fmla="*/ 3215 w 458628"/>
                <a:gd name="connsiteY2" fmla="*/ 251817 h 291465"/>
                <a:gd name="connsiteX3" fmla="*/ 10073 w 458628"/>
                <a:gd name="connsiteY3" fmla="*/ 289536 h 291465"/>
                <a:gd name="connsiteX4" fmla="*/ 260390 w 458628"/>
                <a:gd name="connsiteY4" fmla="*/ 88082 h 291465"/>
                <a:gd name="connsiteX5" fmla="*/ 260390 w 458628"/>
                <a:gd name="connsiteY5" fmla="*/ 88082 h 291465"/>
                <a:gd name="connsiteX6" fmla="*/ 266819 w 458628"/>
                <a:gd name="connsiteY6" fmla="*/ 88511 h 291465"/>
                <a:gd name="connsiteX7" fmla="*/ 412123 w 458628"/>
                <a:gd name="connsiteY7" fmla="*/ 103942 h 291465"/>
                <a:gd name="connsiteX8" fmla="*/ 431840 w 458628"/>
                <a:gd name="connsiteY8" fmla="*/ 88082 h 291465"/>
                <a:gd name="connsiteX9" fmla="*/ 447270 w 458628"/>
                <a:gd name="connsiteY9" fmla="*/ 51221 h 291465"/>
                <a:gd name="connsiteX10" fmla="*/ 455843 w 458628"/>
                <a:gd name="connsiteY10" fmla="*/ 46077 h 291465"/>
                <a:gd name="connsiteX11" fmla="*/ 450271 w 458628"/>
                <a:gd name="connsiteY11" fmla="*/ 3215 h 291465"/>
                <a:gd name="connsiteX12" fmla="*/ 368403 w 458628"/>
                <a:gd name="connsiteY12" fmla="*/ 69223 h 291465"/>
                <a:gd name="connsiteX13" fmla="*/ 361974 w 458628"/>
                <a:gd name="connsiteY13" fmla="*/ 68366 h 291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58628" h="291465">
                  <a:moveTo>
                    <a:pt x="361974" y="68366"/>
                  </a:moveTo>
                  <a:lnTo>
                    <a:pt x="246245" y="55936"/>
                  </a:lnTo>
                  <a:lnTo>
                    <a:pt x="3215" y="251817"/>
                  </a:lnTo>
                  <a:cubicBezTo>
                    <a:pt x="5358" y="264247"/>
                    <a:pt x="7501" y="276677"/>
                    <a:pt x="10073" y="289536"/>
                  </a:cubicBezTo>
                  <a:lnTo>
                    <a:pt x="260390" y="88082"/>
                  </a:lnTo>
                  <a:lnTo>
                    <a:pt x="260390" y="88082"/>
                  </a:lnTo>
                  <a:lnTo>
                    <a:pt x="266819" y="88511"/>
                  </a:lnTo>
                  <a:lnTo>
                    <a:pt x="412123" y="103942"/>
                  </a:lnTo>
                  <a:lnTo>
                    <a:pt x="431840" y="88082"/>
                  </a:lnTo>
                  <a:cubicBezTo>
                    <a:pt x="430554" y="74366"/>
                    <a:pt x="435697" y="60222"/>
                    <a:pt x="447270" y="51221"/>
                  </a:cubicBezTo>
                  <a:cubicBezTo>
                    <a:pt x="449842" y="49078"/>
                    <a:pt x="452842" y="47363"/>
                    <a:pt x="455843" y="46077"/>
                  </a:cubicBezTo>
                  <a:cubicBezTo>
                    <a:pt x="453700" y="31933"/>
                    <a:pt x="451556" y="17788"/>
                    <a:pt x="450271" y="3215"/>
                  </a:cubicBezTo>
                  <a:lnTo>
                    <a:pt x="368403" y="69223"/>
                  </a:lnTo>
                  <a:lnTo>
                    <a:pt x="361974" y="6836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5B3076B0-2B14-4960-BC15-5963663DCAF8}"/>
                </a:ext>
              </a:extLst>
            </p:cNvPr>
            <p:cNvSpPr/>
            <p:nvPr/>
          </p:nvSpPr>
          <p:spPr>
            <a:xfrm>
              <a:off x="6295096" y="1940171"/>
              <a:ext cx="132874" cy="180023"/>
            </a:xfrm>
            <a:custGeom>
              <a:avLst/>
              <a:gdLst>
                <a:gd name="connsiteX0" fmla="*/ 3215 w 132873"/>
                <a:gd name="connsiteY0" fmla="*/ 106513 h 180022"/>
                <a:gd name="connsiteX1" fmla="*/ 17359 w 132873"/>
                <a:gd name="connsiteY1" fmla="*/ 166521 h 180022"/>
                <a:gd name="connsiteX2" fmla="*/ 112943 w 132873"/>
                <a:gd name="connsiteY2" fmla="*/ 176808 h 180022"/>
                <a:gd name="connsiteX3" fmla="*/ 117658 w 132873"/>
                <a:gd name="connsiteY3" fmla="*/ 130945 h 180022"/>
                <a:gd name="connsiteX4" fmla="*/ 131802 w 132873"/>
                <a:gd name="connsiteY4" fmla="*/ 3215 h 180022"/>
                <a:gd name="connsiteX5" fmla="*/ 3215 w 132873"/>
                <a:gd name="connsiteY5" fmla="*/ 106513 h 180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2873" h="180022">
                  <a:moveTo>
                    <a:pt x="3215" y="106513"/>
                  </a:moveTo>
                  <a:cubicBezTo>
                    <a:pt x="7501" y="126659"/>
                    <a:pt x="12644" y="146375"/>
                    <a:pt x="17359" y="166521"/>
                  </a:cubicBezTo>
                  <a:lnTo>
                    <a:pt x="112943" y="176808"/>
                  </a:lnTo>
                  <a:cubicBezTo>
                    <a:pt x="114229" y="161377"/>
                    <a:pt x="115943" y="146375"/>
                    <a:pt x="117658" y="130945"/>
                  </a:cubicBezTo>
                  <a:cubicBezTo>
                    <a:pt x="121944" y="88511"/>
                    <a:pt x="128373" y="45649"/>
                    <a:pt x="131802" y="3215"/>
                  </a:cubicBezTo>
                  <a:lnTo>
                    <a:pt x="3215" y="10651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D661B872-989F-453B-851E-B287DABC752C}"/>
                </a:ext>
              </a:extLst>
            </p:cNvPr>
            <p:cNvSpPr/>
            <p:nvPr/>
          </p:nvSpPr>
          <p:spPr>
            <a:xfrm>
              <a:off x="6283952" y="1785866"/>
              <a:ext cx="531495" cy="261461"/>
            </a:xfrm>
            <a:custGeom>
              <a:avLst/>
              <a:gdLst>
                <a:gd name="connsiteX0" fmla="*/ 407408 w 531495"/>
                <a:gd name="connsiteY0" fmla="*/ 21646 h 261461"/>
                <a:gd name="connsiteX1" fmla="*/ 401407 w 531495"/>
                <a:gd name="connsiteY1" fmla="*/ 20788 h 261461"/>
                <a:gd name="connsiteX2" fmla="*/ 256532 w 531495"/>
                <a:gd name="connsiteY2" fmla="*/ 5358 h 261461"/>
                <a:gd name="connsiteX3" fmla="*/ 4929 w 531495"/>
                <a:gd name="connsiteY3" fmla="*/ 207669 h 261461"/>
                <a:gd name="connsiteX4" fmla="*/ 3215 w 531495"/>
                <a:gd name="connsiteY4" fmla="*/ 207669 h 261461"/>
                <a:gd name="connsiteX5" fmla="*/ 7501 w 531495"/>
                <a:gd name="connsiteY5" fmla="*/ 228243 h 261461"/>
                <a:gd name="connsiteX6" fmla="*/ 145518 w 531495"/>
                <a:gd name="connsiteY6" fmla="*/ 117229 h 261461"/>
                <a:gd name="connsiteX7" fmla="*/ 145947 w 531495"/>
                <a:gd name="connsiteY7" fmla="*/ 107371 h 261461"/>
                <a:gd name="connsiteX8" fmla="*/ 148519 w 531495"/>
                <a:gd name="connsiteY8" fmla="*/ 115086 h 261461"/>
                <a:gd name="connsiteX9" fmla="*/ 215384 w 531495"/>
                <a:gd name="connsiteY9" fmla="*/ 61508 h 261461"/>
                <a:gd name="connsiteX10" fmla="*/ 221385 w 531495"/>
                <a:gd name="connsiteY10" fmla="*/ 61936 h 261461"/>
                <a:gd name="connsiteX11" fmla="*/ 289108 w 531495"/>
                <a:gd name="connsiteY11" fmla="*/ 69223 h 261461"/>
                <a:gd name="connsiteX12" fmla="*/ 302824 w 531495"/>
                <a:gd name="connsiteY12" fmla="*/ 49078 h 261461"/>
                <a:gd name="connsiteX13" fmla="*/ 362831 w 531495"/>
                <a:gd name="connsiteY13" fmla="*/ 55507 h 261461"/>
                <a:gd name="connsiteX14" fmla="*/ 356830 w 531495"/>
                <a:gd name="connsiteY14" fmla="*/ 115943 h 261461"/>
                <a:gd name="connsiteX15" fmla="*/ 296394 w 531495"/>
                <a:gd name="connsiteY15" fmla="*/ 109514 h 261461"/>
                <a:gd name="connsiteX16" fmla="*/ 290393 w 531495"/>
                <a:gd name="connsiteY16" fmla="*/ 99227 h 261461"/>
                <a:gd name="connsiteX17" fmla="*/ 224385 w 531495"/>
                <a:gd name="connsiteY17" fmla="*/ 92369 h 261461"/>
                <a:gd name="connsiteX18" fmla="*/ 157091 w 531495"/>
                <a:gd name="connsiteY18" fmla="*/ 146804 h 261461"/>
                <a:gd name="connsiteX19" fmla="*/ 169950 w 531495"/>
                <a:gd name="connsiteY19" fmla="*/ 179380 h 261461"/>
                <a:gd name="connsiteX20" fmla="*/ 228243 w 531495"/>
                <a:gd name="connsiteY20" fmla="*/ 259104 h 261461"/>
                <a:gd name="connsiteX21" fmla="*/ 440841 w 531495"/>
                <a:gd name="connsiteY21" fmla="*/ 88083 h 261461"/>
                <a:gd name="connsiteX22" fmla="*/ 446842 w 531495"/>
                <a:gd name="connsiteY22" fmla="*/ 88940 h 261461"/>
                <a:gd name="connsiteX23" fmla="*/ 527852 w 531495"/>
                <a:gd name="connsiteY23" fmla="*/ 97512 h 261461"/>
                <a:gd name="connsiteX24" fmla="*/ 528709 w 531495"/>
                <a:gd name="connsiteY24" fmla="*/ 94083 h 261461"/>
                <a:gd name="connsiteX25" fmla="*/ 487990 w 531495"/>
                <a:gd name="connsiteY25" fmla="*/ 26789 h 261461"/>
                <a:gd name="connsiteX26" fmla="*/ 476845 w 531495"/>
                <a:gd name="connsiteY26" fmla="*/ 12644 h 261461"/>
                <a:gd name="connsiteX27" fmla="*/ 432697 w 531495"/>
                <a:gd name="connsiteY27" fmla="*/ 3215 h 261461"/>
                <a:gd name="connsiteX28" fmla="*/ 407408 w 531495"/>
                <a:gd name="connsiteY28" fmla="*/ 21646 h 261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31495" h="261461">
                  <a:moveTo>
                    <a:pt x="407408" y="21646"/>
                  </a:moveTo>
                  <a:lnTo>
                    <a:pt x="401407" y="20788"/>
                  </a:lnTo>
                  <a:lnTo>
                    <a:pt x="256532" y="5358"/>
                  </a:lnTo>
                  <a:lnTo>
                    <a:pt x="4929" y="207669"/>
                  </a:lnTo>
                  <a:lnTo>
                    <a:pt x="3215" y="207669"/>
                  </a:lnTo>
                  <a:cubicBezTo>
                    <a:pt x="4501" y="214527"/>
                    <a:pt x="6215" y="221385"/>
                    <a:pt x="7501" y="228243"/>
                  </a:cubicBezTo>
                  <a:lnTo>
                    <a:pt x="145518" y="117229"/>
                  </a:lnTo>
                  <a:cubicBezTo>
                    <a:pt x="145518" y="113800"/>
                    <a:pt x="145947" y="110371"/>
                    <a:pt x="145947" y="107371"/>
                  </a:cubicBezTo>
                  <a:cubicBezTo>
                    <a:pt x="146804" y="109942"/>
                    <a:pt x="147661" y="112514"/>
                    <a:pt x="148519" y="115086"/>
                  </a:cubicBezTo>
                  <a:lnTo>
                    <a:pt x="215384" y="61508"/>
                  </a:lnTo>
                  <a:lnTo>
                    <a:pt x="221385" y="61936"/>
                  </a:lnTo>
                  <a:lnTo>
                    <a:pt x="289108" y="69223"/>
                  </a:lnTo>
                  <a:cubicBezTo>
                    <a:pt x="291679" y="61508"/>
                    <a:pt x="296394" y="54650"/>
                    <a:pt x="302824" y="49078"/>
                  </a:cubicBezTo>
                  <a:cubicBezTo>
                    <a:pt x="321254" y="34076"/>
                    <a:pt x="347829" y="37076"/>
                    <a:pt x="362831" y="55507"/>
                  </a:cubicBezTo>
                  <a:cubicBezTo>
                    <a:pt x="377833" y="73938"/>
                    <a:pt x="375261" y="100941"/>
                    <a:pt x="356830" y="115943"/>
                  </a:cubicBezTo>
                  <a:cubicBezTo>
                    <a:pt x="338399" y="130945"/>
                    <a:pt x="310968" y="127945"/>
                    <a:pt x="296394" y="109514"/>
                  </a:cubicBezTo>
                  <a:cubicBezTo>
                    <a:pt x="293823" y="106085"/>
                    <a:pt x="292108" y="102656"/>
                    <a:pt x="290393" y="99227"/>
                  </a:cubicBezTo>
                  <a:lnTo>
                    <a:pt x="224385" y="92369"/>
                  </a:lnTo>
                  <a:lnTo>
                    <a:pt x="157091" y="146804"/>
                  </a:lnTo>
                  <a:cubicBezTo>
                    <a:pt x="160091" y="157948"/>
                    <a:pt x="163949" y="169093"/>
                    <a:pt x="169950" y="179380"/>
                  </a:cubicBezTo>
                  <a:cubicBezTo>
                    <a:pt x="185809" y="208526"/>
                    <a:pt x="205526" y="235101"/>
                    <a:pt x="228243" y="259104"/>
                  </a:cubicBezTo>
                  <a:lnTo>
                    <a:pt x="440841" y="88083"/>
                  </a:lnTo>
                  <a:lnTo>
                    <a:pt x="446842" y="88940"/>
                  </a:lnTo>
                  <a:lnTo>
                    <a:pt x="527852" y="97512"/>
                  </a:lnTo>
                  <a:cubicBezTo>
                    <a:pt x="528280" y="96226"/>
                    <a:pt x="528280" y="95369"/>
                    <a:pt x="528709" y="94083"/>
                  </a:cubicBezTo>
                  <a:cubicBezTo>
                    <a:pt x="517136" y="70509"/>
                    <a:pt x="504706" y="47363"/>
                    <a:pt x="487990" y="26789"/>
                  </a:cubicBezTo>
                  <a:cubicBezTo>
                    <a:pt x="484132" y="22074"/>
                    <a:pt x="480274" y="17359"/>
                    <a:pt x="476845" y="12644"/>
                  </a:cubicBezTo>
                  <a:cubicBezTo>
                    <a:pt x="461843" y="18217"/>
                    <a:pt x="444270" y="14788"/>
                    <a:pt x="432697" y="3215"/>
                  </a:cubicBezTo>
                  <a:lnTo>
                    <a:pt x="407408" y="2164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7EEC082F-9DAA-491C-8E4A-C6ACA1CE540E}"/>
                </a:ext>
              </a:extLst>
            </p:cNvPr>
            <p:cNvSpPr/>
            <p:nvPr/>
          </p:nvSpPr>
          <p:spPr>
            <a:xfrm>
              <a:off x="6773442" y="2205490"/>
              <a:ext cx="304324" cy="278606"/>
            </a:xfrm>
            <a:custGeom>
              <a:avLst/>
              <a:gdLst>
                <a:gd name="connsiteX0" fmla="*/ 250960 w 304323"/>
                <a:gd name="connsiteY0" fmla="*/ 64079 h 278606"/>
                <a:gd name="connsiteX1" fmla="*/ 249674 w 304323"/>
                <a:gd name="connsiteY1" fmla="*/ 67937 h 278606"/>
                <a:gd name="connsiteX2" fmla="*/ 3215 w 304323"/>
                <a:gd name="connsiteY2" fmla="*/ 266819 h 278606"/>
                <a:gd name="connsiteX3" fmla="*/ 10501 w 304323"/>
                <a:gd name="connsiteY3" fmla="*/ 277106 h 278606"/>
                <a:gd name="connsiteX4" fmla="*/ 304110 w 304323"/>
                <a:gd name="connsiteY4" fmla="*/ 40505 h 278606"/>
                <a:gd name="connsiteX5" fmla="*/ 274106 w 304323"/>
                <a:gd name="connsiteY5" fmla="*/ 3215 h 278606"/>
                <a:gd name="connsiteX6" fmla="*/ 274106 w 304323"/>
                <a:gd name="connsiteY6" fmla="*/ 3215 h 278606"/>
                <a:gd name="connsiteX7" fmla="*/ 250960 w 304323"/>
                <a:gd name="connsiteY7" fmla="*/ 64079 h 278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4323" h="278606">
                  <a:moveTo>
                    <a:pt x="250960" y="64079"/>
                  </a:moveTo>
                  <a:lnTo>
                    <a:pt x="249674" y="67937"/>
                  </a:lnTo>
                  <a:lnTo>
                    <a:pt x="3215" y="266819"/>
                  </a:lnTo>
                  <a:cubicBezTo>
                    <a:pt x="5358" y="270248"/>
                    <a:pt x="7930" y="273677"/>
                    <a:pt x="10501" y="277106"/>
                  </a:cubicBezTo>
                  <a:lnTo>
                    <a:pt x="304110" y="40505"/>
                  </a:lnTo>
                  <a:cubicBezTo>
                    <a:pt x="294680" y="27646"/>
                    <a:pt x="284393" y="15216"/>
                    <a:pt x="274106" y="3215"/>
                  </a:cubicBezTo>
                  <a:lnTo>
                    <a:pt x="274106" y="3215"/>
                  </a:lnTo>
                  <a:lnTo>
                    <a:pt x="250960" y="6407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AB17AE6D-7BAB-42BC-9A7A-6D78D64B09AF}"/>
                </a:ext>
              </a:extLst>
            </p:cNvPr>
            <p:cNvSpPr/>
            <p:nvPr/>
          </p:nvSpPr>
          <p:spPr>
            <a:xfrm>
              <a:off x="5728454" y="3630239"/>
              <a:ext cx="8573" cy="17145"/>
            </a:xfrm>
            <a:custGeom>
              <a:avLst/>
              <a:gdLst>
                <a:gd name="connsiteX0" fmla="*/ 8358 w 8572"/>
                <a:gd name="connsiteY0" fmla="*/ 13930 h 17145"/>
                <a:gd name="connsiteX1" fmla="*/ 8358 w 8572"/>
                <a:gd name="connsiteY1" fmla="*/ 3215 h 17145"/>
                <a:gd name="connsiteX2" fmla="*/ 3215 w 8572"/>
                <a:gd name="connsiteY2" fmla="*/ 8787 h 17145"/>
                <a:gd name="connsiteX3" fmla="*/ 3215 w 8572"/>
                <a:gd name="connsiteY3" fmla="*/ 8787 h 17145"/>
                <a:gd name="connsiteX4" fmla="*/ 8358 w 8572"/>
                <a:gd name="connsiteY4" fmla="*/ 13930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" h="17145">
                  <a:moveTo>
                    <a:pt x="8358" y="13930"/>
                  </a:moveTo>
                  <a:cubicBezTo>
                    <a:pt x="8358" y="10073"/>
                    <a:pt x="8358" y="6644"/>
                    <a:pt x="8358" y="3215"/>
                  </a:cubicBezTo>
                  <a:lnTo>
                    <a:pt x="3215" y="8787"/>
                  </a:lnTo>
                  <a:lnTo>
                    <a:pt x="3215" y="8787"/>
                  </a:lnTo>
                  <a:cubicBezTo>
                    <a:pt x="4929" y="10501"/>
                    <a:pt x="6644" y="12216"/>
                    <a:pt x="8358" y="139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5389743D-34F9-427E-98FC-489C9DA872EA}"/>
                </a:ext>
              </a:extLst>
            </p:cNvPr>
            <p:cNvSpPr/>
            <p:nvPr/>
          </p:nvSpPr>
          <p:spPr>
            <a:xfrm>
              <a:off x="5454563" y="3259907"/>
              <a:ext cx="77153" cy="77153"/>
            </a:xfrm>
            <a:custGeom>
              <a:avLst/>
              <a:gdLst>
                <a:gd name="connsiteX0" fmla="*/ 11787 w 77152"/>
                <a:gd name="connsiteY0" fmla="*/ 77796 h 77152"/>
                <a:gd name="connsiteX1" fmla="*/ 11787 w 77152"/>
                <a:gd name="connsiteY1" fmla="*/ 77796 h 77152"/>
                <a:gd name="connsiteX2" fmla="*/ 76081 w 77152"/>
                <a:gd name="connsiteY2" fmla="*/ 13502 h 77152"/>
                <a:gd name="connsiteX3" fmla="*/ 65794 w 77152"/>
                <a:gd name="connsiteY3" fmla="*/ 3215 h 77152"/>
                <a:gd name="connsiteX4" fmla="*/ 3215 w 77152"/>
                <a:gd name="connsiteY4" fmla="*/ 65794 h 77152"/>
                <a:gd name="connsiteX5" fmla="*/ 11787 w 77152"/>
                <a:gd name="connsiteY5" fmla="*/ 77796 h 77152"/>
                <a:gd name="connsiteX6" fmla="*/ 11787 w 77152"/>
                <a:gd name="connsiteY6" fmla="*/ 77796 h 77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152" h="77152">
                  <a:moveTo>
                    <a:pt x="11787" y="77796"/>
                  </a:moveTo>
                  <a:lnTo>
                    <a:pt x="11787" y="77796"/>
                  </a:lnTo>
                  <a:lnTo>
                    <a:pt x="76081" y="13502"/>
                  </a:lnTo>
                  <a:cubicBezTo>
                    <a:pt x="72652" y="10073"/>
                    <a:pt x="69223" y="6644"/>
                    <a:pt x="65794" y="3215"/>
                  </a:cubicBezTo>
                  <a:lnTo>
                    <a:pt x="3215" y="65794"/>
                  </a:lnTo>
                  <a:cubicBezTo>
                    <a:pt x="5786" y="69652"/>
                    <a:pt x="8787" y="73938"/>
                    <a:pt x="11787" y="77796"/>
                  </a:cubicBezTo>
                  <a:lnTo>
                    <a:pt x="11787" y="7779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A4AB01A2-FF4B-43B6-87AE-8A9583EFD135}"/>
                </a:ext>
              </a:extLst>
            </p:cNvPr>
            <p:cNvSpPr/>
            <p:nvPr/>
          </p:nvSpPr>
          <p:spPr>
            <a:xfrm>
              <a:off x="5704022" y="3466505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5C5D2B8E-1AEE-41CC-AC21-2AE853A75D73}"/>
                </a:ext>
              </a:extLst>
            </p:cNvPr>
            <p:cNvSpPr/>
            <p:nvPr/>
          </p:nvSpPr>
          <p:spPr>
            <a:xfrm>
              <a:off x="5610582" y="3440359"/>
              <a:ext cx="98584" cy="102870"/>
            </a:xfrm>
            <a:custGeom>
              <a:avLst/>
              <a:gdLst>
                <a:gd name="connsiteX0" fmla="*/ 96655 w 98583"/>
                <a:gd name="connsiteY0" fmla="*/ 29361 h 102870"/>
                <a:gd name="connsiteX1" fmla="*/ 75224 w 98583"/>
                <a:gd name="connsiteY1" fmla="*/ 3215 h 102870"/>
                <a:gd name="connsiteX2" fmla="*/ 73938 w 98583"/>
                <a:gd name="connsiteY2" fmla="*/ 3643 h 102870"/>
                <a:gd name="connsiteX3" fmla="*/ 3215 w 98583"/>
                <a:gd name="connsiteY3" fmla="*/ 74366 h 102870"/>
                <a:gd name="connsiteX4" fmla="*/ 26360 w 98583"/>
                <a:gd name="connsiteY4" fmla="*/ 100084 h 102870"/>
                <a:gd name="connsiteX5" fmla="*/ 96655 w 98583"/>
                <a:gd name="connsiteY5" fmla="*/ 29361 h 102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8583" h="102870">
                  <a:moveTo>
                    <a:pt x="96655" y="29361"/>
                  </a:moveTo>
                  <a:cubicBezTo>
                    <a:pt x="89368" y="20360"/>
                    <a:pt x="82510" y="11787"/>
                    <a:pt x="75224" y="3215"/>
                  </a:cubicBezTo>
                  <a:cubicBezTo>
                    <a:pt x="74795" y="3215"/>
                    <a:pt x="74366" y="3215"/>
                    <a:pt x="73938" y="3643"/>
                  </a:cubicBezTo>
                  <a:lnTo>
                    <a:pt x="3215" y="74366"/>
                  </a:lnTo>
                  <a:cubicBezTo>
                    <a:pt x="10930" y="82939"/>
                    <a:pt x="18645" y="91511"/>
                    <a:pt x="26360" y="100084"/>
                  </a:cubicBezTo>
                  <a:lnTo>
                    <a:pt x="96655" y="2936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03F537E8-4DEA-42CD-9B7B-0DD233FF7C46}"/>
                </a:ext>
              </a:extLst>
            </p:cNvPr>
            <p:cNvSpPr/>
            <p:nvPr/>
          </p:nvSpPr>
          <p:spPr>
            <a:xfrm>
              <a:off x="5334548" y="3122319"/>
              <a:ext cx="64294" cy="64294"/>
            </a:xfrm>
            <a:custGeom>
              <a:avLst/>
              <a:gdLst>
                <a:gd name="connsiteX0" fmla="*/ 61079 w 64293"/>
                <a:gd name="connsiteY0" fmla="*/ 25932 h 64293"/>
                <a:gd name="connsiteX1" fmla="*/ 61079 w 64293"/>
                <a:gd name="connsiteY1" fmla="*/ 25932 h 64293"/>
                <a:gd name="connsiteX2" fmla="*/ 34076 w 64293"/>
                <a:gd name="connsiteY2" fmla="*/ 3215 h 64293"/>
                <a:gd name="connsiteX3" fmla="*/ 3215 w 64293"/>
                <a:gd name="connsiteY3" fmla="*/ 34076 h 64293"/>
                <a:gd name="connsiteX4" fmla="*/ 22931 w 64293"/>
                <a:gd name="connsiteY4" fmla="*/ 64079 h 64293"/>
                <a:gd name="connsiteX5" fmla="*/ 61079 w 64293"/>
                <a:gd name="connsiteY5" fmla="*/ 25932 h 64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293" h="64293">
                  <a:moveTo>
                    <a:pt x="61079" y="25932"/>
                  </a:moveTo>
                  <a:lnTo>
                    <a:pt x="61079" y="25932"/>
                  </a:lnTo>
                  <a:cubicBezTo>
                    <a:pt x="52078" y="18217"/>
                    <a:pt x="43077" y="10501"/>
                    <a:pt x="34076" y="3215"/>
                  </a:cubicBezTo>
                  <a:lnTo>
                    <a:pt x="3215" y="34076"/>
                  </a:lnTo>
                  <a:cubicBezTo>
                    <a:pt x="9644" y="43934"/>
                    <a:pt x="16502" y="53792"/>
                    <a:pt x="22931" y="64079"/>
                  </a:cubicBezTo>
                  <a:lnTo>
                    <a:pt x="61079" y="2593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A0B99310-AA6B-4E45-9C9C-F390336B2DC1}"/>
                </a:ext>
              </a:extLst>
            </p:cNvPr>
            <p:cNvSpPr/>
            <p:nvPr/>
          </p:nvSpPr>
          <p:spPr>
            <a:xfrm>
              <a:off x="5388126" y="3184041"/>
              <a:ext cx="85725" cy="90011"/>
            </a:xfrm>
            <a:custGeom>
              <a:avLst/>
              <a:gdLst>
                <a:gd name="connsiteX0" fmla="*/ 82939 w 85725"/>
                <a:gd name="connsiteY0" fmla="*/ 31933 h 90011"/>
                <a:gd name="connsiteX1" fmla="*/ 51649 w 85725"/>
                <a:gd name="connsiteY1" fmla="*/ 3215 h 90011"/>
                <a:gd name="connsiteX2" fmla="*/ 3215 w 85725"/>
                <a:gd name="connsiteY2" fmla="*/ 51650 h 90011"/>
                <a:gd name="connsiteX3" fmla="*/ 28075 w 85725"/>
                <a:gd name="connsiteY3" fmla="*/ 86797 h 90011"/>
                <a:gd name="connsiteX4" fmla="*/ 82939 w 85725"/>
                <a:gd name="connsiteY4" fmla="*/ 31933 h 90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90011">
                  <a:moveTo>
                    <a:pt x="82939" y="31933"/>
                  </a:moveTo>
                  <a:cubicBezTo>
                    <a:pt x="72652" y="22503"/>
                    <a:pt x="62365" y="12644"/>
                    <a:pt x="51649" y="3215"/>
                  </a:cubicBezTo>
                  <a:lnTo>
                    <a:pt x="3215" y="51650"/>
                  </a:lnTo>
                  <a:cubicBezTo>
                    <a:pt x="11359" y="63222"/>
                    <a:pt x="19502" y="75224"/>
                    <a:pt x="28075" y="86797"/>
                  </a:cubicBezTo>
                  <a:lnTo>
                    <a:pt x="82939" y="3193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F3B0CA10-1348-48DC-824A-A5810771623B}"/>
                </a:ext>
              </a:extLst>
            </p:cNvPr>
            <p:cNvSpPr/>
            <p:nvPr/>
          </p:nvSpPr>
          <p:spPr>
            <a:xfrm>
              <a:off x="5520142" y="3312200"/>
              <a:ext cx="55721" cy="55721"/>
            </a:xfrm>
            <a:custGeom>
              <a:avLst/>
              <a:gdLst>
                <a:gd name="connsiteX0" fmla="*/ 55078 w 55721"/>
                <a:gd name="connsiteY0" fmla="*/ 6644 h 55721"/>
                <a:gd name="connsiteX1" fmla="*/ 51649 w 55721"/>
                <a:gd name="connsiteY1" fmla="*/ 3215 h 55721"/>
                <a:gd name="connsiteX2" fmla="*/ 3215 w 55721"/>
                <a:gd name="connsiteY2" fmla="*/ 51649 h 55721"/>
                <a:gd name="connsiteX3" fmla="*/ 7501 w 55721"/>
                <a:gd name="connsiteY3" fmla="*/ 54221 h 55721"/>
                <a:gd name="connsiteX4" fmla="*/ 55078 w 55721"/>
                <a:gd name="connsiteY4" fmla="*/ 6644 h 5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721" h="55721">
                  <a:moveTo>
                    <a:pt x="55078" y="6644"/>
                  </a:moveTo>
                  <a:cubicBezTo>
                    <a:pt x="53793" y="5358"/>
                    <a:pt x="52935" y="4072"/>
                    <a:pt x="51649" y="3215"/>
                  </a:cubicBezTo>
                  <a:lnTo>
                    <a:pt x="3215" y="51649"/>
                  </a:lnTo>
                  <a:cubicBezTo>
                    <a:pt x="4501" y="52507"/>
                    <a:pt x="6215" y="53364"/>
                    <a:pt x="7501" y="54221"/>
                  </a:cubicBezTo>
                  <a:lnTo>
                    <a:pt x="55078" y="66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10194A77-CAFB-4628-9157-DE9BDBF20EF7}"/>
                </a:ext>
              </a:extLst>
            </p:cNvPr>
            <p:cNvSpPr/>
            <p:nvPr/>
          </p:nvSpPr>
          <p:spPr>
            <a:xfrm>
              <a:off x="5568577" y="3402639"/>
              <a:ext cx="90011" cy="98584"/>
            </a:xfrm>
            <a:custGeom>
              <a:avLst/>
              <a:gdLst>
                <a:gd name="connsiteX0" fmla="*/ 90654 w 90011"/>
                <a:gd name="connsiteY0" fmla="*/ 39219 h 98583"/>
                <a:gd name="connsiteX1" fmla="*/ 64508 w 90011"/>
                <a:gd name="connsiteY1" fmla="*/ 3215 h 98583"/>
                <a:gd name="connsiteX2" fmla="*/ 3215 w 90011"/>
                <a:gd name="connsiteY2" fmla="*/ 64508 h 98583"/>
                <a:gd name="connsiteX3" fmla="*/ 32361 w 90011"/>
                <a:gd name="connsiteY3" fmla="*/ 97512 h 98583"/>
                <a:gd name="connsiteX4" fmla="*/ 90654 w 90011"/>
                <a:gd name="connsiteY4" fmla="*/ 39219 h 98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011" h="98583">
                  <a:moveTo>
                    <a:pt x="90654" y="39219"/>
                  </a:moveTo>
                  <a:cubicBezTo>
                    <a:pt x="76081" y="33218"/>
                    <a:pt x="65794" y="19503"/>
                    <a:pt x="64508" y="3215"/>
                  </a:cubicBezTo>
                  <a:lnTo>
                    <a:pt x="3215" y="64508"/>
                  </a:lnTo>
                  <a:cubicBezTo>
                    <a:pt x="12644" y="75652"/>
                    <a:pt x="22503" y="86797"/>
                    <a:pt x="32361" y="97512"/>
                  </a:cubicBezTo>
                  <a:lnTo>
                    <a:pt x="90654" y="3921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A11DEB73-2217-4886-A408-177DF817D470}"/>
                </a:ext>
              </a:extLst>
            </p:cNvPr>
            <p:cNvSpPr/>
            <p:nvPr/>
          </p:nvSpPr>
          <p:spPr>
            <a:xfrm>
              <a:off x="5535144" y="3337060"/>
              <a:ext cx="85725" cy="102870"/>
            </a:xfrm>
            <a:custGeom>
              <a:avLst/>
              <a:gdLst>
                <a:gd name="connsiteX0" fmla="*/ 10930 w 85725"/>
                <a:gd name="connsiteY0" fmla="*/ 100084 h 102870"/>
                <a:gd name="connsiteX1" fmla="*/ 10930 w 85725"/>
                <a:gd name="connsiteY1" fmla="*/ 100084 h 102870"/>
                <a:gd name="connsiteX2" fmla="*/ 82939 w 85725"/>
                <a:gd name="connsiteY2" fmla="*/ 28075 h 102870"/>
                <a:gd name="connsiteX3" fmla="*/ 60222 w 85725"/>
                <a:gd name="connsiteY3" fmla="*/ 3215 h 102870"/>
                <a:gd name="connsiteX4" fmla="*/ 9644 w 85725"/>
                <a:gd name="connsiteY4" fmla="*/ 53792 h 102870"/>
                <a:gd name="connsiteX5" fmla="*/ 11359 w 85725"/>
                <a:gd name="connsiteY5" fmla="*/ 64937 h 102870"/>
                <a:gd name="connsiteX6" fmla="*/ 3215 w 85725"/>
                <a:gd name="connsiteY6" fmla="*/ 90226 h 102870"/>
                <a:gd name="connsiteX7" fmla="*/ 10930 w 85725"/>
                <a:gd name="connsiteY7" fmla="*/ 100084 h 102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5725" h="102870">
                  <a:moveTo>
                    <a:pt x="10930" y="100084"/>
                  </a:moveTo>
                  <a:lnTo>
                    <a:pt x="10930" y="100084"/>
                  </a:lnTo>
                  <a:lnTo>
                    <a:pt x="82939" y="28075"/>
                  </a:lnTo>
                  <a:cubicBezTo>
                    <a:pt x="75224" y="19931"/>
                    <a:pt x="67937" y="11359"/>
                    <a:pt x="60222" y="3215"/>
                  </a:cubicBezTo>
                  <a:lnTo>
                    <a:pt x="9644" y="53792"/>
                  </a:lnTo>
                  <a:cubicBezTo>
                    <a:pt x="10501" y="57222"/>
                    <a:pt x="11359" y="61079"/>
                    <a:pt x="11359" y="64937"/>
                  </a:cubicBezTo>
                  <a:cubicBezTo>
                    <a:pt x="11359" y="74367"/>
                    <a:pt x="8358" y="82939"/>
                    <a:pt x="3215" y="90226"/>
                  </a:cubicBezTo>
                  <a:cubicBezTo>
                    <a:pt x="5786" y="93655"/>
                    <a:pt x="8358" y="96655"/>
                    <a:pt x="10930" y="1000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AE84E001-D732-4F7A-B4A3-B95A83AB4B5A}"/>
                </a:ext>
              </a:extLst>
            </p:cNvPr>
            <p:cNvSpPr/>
            <p:nvPr/>
          </p:nvSpPr>
          <p:spPr>
            <a:xfrm>
              <a:off x="5310973" y="3095316"/>
              <a:ext cx="34290" cy="38576"/>
            </a:xfrm>
            <a:custGeom>
              <a:avLst/>
              <a:gdLst>
                <a:gd name="connsiteX0" fmla="*/ 3215 w 34290"/>
                <a:gd name="connsiteY0" fmla="*/ 24646 h 38576"/>
                <a:gd name="connsiteX1" fmla="*/ 10501 w 34290"/>
                <a:gd name="connsiteY1" fmla="*/ 35790 h 38576"/>
                <a:gd name="connsiteX2" fmla="*/ 34933 w 34290"/>
                <a:gd name="connsiteY2" fmla="*/ 11358 h 38576"/>
                <a:gd name="connsiteX3" fmla="*/ 24646 w 34290"/>
                <a:gd name="connsiteY3" fmla="*/ 3215 h 38576"/>
                <a:gd name="connsiteX4" fmla="*/ 3215 w 34290"/>
                <a:gd name="connsiteY4" fmla="*/ 24646 h 3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290" h="38576">
                  <a:moveTo>
                    <a:pt x="3215" y="24646"/>
                  </a:moveTo>
                  <a:cubicBezTo>
                    <a:pt x="5358" y="28503"/>
                    <a:pt x="7930" y="31932"/>
                    <a:pt x="10501" y="35790"/>
                  </a:cubicBezTo>
                  <a:lnTo>
                    <a:pt x="34933" y="11358"/>
                  </a:lnTo>
                  <a:cubicBezTo>
                    <a:pt x="31504" y="8787"/>
                    <a:pt x="28075" y="6215"/>
                    <a:pt x="24646" y="3215"/>
                  </a:cubicBezTo>
                  <a:lnTo>
                    <a:pt x="3215" y="2464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81D31412-D580-4692-83CB-25B7D6A6B79B}"/>
                </a:ext>
              </a:extLst>
            </p:cNvPr>
            <p:cNvSpPr/>
            <p:nvPr/>
          </p:nvSpPr>
          <p:spPr>
            <a:xfrm>
              <a:off x="6202085" y="3276624"/>
              <a:ext cx="304324" cy="780098"/>
            </a:xfrm>
            <a:custGeom>
              <a:avLst/>
              <a:gdLst>
                <a:gd name="connsiteX0" fmla="*/ 54650 w 304323"/>
                <a:gd name="connsiteY0" fmla="*/ 627293 h 780097"/>
                <a:gd name="connsiteX1" fmla="*/ 222242 w 304323"/>
                <a:gd name="connsiteY1" fmla="*/ 459700 h 780097"/>
                <a:gd name="connsiteX2" fmla="*/ 222242 w 304323"/>
                <a:gd name="connsiteY2" fmla="*/ 459700 h 780097"/>
                <a:gd name="connsiteX3" fmla="*/ 222242 w 304323"/>
                <a:gd name="connsiteY3" fmla="*/ 126230 h 780097"/>
                <a:gd name="connsiteX4" fmla="*/ 222242 w 304323"/>
                <a:gd name="connsiteY4" fmla="*/ 118086 h 780097"/>
                <a:gd name="connsiteX5" fmla="*/ 302824 w 304323"/>
                <a:gd name="connsiteY5" fmla="*/ 37505 h 780097"/>
                <a:gd name="connsiteX6" fmla="*/ 285679 w 304323"/>
                <a:gd name="connsiteY6" fmla="*/ 3215 h 780097"/>
                <a:gd name="connsiteX7" fmla="*/ 179808 w 304323"/>
                <a:gd name="connsiteY7" fmla="*/ 109514 h 780097"/>
                <a:gd name="connsiteX8" fmla="*/ 179808 w 304323"/>
                <a:gd name="connsiteY8" fmla="*/ 443841 h 780097"/>
                <a:gd name="connsiteX9" fmla="*/ 179808 w 304323"/>
                <a:gd name="connsiteY9" fmla="*/ 451985 h 780097"/>
                <a:gd name="connsiteX10" fmla="*/ 3215 w 304323"/>
                <a:gd name="connsiteY10" fmla="*/ 628150 h 780097"/>
                <a:gd name="connsiteX11" fmla="*/ 3215 w 304323"/>
                <a:gd name="connsiteY11" fmla="*/ 746022 h 780097"/>
                <a:gd name="connsiteX12" fmla="*/ 54221 w 304323"/>
                <a:gd name="connsiteY12" fmla="*/ 778597 h 780097"/>
                <a:gd name="connsiteX13" fmla="*/ 54221 w 304323"/>
                <a:gd name="connsiteY13" fmla="*/ 627293 h 780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04323" h="780097">
                  <a:moveTo>
                    <a:pt x="54650" y="627293"/>
                  </a:moveTo>
                  <a:lnTo>
                    <a:pt x="222242" y="459700"/>
                  </a:lnTo>
                  <a:lnTo>
                    <a:pt x="222242" y="459700"/>
                  </a:lnTo>
                  <a:lnTo>
                    <a:pt x="222242" y="126230"/>
                  </a:lnTo>
                  <a:lnTo>
                    <a:pt x="222242" y="118086"/>
                  </a:lnTo>
                  <a:lnTo>
                    <a:pt x="302824" y="37505"/>
                  </a:lnTo>
                  <a:cubicBezTo>
                    <a:pt x="296823" y="25932"/>
                    <a:pt x="291251" y="14788"/>
                    <a:pt x="285679" y="3215"/>
                  </a:cubicBezTo>
                  <a:lnTo>
                    <a:pt x="179808" y="109514"/>
                  </a:lnTo>
                  <a:lnTo>
                    <a:pt x="179808" y="443841"/>
                  </a:lnTo>
                  <a:lnTo>
                    <a:pt x="179808" y="451985"/>
                  </a:lnTo>
                  <a:lnTo>
                    <a:pt x="3215" y="628150"/>
                  </a:lnTo>
                  <a:lnTo>
                    <a:pt x="3215" y="746022"/>
                  </a:lnTo>
                  <a:cubicBezTo>
                    <a:pt x="20360" y="757166"/>
                    <a:pt x="37076" y="767882"/>
                    <a:pt x="54221" y="778597"/>
                  </a:cubicBezTo>
                  <a:lnTo>
                    <a:pt x="54221" y="62729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3FA29447-28DD-446D-B7CF-9805D08E2530}"/>
                </a:ext>
              </a:extLst>
            </p:cNvPr>
            <p:cNvSpPr/>
            <p:nvPr/>
          </p:nvSpPr>
          <p:spPr>
            <a:xfrm>
              <a:off x="6292525" y="3346918"/>
              <a:ext cx="317183" cy="797243"/>
            </a:xfrm>
            <a:custGeom>
              <a:avLst/>
              <a:gdLst>
                <a:gd name="connsiteX0" fmla="*/ 222671 w 317182"/>
                <a:gd name="connsiteY0" fmla="*/ 286536 h 797242"/>
                <a:gd name="connsiteX1" fmla="*/ 222671 w 317182"/>
                <a:gd name="connsiteY1" fmla="*/ 286536 h 797242"/>
                <a:gd name="connsiteX2" fmla="*/ 222671 w 317182"/>
                <a:gd name="connsiteY2" fmla="*/ 282678 h 797242"/>
                <a:gd name="connsiteX3" fmla="*/ 314825 w 317182"/>
                <a:gd name="connsiteY3" fmla="*/ 190524 h 797242"/>
                <a:gd name="connsiteX4" fmla="*/ 304538 w 317182"/>
                <a:gd name="connsiteY4" fmla="*/ 152805 h 797242"/>
                <a:gd name="connsiteX5" fmla="*/ 298537 w 317182"/>
                <a:gd name="connsiteY5" fmla="*/ 139518 h 797242"/>
                <a:gd name="connsiteX6" fmla="*/ 251817 w 317182"/>
                <a:gd name="connsiteY6" fmla="*/ 92797 h 797242"/>
                <a:gd name="connsiteX7" fmla="*/ 251817 w 317182"/>
                <a:gd name="connsiteY7" fmla="*/ 88940 h 797242"/>
                <a:gd name="connsiteX8" fmla="*/ 251817 w 317182"/>
                <a:gd name="connsiteY8" fmla="*/ 41791 h 797242"/>
                <a:gd name="connsiteX9" fmla="*/ 248388 w 317182"/>
                <a:gd name="connsiteY9" fmla="*/ 34933 h 797242"/>
                <a:gd name="connsiteX10" fmla="*/ 231672 w 317182"/>
                <a:gd name="connsiteY10" fmla="*/ 3215 h 797242"/>
                <a:gd name="connsiteX11" fmla="*/ 171236 w 317182"/>
                <a:gd name="connsiteY11" fmla="*/ 63651 h 797242"/>
                <a:gd name="connsiteX12" fmla="*/ 171236 w 317182"/>
                <a:gd name="connsiteY12" fmla="*/ 397121 h 797242"/>
                <a:gd name="connsiteX13" fmla="*/ 171236 w 317182"/>
                <a:gd name="connsiteY13" fmla="*/ 405265 h 797242"/>
                <a:gd name="connsiteX14" fmla="*/ 3215 w 317182"/>
                <a:gd name="connsiteY14" fmla="*/ 573286 h 797242"/>
                <a:gd name="connsiteX15" fmla="*/ 3215 w 317182"/>
                <a:gd name="connsiteY15" fmla="*/ 731877 h 797242"/>
                <a:gd name="connsiteX16" fmla="*/ 74795 w 317182"/>
                <a:gd name="connsiteY16" fmla="*/ 773454 h 797242"/>
                <a:gd name="connsiteX17" fmla="*/ 74795 w 317182"/>
                <a:gd name="connsiteY17" fmla="*/ 528709 h 797242"/>
                <a:gd name="connsiteX18" fmla="*/ 74795 w 317182"/>
                <a:gd name="connsiteY18" fmla="*/ 524851 h 797242"/>
                <a:gd name="connsiteX19" fmla="*/ 190524 w 317182"/>
                <a:gd name="connsiteY19" fmla="*/ 409123 h 797242"/>
                <a:gd name="connsiteX20" fmla="*/ 190524 w 317182"/>
                <a:gd name="connsiteY20" fmla="*/ 257390 h 797242"/>
                <a:gd name="connsiteX21" fmla="*/ 190524 w 317182"/>
                <a:gd name="connsiteY21" fmla="*/ 253103 h 797242"/>
                <a:gd name="connsiteX22" fmla="*/ 223099 w 317182"/>
                <a:gd name="connsiteY22" fmla="*/ 220528 h 797242"/>
                <a:gd name="connsiteX23" fmla="*/ 212384 w 317182"/>
                <a:gd name="connsiteY23" fmla="*/ 212812 h 797242"/>
                <a:gd name="connsiteX24" fmla="*/ 212384 w 317182"/>
                <a:gd name="connsiteY24" fmla="*/ 152376 h 797242"/>
                <a:gd name="connsiteX25" fmla="*/ 273248 w 317182"/>
                <a:gd name="connsiteY25" fmla="*/ 151948 h 797242"/>
                <a:gd name="connsiteX26" fmla="*/ 273248 w 317182"/>
                <a:gd name="connsiteY26" fmla="*/ 212812 h 797242"/>
                <a:gd name="connsiteX27" fmla="*/ 247102 w 317182"/>
                <a:gd name="connsiteY27" fmla="*/ 224814 h 797242"/>
                <a:gd name="connsiteX28" fmla="*/ 211098 w 317182"/>
                <a:gd name="connsiteY28" fmla="*/ 260818 h 797242"/>
                <a:gd name="connsiteX29" fmla="*/ 211098 w 317182"/>
                <a:gd name="connsiteY29" fmla="*/ 412552 h 797242"/>
                <a:gd name="connsiteX30" fmla="*/ 210669 w 317182"/>
                <a:gd name="connsiteY30" fmla="*/ 416838 h 797242"/>
                <a:gd name="connsiteX31" fmla="*/ 94940 w 317182"/>
                <a:gd name="connsiteY31" fmla="*/ 532567 h 797242"/>
                <a:gd name="connsiteX32" fmla="*/ 94940 w 317182"/>
                <a:gd name="connsiteY32" fmla="*/ 784170 h 797242"/>
                <a:gd name="connsiteX33" fmla="*/ 117658 w 317182"/>
                <a:gd name="connsiteY33" fmla="*/ 796600 h 797242"/>
                <a:gd name="connsiteX34" fmla="*/ 117658 w 317182"/>
                <a:gd name="connsiteY34" fmla="*/ 538139 h 797242"/>
                <a:gd name="connsiteX35" fmla="*/ 117229 w 317182"/>
                <a:gd name="connsiteY35" fmla="*/ 533853 h 797242"/>
                <a:gd name="connsiteX36" fmla="*/ 222671 w 317182"/>
                <a:gd name="connsiteY36" fmla="*/ 428411 h 797242"/>
                <a:gd name="connsiteX37" fmla="*/ 222671 w 317182"/>
                <a:gd name="connsiteY37" fmla="*/ 286536 h 797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17182" h="797242">
                  <a:moveTo>
                    <a:pt x="222671" y="286536"/>
                  </a:moveTo>
                  <a:lnTo>
                    <a:pt x="222671" y="286536"/>
                  </a:lnTo>
                  <a:lnTo>
                    <a:pt x="222671" y="282678"/>
                  </a:lnTo>
                  <a:lnTo>
                    <a:pt x="314825" y="190524"/>
                  </a:lnTo>
                  <a:lnTo>
                    <a:pt x="304538" y="152805"/>
                  </a:lnTo>
                  <a:cubicBezTo>
                    <a:pt x="302395" y="148519"/>
                    <a:pt x="300680" y="143804"/>
                    <a:pt x="298537" y="139518"/>
                  </a:cubicBezTo>
                  <a:lnTo>
                    <a:pt x="251817" y="92797"/>
                  </a:lnTo>
                  <a:lnTo>
                    <a:pt x="251817" y="88940"/>
                  </a:lnTo>
                  <a:lnTo>
                    <a:pt x="251817" y="41791"/>
                  </a:lnTo>
                  <a:cubicBezTo>
                    <a:pt x="250531" y="39648"/>
                    <a:pt x="249674" y="37076"/>
                    <a:pt x="248388" y="34933"/>
                  </a:cubicBezTo>
                  <a:cubicBezTo>
                    <a:pt x="242816" y="24217"/>
                    <a:pt x="237244" y="13930"/>
                    <a:pt x="231672" y="3215"/>
                  </a:cubicBezTo>
                  <a:lnTo>
                    <a:pt x="171236" y="63651"/>
                  </a:lnTo>
                  <a:lnTo>
                    <a:pt x="171236" y="397121"/>
                  </a:lnTo>
                  <a:lnTo>
                    <a:pt x="171236" y="405265"/>
                  </a:lnTo>
                  <a:lnTo>
                    <a:pt x="3215" y="573286"/>
                  </a:lnTo>
                  <a:lnTo>
                    <a:pt x="3215" y="731877"/>
                  </a:lnTo>
                  <a:cubicBezTo>
                    <a:pt x="26789" y="746022"/>
                    <a:pt x="50792" y="759738"/>
                    <a:pt x="74795" y="773454"/>
                  </a:cubicBezTo>
                  <a:lnTo>
                    <a:pt x="74795" y="528709"/>
                  </a:lnTo>
                  <a:lnTo>
                    <a:pt x="74795" y="524851"/>
                  </a:lnTo>
                  <a:lnTo>
                    <a:pt x="190524" y="409123"/>
                  </a:lnTo>
                  <a:lnTo>
                    <a:pt x="190524" y="257390"/>
                  </a:lnTo>
                  <a:lnTo>
                    <a:pt x="190524" y="253103"/>
                  </a:lnTo>
                  <a:lnTo>
                    <a:pt x="223099" y="220528"/>
                  </a:lnTo>
                  <a:cubicBezTo>
                    <a:pt x="219242" y="218384"/>
                    <a:pt x="215384" y="215813"/>
                    <a:pt x="212384" y="212812"/>
                  </a:cubicBezTo>
                  <a:cubicBezTo>
                    <a:pt x="195667" y="196096"/>
                    <a:pt x="195667" y="169093"/>
                    <a:pt x="212384" y="152376"/>
                  </a:cubicBezTo>
                  <a:cubicBezTo>
                    <a:pt x="229100" y="135660"/>
                    <a:pt x="256103" y="135231"/>
                    <a:pt x="273248" y="151948"/>
                  </a:cubicBezTo>
                  <a:cubicBezTo>
                    <a:pt x="289965" y="168664"/>
                    <a:pt x="289965" y="196096"/>
                    <a:pt x="273248" y="212812"/>
                  </a:cubicBezTo>
                  <a:cubicBezTo>
                    <a:pt x="265962" y="220099"/>
                    <a:pt x="256532" y="223957"/>
                    <a:pt x="247102" y="224814"/>
                  </a:cubicBezTo>
                  <a:lnTo>
                    <a:pt x="211098" y="260818"/>
                  </a:lnTo>
                  <a:lnTo>
                    <a:pt x="211098" y="412552"/>
                  </a:lnTo>
                  <a:lnTo>
                    <a:pt x="210669" y="416838"/>
                  </a:lnTo>
                  <a:lnTo>
                    <a:pt x="94940" y="532567"/>
                  </a:lnTo>
                  <a:lnTo>
                    <a:pt x="94940" y="784170"/>
                  </a:lnTo>
                  <a:cubicBezTo>
                    <a:pt x="102656" y="788456"/>
                    <a:pt x="109942" y="792742"/>
                    <a:pt x="117658" y="796600"/>
                  </a:cubicBezTo>
                  <a:lnTo>
                    <a:pt x="117658" y="538139"/>
                  </a:lnTo>
                  <a:lnTo>
                    <a:pt x="117229" y="533853"/>
                  </a:lnTo>
                  <a:lnTo>
                    <a:pt x="222671" y="428411"/>
                  </a:lnTo>
                  <a:lnTo>
                    <a:pt x="222671" y="28653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27065B92-1BCF-485E-ADE7-FF545CEACB74}"/>
                </a:ext>
              </a:extLst>
            </p:cNvPr>
            <p:cNvSpPr/>
            <p:nvPr/>
          </p:nvSpPr>
          <p:spPr>
            <a:xfrm>
              <a:off x="6458402" y="3594664"/>
              <a:ext cx="188595" cy="587216"/>
            </a:xfrm>
            <a:custGeom>
              <a:avLst/>
              <a:gdLst>
                <a:gd name="connsiteX0" fmla="*/ 21217 w 188595"/>
                <a:gd name="connsiteY0" fmla="*/ 585716 h 587216"/>
                <a:gd name="connsiteX1" fmla="*/ 21217 w 188595"/>
                <a:gd name="connsiteY1" fmla="*/ 327684 h 587216"/>
                <a:gd name="connsiteX2" fmla="*/ 21646 w 188595"/>
                <a:gd name="connsiteY2" fmla="*/ 323397 h 587216"/>
                <a:gd name="connsiteX3" fmla="*/ 140375 w 188595"/>
                <a:gd name="connsiteY3" fmla="*/ 204668 h 587216"/>
                <a:gd name="connsiteX4" fmla="*/ 140375 w 188595"/>
                <a:gd name="connsiteY4" fmla="*/ 62793 h 587216"/>
                <a:gd name="connsiteX5" fmla="*/ 140803 w 188595"/>
                <a:gd name="connsiteY5" fmla="*/ 58936 h 587216"/>
                <a:gd name="connsiteX6" fmla="*/ 186238 w 188595"/>
                <a:gd name="connsiteY6" fmla="*/ 13502 h 587216"/>
                <a:gd name="connsiteX7" fmla="*/ 181951 w 188595"/>
                <a:gd name="connsiteY7" fmla="*/ 3215 h 587216"/>
                <a:gd name="connsiteX8" fmla="*/ 124944 w 188595"/>
                <a:gd name="connsiteY8" fmla="*/ 60222 h 587216"/>
                <a:gd name="connsiteX9" fmla="*/ 124944 w 188595"/>
                <a:gd name="connsiteY9" fmla="*/ 199096 h 587216"/>
                <a:gd name="connsiteX10" fmla="*/ 125373 w 188595"/>
                <a:gd name="connsiteY10" fmla="*/ 203382 h 587216"/>
                <a:gd name="connsiteX11" fmla="*/ 3215 w 188595"/>
                <a:gd name="connsiteY11" fmla="*/ 325540 h 587216"/>
                <a:gd name="connsiteX12" fmla="*/ 3215 w 188595"/>
                <a:gd name="connsiteY12" fmla="*/ 576715 h 587216"/>
                <a:gd name="connsiteX13" fmla="*/ 21217 w 188595"/>
                <a:gd name="connsiteY13" fmla="*/ 585716 h 587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8595" h="587216">
                  <a:moveTo>
                    <a:pt x="21217" y="585716"/>
                  </a:moveTo>
                  <a:lnTo>
                    <a:pt x="21217" y="327684"/>
                  </a:lnTo>
                  <a:lnTo>
                    <a:pt x="21646" y="323397"/>
                  </a:lnTo>
                  <a:lnTo>
                    <a:pt x="140375" y="204668"/>
                  </a:lnTo>
                  <a:lnTo>
                    <a:pt x="140375" y="62793"/>
                  </a:lnTo>
                  <a:lnTo>
                    <a:pt x="140803" y="58936"/>
                  </a:lnTo>
                  <a:lnTo>
                    <a:pt x="186238" y="13502"/>
                  </a:lnTo>
                  <a:cubicBezTo>
                    <a:pt x="184952" y="10073"/>
                    <a:pt x="183237" y="6644"/>
                    <a:pt x="181951" y="3215"/>
                  </a:cubicBezTo>
                  <a:lnTo>
                    <a:pt x="124944" y="60222"/>
                  </a:lnTo>
                  <a:lnTo>
                    <a:pt x="124944" y="199096"/>
                  </a:lnTo>
                  <a:lnTo>
                    <a:pt x="125373" y="203382"/>
                  </a:lnTo>
                  <a:lnTo>
                    <a:pt x="3215" y="325540"/>
                  </a:lnTo>
                  <a:lnTo>
                    <a:pt x="3215" y="576715"/>
                  </a:lnTo>
                  <a:cubicBezTo>
                    <a:pt x="9216" y="579715"/>
                    <a:pt x="15216" y="582716"/>
                    <a:pt x="21217" y="58571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A65916B4-59A1-40C5-9064-97EC32922F9E}"/>
                </a:ext>
              </a:extLst>
            </p:cNvPr>
            <p:cNvSpPr/>
            <p:nvPr/>
          </p:nvSpPr>
          <p:spPr>
            <a:xfrm>
              <a:off x="5688163" y="3529513"/>
              <a:ext cx="94298" cy="98584"/>
            </a:xfrm>
            <a:custGeom>
              <a:avLst/>
              <a:gdLst>
                <a:gd name="connsiteX0" fmla="*/ 68366 w 94297"/>
                <a:gd name="connsiteY0" fmla="*/ 3215 h 98583"/>
                <a:gd name="connsiteX1" fmla="*/ 3215 w 94297"/>
                <a:gd name="connsiteY1" fmla="*/ 68366 h 98583"/>
                <a:gd name="connsiteX2" fmla="*/ 29361 w 94297"/>
                <a:gd name="connsiteY2" fmla="*/ 95369 h 98583"/>
                <a:gd name="connsiteX3" fmla="*/ 91083 w 94297"/>
                <a:gd name="connsiteY3" fmla="*/ 33647 h 98583"/>
                <a:gd name="connsiteX4" fmla="*/ 68366 w 94297"/>
                <a:gd name="connsiteY4" fmla="*/ 3215 h 98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297" h="98583">
                  <a:moveTo>
                    <a:pt x="68366" y="3215"/>
                  </a:moveTo>
                  <a:lnTo>
                    <a:pt x="3215" y="68366"/>
                  </a:lnTo>
                  <a:cubicBezTo>
                    <a:pt x="11787" y="77367"/>
                    <a:pt x="20360" y="86368"/>
                    <a:pt x="29361" y="95369"/>
                  </a:cubicBezTo>
                  <a:lnTo>
                    <a:pt x="91083" y="33647"/>
                  </a:lnTo>
                  <a:cubicBezTo>
                    <a:pt x="83796" y="23789"/>
                    <a:pt x="76081" y="13502"/>
                    <a:pt x="68366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29D5B4F4-021B-4B8C-99E2-2C951BC058E9}"/>
                </a:ext>
              </a:extLst>
            </p:cNvPr>
            <p:cNvSpPr/>
            <p:nvPr/>
          </p:nvSpPr>
          <p:spPr>
            <a:xfrm>
              <a:off x="5582293" y="2463951"/>
              <a:ext cx="840105" cy="1084421"/>
            </a:xfrm>
            <a:custGeom>
              <a:avLst/>
              <a:gdLst>
                <a:gd name="connsiteX0" fmla="*/ 689443 w 840105"/>
                <a:gd name="connsiteY0" fmla="*/ 436555 h 1084421"/>
                <a:gd name="connsiteX1" fmla="*/ 773454 w 840105"/>
                <a:gd name="connsiteY1" fmla="*/ 436555 h 1084421"/>
                <a:gd name="connsiteX2" fmla="*/ 782027 w 840105"/>
                <a:gd name="connsiteY2" fmla="*/ 424125 h 1084421"/>
                <a:gd name="connsiteX3" fmla="*/ 839462 w 840105"/>
                <a:gd name="connsiteY3" fmla="*/ 421124 h 1084421"/>
                <a:gd name="connsiteX4" fmla="*/ 835605 w 840105"/>
                <a:gd name="connsiteY4" fmla="*/ 336685 h 1084421"/>
                <a:gd name="connsiteX5" fmla="*/ 837748 w 840105"/>
                <a:gd name="connsiteY5" fmla="*/ 239816 h 1084421"/>
                <a:gd name="connsiteX6" fmla="*/ 835605 w 840105"/>
                <a:gd name="connsiteY6" fmla="*/ 241959 h 1084421"/>
                <a:gd name="connsiteX7" fmla="*/ 774740 w 840105"/>
                <a:gd name="connsiteY7" fmla="*/ 241959 h 1084421"/>
                <a:gd name="connsiteX8" fmla="*/ 774311 w 840105"/>
                <a:gd name="connsiteY8" fmla="*/ 181094 h 1084421"/>
                <a:gd name="connsiteX9" fmla="*/ 835605 w 840105"/>
                <a:gd name="connsiteY9" fmla="*/ 181094 h 1084421"/>
                <a:gd name="connsiteX10" fmla="*/ 837319 w 840105"/>
                <a:gd name="connsiteY10" fmla="*/ 182809 h 1084421"/>
                <a:gd name="connsiteX11" fmla="*/ 835605 w 840105"/>
                <a:gd name="connsiteY11" fmla="*/ 149376 h 1084421"/>
                <a:gd name="connsiteX12" fmla="*/ 833462 w 840105"/>
                <a:gd name="connsiteY12" fmla="*/ 122801 h 1084421"/>
                <a:gd name="connsiteX13" fmla="*/ 809458 w 840105"/>
                <a:gd name="connsiteY13" fmla="*/ 98798 h 1084421"/>
                <a:gd name="connsiteX14" fmla="*/ 731449 w 840105"/>
                <a:gd name="connsiteY14" fmla="*/ 98798 h 1084421"/>
                <a:gd name="connsiteX15" fmla="*/ 720305 w 840105"/>
                <a:gd name="connsiteY15" fmla="*/ 120230 h 1084421"/>
                <a:gd name="connsiteX16" fmla="*/ 659440 w 840105"/>
                <a:gd name="connsiteY16" fmla="*/ 120230 h 1084421"/>
                <a:gd name="connsiteX17" fmla="*/ 659440 w 840105"/>
                <a:gd name="connsiteY17" fmla="*/ 59365 h 1084421"/>
                <a:gd name="connsiteX18" fmla="*/ 719876 w 840105"/>
                <a:gd name="connsiteY18" fmla="*/ 59793 h 1084421"/>
                <a:gd name="connsiteX19" fmla="*/ 731020 w 840105"/>
                <a:gd name="connsiteY19" fmla="*/ 79510 h 1084421"/>
                <a:gd name="connsiteX20" fmla="*/ 813745 w 840105"/>
                <a:gd name="connsiteY20" fmla="*/ 79081 h 1084421"/>
                <a:gd name="connsiteX21" fmla="*/ 817602 w 840105"/>
                <a:gd name="connsiteY21" fmla="*/ 79081 h 1084421"/>
                <a:gd name="connsiteX22" fmla="*/ 830890 w 840105"/>
                <a:gd name="connsiteY22" fmla="*/ 92369 h 1084421"/>
                <a:gd name="connsiteX23" fmla="*/ 824032 w 840105"/>
                <a:gd name="connsiteY23" fmla="*/ 8787 h 1084421"/>
                <a:gd name="connsiteX24" fmla="*/ 821889 w 840105"/>
                <a:gd name="connsiteY24" fmla="*/ 3215 h 1084421"/>
                <a:gd name="connsiteX25" fmla="*/ 818888 w 840105"/>
                <a:gd name="connsiteY25" fmla="*/ 5787 h 1084421"/>
                <a:gd name="connsiteX26" fmla="*/ 818888 w 840105"/>
                <a:gd name="connsiteY26" fmla="*/ 5787 h 1084421"/>
                <a:gd name="connsiteX27" fmla="*/ 806458 w 840105"/>
                <a:gd name="connsiteY27" fmla="*/ 5787 h 1084421"/>
                <a:gd name="connsiteX28" fmla="*/ 670155 w 840105"/>
                <a:gd name="connsiteY28" fmla="*/ 6215 h 1084421"/>
                <a:gd name="connsiteX29" fmla="*/ 616149 w 840105"/>
                <a:gd name="connsiteY29" fmla="*/ 60222 h 1084421"/>
                <a:gd name="connsiteX30" fmla="*/ 616149 w 840105"/>
                <a:gd name="connsiteY30" fmla="*/ 211955 h 1084421"/>
                <a:gd name="connsiteX31" fmla="*/ 616149 w 840105"/>
                <a:gd name="connsiteY31" fmla="*/ 223957 h 1084421"/>
                <a:gd name="connsiteX32" fmla="*/ 3215 w 840105"/>
                <a:gd name="connsiteY32" fmla="*/ 836890 h 1084421"/>
                <a:gd name="connsiteX33" fmla="*/ 49506 w 840105"/>
                <a:gd name="connsiteY33" fmla="*/ 886611 h 1084421"/>
                <a:gd name="connsiteX34" fmla="*/ 263819 w 840105"/>
                <a:gd name="connsiteY34" fmla="*/ 672299 h 1084421"/>
                <a:gd name="connsiteX35" fmla="*/ 285250 w 840105"/>
                <a:gd name="connsiteY35" fmla="*/ 593431 h 1084421"/>
                <a:gd name="connsiteX36" fmla="*/ 286536 w 840105"/>
                <a:gd name="connsiteY36" fmla="*/ 588288 h 1084421"/>
                <a:gd name="connsiteX37" fmla="*/ 563856 w 840105"/>
                <a:gd name="connsiteY37" fmla="*/ 310968 h 1084421"/>
                <a:gd name="connsiteX38" fmla="*/ 572000 w 840105"/>
                <a:gd name="connsiteY38" fmla="*/ 310968 h 1084421"/>
                <a:gd name="connsiteX39" fmla="*/ 650439 w 840105"/>
                <a:gd name="connsiteY39" fmla="*/ 311396 h 1084421"/>
                <a:gd name="connsiteX40" fmla="*/ 660297 w 840105"/>
                <a:gd name="connsiteY40" fmla="*/ 295108 h 1084421"/>
                <a:gd name="connsiteX41" fmla="*/ 721162 w 840105"/>
                <a:gd name="connsiteY41" fmla="*/ 295108 h 1084421"/>
                <a:gd name="connsiteX42" fmla="*/ 721162 w 840105"/>
                <a:gd name="connsiteY42" fmla="*/ 355973 h 1084421"/>
                <a:gd name="connsiteX43" fmla="*/ 660297 w 840105"/>
                <a:gd name="connsiteY43" fmla="*/ 355973 h 1084421"/>
                <a:gd name="connsiteX44" fmla="*/ 655582 w 840105"/>
                <a:gd name="connsiteY44" fmla="*/ 349972 h 1084421"/>
                <a:gd name="connsiteX45" fmla="*/ 579715 w 840105"/>
                <a:gd name="connsiteY45" fmla="*/ 350401 h 1084421"/>
                <a:gd name="connsiteX46" fmla="*/ 321683 w 840105"/>
                <a:gd name="connsiteY46" fmla="*/ 608433 h 1084421"/>
                <a:gd name="connsiteX47" fmla="*/ 300252 w 840105"/>
                <a:gd name="connsiteY47" fmla="*/ 687300 h 1084421"/>
                <a:gd name="connsiteX48" fmla="*/ 298966 w 840105"/>
                <a:gd name="connsiteY48" fmla="*/ 692444 h 1084421"/>
                <a:gd name="connsiteX49" fmla="*/ 75652 w 840105"/>
                <a:gd name="connsiteY49" fmla="*/ 915757 h 1084421"/>
                <a:gd name="connsiteX50" fmla="*/ 104370 w 840105"/>
                <a:gd name="connsiteY50" fmla="*/ 949190 h 1084421"/>
                <a:gd name="connsiteX51" fmla="*/ 384691 w 840105"/>
                <a:gd name="connsiteY51" fmla="*/ 668870 h 1084421"/>
                <a:gd name="connsiteX52" fmla="*/ 398407 w 840105"/>
                <a:gd name="connsiteY52" fmla="*/ 617006 h 1084421"/>
                <a:gd name="connsiteX53" fmla="*/ 399264 w 840105"/>
                <a:gd name="connsiteY53" fmla="*/ 614434 h 1084421"/>
                <a:gd name="connsiteX54" fmla="*/ 421124 w 840105"/>
                <a:gd name="connsiteY54" fmla="*/ 592574 h 1084421"/>
                <a:gd name="connsiteX55" fmla="*/ 421981 w 840105"/>
                <a:gd name="connsiteY55" fmla="*/ 532995 h 1084421"/>
                <a:gd name="connsiteX56" fmla="*/ 482846 w 840105"/>
                <a:gd name="connsiteY56" fmla="*/ 533424 h 1084421"/>
                <a:gd name="connsiteX57" fmla="*/ 482846 w 840105"/>
                <a:gd name="connsiteY57" fmla="*/ 594289 h 1084421"/>
                <a:gd name="connsiteX58" fmla="*/ 437840 w 840105"/>
                <a:gd name="connsiteY58" fmla="*/ 604147 h 1084421"/>
                <a:gd name="connsiteX59" fmla="*/ 416838 w 840105"/>
                <a:gd name="connsiteY59" fmla="*/ 625150 h 1084421"/>
                <a:gd name="connsiteX60" fmla="*/ 403122 w 840105"/>
                <a:gd name="connsiteY60" fmla="*/ 677013 h 1084421"/>
                <a:gd name="connsiteX61" fmla="*/ 402265 w 840105"/>
                <a:gd name="connsiteY61" fmla="*/ 679585 h 1084421"/>
                <a:gd name="connsiteX62" fmla="*/ 117229 w 840105"/>
                <a:gd name="connsiteY62" fmla="*/ 964621 h 1084421"/>
                <a:gd name="connsiteX63" fmla="*/ 139089 w 840105"/>
                <a:gd name="connsiteY63" fmla="*/ 991195 h 1084421"/>
                <a:gd name="connsiteX64" fmla="*/ 532567 w 840105"/>
                <a:gd name="connsiteY64" fmla="*/ 597718 h 1084421"/>
                <a:gd name="connsiteX65" fmla="*/ 532567 w 840105"/>
                <a:gd name="connsiteY65" fmla="*/ 466130 h 1084421"/>
                <a:gd name="connsiteX66" fmla="*/ 534281 w 840105"/>
                <a:gd name="connsiteY66" fmla="*/ 460129 h 1084421"/>
                <a:gd name="connsiteX67" fmla="*/ 541139 w 840105"/>
                <a:gd name="connsiteY67" fmla="*/ 408694 h 1084421"/>
                <a:gd name="connsiteX68" fmla="*/ 602004 w 840105"/>
                <a:gd name="connsiteY68" fmla="*/ 409123 h 1084421"/>
                <a:gd name="connsiteX69" fmla="*/ 602004 w 840105"/>
                <a:gd name="connsiteY69" fmla="*/ 469559 h 1084421"/>
                <a:gd name="connsiteX70" fmla="*/ 552283 w 840105"/>
                <a:gd name="connsiteY70" fmla="*/ 477274 h 1084421"/>
                <a:gd name="connsiteX71" fmla="*/ 552283 w 840105"/>
                <a:gd name="connsiteY71" fmla="*/ 601575 h 1084421"/>
                <a:gd name="connsiteX72" fmla="*/ 551855 w 840105"/>
                <a:gd name="connsiteY72" fmla="*/ 605862 h 1084421"/>
                <a:gd name="connsiteX73" fmla="*/ 151090 w 840105"/>
                <a:gd name="connsiteY73" fmla="*/ 1006626 h 1084421"/>
                <a:gd name="connsiteX74" fmla="*/ 176379 w 840105"/>
                <a:gd name="connsiteY74" fmla="*/ 1038773 h 1084421"/>
                <a:gd name="connsiteX75" fmla="*/ 471702 w 840105"/>
                <a:gd name="connsiteY75" fmla="*/ 743450 h 1084421"/>
                <a:gd name="connsiteX76" fmla="*/ 475560 w 840105"/>
                <a:gd name="connsiteY76" fmla="*/ 743450 h 1084421"/>
                <a:gd name="connsiteX77" fmla="*/ 513279 w 840105"/>
                <a:gd name="connsiteY77" fmla="*/ 743022 h 1084421"/>
                <a:gd name="connsiteX78" fmla="*/ 532995 w 840105"/>
                <a:gd name="connsiteY78" fmla="*/ 709160 h 1084421"/>
                <a:gd name="connsiteX79" fmla="*/ 542425 w 840105"/>
                <a:gd name="connsiteY79" fmla="*/ 662440 h 1084421"/>
                <a:gd name="connsiteX80" fmla="*/ 602861 w 840105"/>
                <a:gd name="connsiteY80" fmla="*/ 662440 h 1084421"/>
                <a:gd name="connsiteX81" fmla="*/ 603290 w 840105"/>
                <a:gd name="connsiteY81" fmla="*/ 722876 h 1084421"/>
                <a:gd name="connsiteX82" fmla="*/ 546283 w 840105"/>
                <a:gd name="connsiteY82" fmla="*/ 725877 h 1084421"/>
                <a:gd name="connsiteX83" fmla="*/ 527852 w 840105"/>
                <a:gd name="connsiteY83" fmla="*/ 757595 h 1084421"/>
                <a:gd name="connsiteX84" fmla="*/ 525280 w 840105"/>
                <a:gd name="connsiteY84" fmla="*/ 762738 h 1084421"/>
                <a:gd name="connsiteX85" fmla="*/ 519708 w 840105"/>
                <a:gd name="connsiteY85" fmla="*/ 762738 h 1084421"/>
                <a:gd name="connsiteX86" fmla="*/ 480274 w 840105"/>
                <a:gd name="connsiteY86" fmla="*/ 762738 h 1084421"/>
                <a:gd name="connsiteX87" fmla="*/ 188809 w 840105"/>
                <a:gd name="connsiteY87" fmla="*/ 1054203 h 1084421"/>
                <a:gd name="connsiteX88" fmla="*/ 211527 w 840105"/>
                <a:gd name="connsiteY88" fmla="*/ 1084636 h 1084421"/>
                <a:gd name="connsiteX89" fmla="*/ 517993 w 840105"/>
                <a:gd name="connsiteY89" fmla="*/ 778169 h 1084421"/>
                <a:gd name="connsiteX90" fmla="*/ 523566 w 840105"/>
                <a:gd name="connsiteY90" fmla="*/ 779455 h 1084421"/>
                <a:gd name="connsiteX91" fmla="*/ 584859 w 840105"/>
                <a:gd name="connsiteY91" fmla="*/ 796171 h 1084421"/>
                <a:gd name="connsiteX92" fmla="*/ 646152 w 840105"/>
                <a:gd name="connsiteY92" fmla="*/ 734878 h 1084421"/>
                <a:gd name="connsiteX93" fmla="*/ 646152 w 840105"/>
                <a:gd name="connsiteY93" fmla="*/ 669727 h 1084421"/>
                <a:gd name="connsiteX94" fmla="*/ 583573 w 840105"/>
                <a:gd name="connsiteY94" fmla="*/ 605004 h 1084421"/>
                <a:gd name="connsiteX95" fmla="*/ 584002 w 840105"/>
                <a:gd name="connsiteY95" fmla="*/ 600718 h 1084421"/>
                <a:gd name="connsiteX96" fmla="*/ 584002 w 840105"/>
                <a:gd name="connsiteY96" fmla="*/ 541996 h 1084421"/>
                <a:gd name="connsiteX97" fmla="*/ 583573 w 840105"/>
                <a:gd name="connsiteY97" fmla="*/ 537710 h 1084421"/>
                <a:gd name="connsiteX98" fmla="*/ 684729 w 840105"/>
                <a:gd name="connsiteY98" fmla="*/ 436555 h 1084421"/>
                <a:gd name="connsiteX99" fmla="*/ 689443 w 840105"/>
                <a:gd name="connsiteY99" fmla="*/ 436555 h 1084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840105" h="1084421">
                  <a:moveTo>
                    <a:pt x="689443" y="436555"/>
                  </a:moveTo>
                  <a:lnTo>
                    <a:pt x="773454" y="436555"/>
                  </a:lnTo>
                  <a:cubicBezTo>
                    <a:pt x="775597" y="432268"/>
                    <a:pt x="778597" y="427982"/>
                    <a:pt x="782027" y="424125"/>
                  </a:cubicBezTo>
                  <a:cubicBezTo>
                    <a:pt x="797886" y="408265"/>
                    <a:pt x="822746" y="407408"/>
                    <a:pt x="839462" y="421124"/>
                  </a:cubicBezTo>
                  <a:cubicBezTo>
                    <a:pt x="836462" y="392835"/>
                    <a:pt x="834747" y="364974"/>
                    <a:pt x="835605" y="336685"/>
                  </a:cubicBezTo>
                  <a:cubicBezTo>
                    <a:pt x="836033" y="304538"/>
                    <a:pt x="837319" y="271963"/>
                    <a:pt x="837748" y="239816"/>
                  </a:cubicBezTo>
                  <a:cubicBezTo>
                    <a:pt x="836890" y="240673"/>
                    <a:pt x="836462" y="241530"/>
                    <a:pt x="835605" y="241959"/>
                  </a:cubicBezTo>
                  <a:cubicBezTo>
                    <a:pt x="818888" y="258675"/>
                    <a:pt x="791885" y="258675"/>
                    <a:pt x="774740" y="241959"/>
                  </a:cubicBezTo>
                  <a:cubicBezTo>
                    <a:pt x="758023" y="225243"/>
                    <a:pt x="757595" y="197811"/>
                    <a:pt x="774311" y="181094"/>
                  </a:cubicBezTo>
                  <a:cubicBezTo>
                    <a:pt x="791028" y="164378"/>
                    <a:pt x="818888" y="164378"/>
                    <a:pt x="835605" y="181094"/>
                  </a:cubicBezTo>
                  <a:cubicBezTo>
                    <a:pt x="836033" y="181523"/>
                    <a:pt x="836462" y="182380"/>
                    <a:pt x="837319" y="182809"/>
                  </a:cubicBezTo>
                  <a:cubicBezTo>
                    <a:pt x="836890" y="171665"/>
                    <a:pt x="836462" y="160520"/>
                    <a:pt x="835605" y="149376"/>
                  </a:cubicBezTo>
                  <a:cubicBezTo>
                    <a:pt x="835176" y="140375"/>
                    <a:pt x="834319" y="131802"/>
                    <a:pt x="833462" y="122801"/>
                  </a:cubicBezTo>
                  <a:lnTo>
                    <a:pt x="809458" y="98798"/>
                  </a:lnTo>
                  <a:lnTo>
                    <a:pt x="731449" y="98798"/>
                  </a:lnTo>
                  <a:cubicBezTo>
                    <a:pt x="729734" y="106513"/>
                    <a:pt x="726305" y="113800"/>
                    <a:pt x="720305" y="120230"/>
                  </a:cubicBezTo>
                  <a:cubicBezTo>
                    <a:pt x="703588" y="136946"/>
                    <a:pt x="676156" y="136946"/>
                    <a:pt x="659440" y="120230"/>
                  </a:cubicBezTo>
                  <a:cubicBezTo>
                    <a:pt x="642723" y="103513"/>
                    <a:pt x="642723" y="76081"/>
                    <a:pt x="659440" y="59365"/>
                  </a:cubicBezTo>
                  <a:cubicBezTo>
                    <a:pt x="676156" y="42648"/>
                    <a:pt x="703160" y="42648"/>
                    <a:pt x="719876" y="59793"/>
                  </a:cubicBezTo>
                  <a:cubicBezTo>
                    <a:pt x="725448" y="65365"/>
                    <a:pt x="729306" y="72223"/>
                    <a:pt x="731020" y="79510"/>
                  </a:cubicBezTo>
                  <a:lnTo>
                    <a:pt x="813745" y="79081"/>
                  </a:lnTo>
                  <a:lnTo>
                    <a:pt x="817602" y="79081"/>
                  </a:lnTo>
                  <a:lnTo>
                    <a:pt x="830890" y="92369"/>
                  </a:lnTo>
                  <a:cubicBezTo>
                    <a:pt x="828747" y="64508"/>
                    <a:pt x="826175" y="36648"/>
                    <a:pt x="824032" y="8787"/>
                  </a:cubicBezTo>
                  <a:cubicBezTo>
                    <a:pt x="823175" y="7072"/>
                    <a:pt x="822746" y="4929"/>
                    <a:pt x="821889" y="3215"/>
                  </a:cubicBezTo>
                  <a:lnTo>
                    <a:pt x="818888" y="5787"/>
                  </a:lnTo>
                  <a:lnTo>
                    <a:pt x="818888" y="5787"/>
                  </a:lnTo>
                  <a:lnTo>
                    <a:pt x="806458" y="5787"/>
                  </a:lnTo>
                  <a:lnTo>
                    <a:pt x="670155" y="6215"/>
                  </a:lnTo>
                  <a:lnTo>
                    <a:pt x="616149" y="60222"/>
                  </a:lnTo>
                  <a:lnTo>
                    <a:pt x="616149" y="211955"/>
                  </a:lnTo>
                  <a:lnTo>
                    <a:pt x="616149" y="223957"/>
                  </a:lnTo>
                  <a:lnTo>
                    <a:pt x="3215" y="836890"/>
                  </a:lnTo>
                  <a:cubicBezTo>
                    <a:pt x="18645" y="853178"/>
                    <a:pt x="34076" y="869895"/>
                    <a:pt x="49506" y="886611"/>
                  </a:cubicBezTo>
                  <a:lnTo>
                    <a:pt x="263819" y="672299"/>
                  </a:lnTo>
                  <a:lnTo>
                    <a:pt x="285250" y="593431"/>
                  </a:lnTo>
                  <a:lnTo>
                    <a:pt x="286536" y="588288"/>
                  </a:lnTo>
                  <a:lnTo>
                    <a:pt x="563856" y="310968"/>
                  </a:lnTo>
                  <a:lnTo>
                    <a:pt x="572000" y="310968"/>
                  </a:lnTo>
                  <a:lnTo>
                    <a:pt x="650439" y="311396"/>
                  </a:lnTo>
                  <a:cubicBezTo>
                    <a:pt x="652582" y="305395"/>
                    <a:pt x="655582" y="299823"/>
                    <a:pt x="660297" y="295108"/>
                  </a:cubicBezTo>
                  <a:cubicBezTo>
                    <a:pt x="677013" y="278392"/>
                    <a:pt x="704445" y="278392"/>
                    <a:pt x="721162" y="295108"/>
                  </a:cubicBezTo>
                  <a:cubicBezTo>
                    <a:pt x="737878" y="311825"/>
                    <a:pt x="737878" y="339257"/>
                    <a:pt x="721162" y="355973"/>
                  </a:cubicBezTo>
                  <a:cubicBezTo>
                    <a:pt x="704445" y="372690"/>
                    <a:pt x="677013" y="372690"/>
                    <a:pt x="660297" y="355973"/>
                  </a:cubicBezTo>
                  <a:cubicBezTo>
                    <a:pt x="658582" y="354259"/>
                    <a:pt x="656868" y="352116"/>
                    <a:pt x="655582" y="349972"/>
                  </a:cubicBezTo>
                  <a:lnTo>
                    <a:pt x="579715" y="350401"/>
                  </a:lnTo>
                  <a:lnTo>
                    <a:pt x="321683" y="608433"/>
                  </a:lnTo>
                  <a:lnTo>
                    <a:pt x="300252" y="687300"/>
                  </a:lnTo>
                  <a:lnTo>
                    <a:pt x="298966" y="692444"/>
                  </a:lnTo>
                  <a:lnTo>
                    <a:pt x="75652" y="915757"/>
                  </a:lnTo>
                  <a:cubicBezTo>
                    <a:pt x="85511" y="926902"/>
                    <a:pt x="94940" y="938046"/>
                    <a:pt x="104370" y="949190"/>
                  </a:cubicBezTo>
                  <a:lnTo>
                    <a:pt x="384691" y="668870"/>
                  </a:lnTo>
                  <a:lnTo>
                    <a:pt x="398407" y="617006"/>
                  </a:lnTo>
                  <a:lnTo>
                    <a:pt x="399264" y="614434"/>
                  </a:lnTo>
                  <a:lnTo>
                    <a:pt x="421124" y="592574"/>
                  </a:lnTo>
                  <a:cubicBezTo>
                    <a:pt x="405265" y="575858"/>
                    <a:pt x="405265" y="549283"/>
                    <a:pt x="421981" y="532995"/>
                  </a:cubicBezTo>
                  <a:cubicBezTo>
                    <a:pt x="438698" y="516279"/>
                    <a:pt x="466130" y="516279"/>
                    <a:pt x="482846" y="533424"/>
                  </a:cubicBezTo>
                  <a:cubicBezTo>
                    <a:pt x="499563" y="550140"/>
                    <a:pt x="499563" y="577144"/>
                    <a:pt x="482846" y="594289"/>
                  </a:cubicBezTo>
                  <a:cubicBezTo>
                    <a:pt x="470416" y="606719"/>
                    <a:pt x="452842" y="609719"/>
                    <a:pt x="437840" y="604147"/>
                  </a:cubicBezTo>
                  <a:lnTo>
                    <a:pt x="416838" y="625150"/>
                  </a:lnTo>
                  <a:lnTo>
                    <a:pt x="403122" y="677013"/>
                  </a:lnTo>
                  <a:lnTo>
                    <a:pt x="402265" y="679585"/>
                  </a:lnTo>
                  <a:lnTo>
                    <a:pt x="117229" y="964621"/>
                  </a:lnTo>
                  <a:cubicBezTo>
                    <a:pt x="124516" y="973622"/>
                    <a:pt x="131802" y="982194"/>
                    <a:pt x="139089" y="991195"/>
                  </a:cubicBezTo>
                  <a:lnTo>
                    <a:pt x="532567" y="597718"/>
                  </a:lnTo>
                  <a:lnTo>
                    <a:pt x="532567" y="466130"/>
                  </a:lnTo>
                  <a:cubicBezTo>
                    <a:pt x="532567" y="463987"/>
                    <a:pt x="532995" y="461843"/>
                    <a:pt x="534281" y="460129"/>
                  </a:cubicBezTo>
                  <a:cubicBezTo>
                    <a:pt x="525280" y="443841"/>
                    <a:pt x="526995" y="422410"/>
                    <a:pt x="541139" y="408694"/>
                  </a:cubicBezTo>
                  <a:cubicBezTo>
                    <a:pt x="557856" y="391978"/>
                    <a:pt x="585288" y="392406"/>
                    <a:pt x="602004" y="409123"/>
                  </a:cubicBezTo>
                  <a:cubicBezTo>
                    <a:pt x="618720" y="425839"/>
                    <a:pt x="618720" y="452842"/>
                    <a:pt x="602004" y="469559"/>
                  </a:cubicBezTo>
                  <a:cubicBezTo>
                    <a:pt x="588288" y="483275"/>
                    <a:pt x="568143" y="485847"/>
                    <a:pt x="552283" y="477274"/>
                  </a:cubicBezTo>
                  <a:lnTo>
                    <a:pt x="552283" y="601575"/>
                  </a:lnTo>
                  <a:lnTo>
                    <a:pt x="551855" y="605862"/>
                  </a:lnTo>
                  <a:lnTo>
                    <a:pt x="151090" y="1006626"/>
                  </a:lnTo>
                  <a:cubicBezTo>
                    <a:pt x="159663" y="1017342"/>
                    <a:pt x="167807" y="1028057"/>
                    <a:pt x="176379" y="1038773"/>
                  </a:cubicBezTo>
                  <a:lnTo>
                    <a:pt x="471702" y="743450"/>
                  </a:lnTo>
                  <a:lnTo>
                    <a:pt x="475560" y="743450"/>
                  </a:lnTo>
                  <a:lnTo>
                    <a:pt x="513279" y="743022"/>
                  </a:lnTo>
                  <a:lnTo>
                    <a:pt x="532995" y="709160"/>
                  </a:lnTo>
                  <a:cubicBezTo>
                    <a:pt x="526566" y="693730"/>
                    <a:pt x="529566" y="675299"/>
                    <a:pt x="542425" y="662440"/>
                  </a:cubicBezTo>
                  <a:cubicBezTo>
                    <a:pt x="559141" y="645724"/>
                    <a:pt x="586145" y="645724"/>
                    <a:pt x="602861" y="662440"/>
                  </a:cubicBezTo>
                  <a:cubicBezTo>
                    <a:pt x="619578" y="679156"/>
                    <a:pt x="620006" y="706160"/>
                    <a:pt x="603290" y="722876"/>
                  </a:cubicBezTo>
                  <a:cubicBezTo>
                    <a:pt x="587859" y="738735"/>
                    <a:pt x="562999" y="739593"/>
                    <a:pt x="546283" y="725877"/>
                  </a:cubicBezTo>
                  <a:lnTo>
                    <a:pt x="527852" y="757595"/>
                  </a:lnTo>
                  <a:lnTo>
                    <a:pt x="525280" y="762738"/>
                  </a:lnTo>
                  <a:lnTo>
                    <a:pt x="519708" y="762738"/>
                  </a:lnTo>
                  <a:lnTo>
                    <a:pt x="480274" y="762738"/>
                  </a:lnTo>
                  <a:lnTo>
                    <a:pt x="188809" y="1054203"/>
                  </a:lnTo>
                  <a:cubicBezTo>
                    <a:pt x="196525" y="1064062"/>
                    <a:pt x="203811" y="1074349"/>
                    <a:pt x="211527" y="1084636"/>
                  </a:cubicBezTo>
                  <a:lnTo>
                    <a:pt x="517993" y="778169"/>
                  </a:lnTo>
                  <a:lnTo>
                    <a:pt x="523566" y="779455"/>
                  </a:lnTo>
                  <a:lnTo>
                    <a:pt x="584859" y="796171"/>
                  </a:lnTo>
                  <a:lnTo>
                    <a:pt x="646152" y="734878"/>
                  </a:lnTo>
                  <a:lnTo>
                    <a:pt x="646152" y="669727"/>
                  </a:lnTo>
                  <a:lnTo>
                    <a:pt x="583573" y="605004"/>
                  </a:lnTo>
                  <a:lnTo>
                    <a:pt x="584002" y="600718"/>
                  </a:lnTo>
                  <a:lnTo>
                    <a:pt x="584002" y="541996"/>
                  </a:lnTo>
                  <a:lnTo>
                    <a:pt x="583573" y="537710"/>
                  </a:lnTo>
                  <a:lnTo>
                    <a:pt x="684729" y="436555"/>
                  </a:lnTo>
                  <a:lnTo>
                    <a:pt x="689443" y="4365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857EE16C-1EB4-490E-9600-5597F2D02348}"/>
                </a:ext>
              </a:extLst>
            </p:cNvPr>
            <p:cNvSpPr/>
            <p:nvPr/>
          </p:nvSpPr>
          <p:spPr>
            <a:xfrm>
              <a:off x="5947053" y="3832551"/>
              <a:ext cx="12859" cy="12859"/>
            </a:xfrm>
            <a:custGeom>
              <a:avLst/>
              <a:gdLst>
                <a:gd name="connsiteX0" fmla="*/ 12644 w 12858"/>
                <a:gd name="connsiteY0" fmla="*/ 10930 h 12858"/>
                <a:gd name="connsiteX1" fmla="*/ 8358 w 12858"/>
                <a:gd name="connsiteY1" fmla="*/ 3215 h 12858"/>
                <a:gd name="connsiteX2" fmla="*/ 3215 w 12858"/>
                <a:gd name="connsiteY2" fmla="*/ 3215 h 12858"/>
                <a:gd name="connsiteX3" fmla="*/ 12644 w 12858"/>
                <a:gd name="connsiteY3" fmla="*/ 10930 h 12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58" h="12858">
                  <a:moveTo>
                    <a:pt x="12644" y="10930"/>
                  </a:moveTo>
                  <a:cubicBezTo>
                    <a:pt x="11359" y="8358"/>
                    <a:pt x="9644" y="5786"/>
                    <a:pt x="8358" y="3215"/>
                  </a:cubicBezTo>
                  <a:lnTo>
                    <a:pt x="3215" y="3215"/>
                  </a:lnTo>
                  <a:cubicBezTo>
                    <a:pt x="6215" y="5786"/>
                    <a:pt x="9215" y="8358"/>
                    <a:pt x="12644" y="109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254597BF-7651-4BDE-9462-47555ADFE1CC}"/>
                </a:ext>
              </a:extLst>
            </p:cNvPr>
            <p:cNvSpPr/>
            <p:nvPr/>
          </p:nvSpPr>
          <p:spPr>
            <a:xfrm>
              <a:off x="5950053" y="3225617"/>
              <a:ext cx="522923" cy="771525"/>
            </a:xfrm>
            <a:custGeom>
              <a:avLst/>
              <a:gdLst>
                <a:gd name="connsiteX0" fmla="*/ 392406 w 522922"/>
                <a:gd name="connsiteY0" fmla="*/ 486704 h 771525"/>
                <a:gd name="connsiteX1" fmla="*/ 392406 w 522922"/>
                <a:gd name="connsiteY1" fmla="*/ 486704 h 771525"/>
                <a:gd name="connsiteX2" fmla="*/ 392406 w 522922"/>
                <a:gd name="connsiteY2" fmla="*/ 152376 h 771525"/>
                <a:gd name="connsiteX3" fmla="*/ 392406 w 522922"/>
                <a:gd name="connsiteY3" fmla="*/ 144232 h 771525"/>
                <a:gd name="connsiteX4" fmla="*/ 520994 w 522922"/>
                <a:gd name="connsiteY4" fmla="*/ 15645 h 771525"/>
                <a:gd name="connsiteX5" fmla="*/ 516279 w 522922"/>
                <a:gd name="connsiteY5" fmla="*/ 3215 h 771525"/>
                <a:gd name="connsiteX6" fmla="*/ 248817 w 522922"/>
                <a:gd name="connsiteY6" fmla="*/ 270248 h 771525"/>
                <a:gd name="connsiteX7" fmla="*/ 231243 w 522922"/>
                <a:gd name="connsiteY7" fmla="*/ 335399 h 771525"/>
                <a:gd name="connsiteX8" fmla="*/ 230386 w 522922"/>
                <a:gd name="connsiteY8" fmla="*/ 337542 h 771525"/>
                <a:gd name="connsiteX9" fmla="*/ 3215 w 522922"/>
                <a:gd name="connsiteY9" fmla="*/ 564713 h 771525"/>
                <a:gd name="connsiteX10" fmla="*/ 34076 w 522922"/>
                <a:gd name="connsiteY10" fmla="*/ 619149 h 771525"/>
                <a:gd name="connsiteX11" fmla="*/ 307538 w 522922"/>
                <a:gd name="connsiteY11" fmla="*/ 345686 h 771525"/>
                <a:gd name="connsiteX12" fmla="*/ 289108 w 522922"/>
                <a:gd name="connsiteY12" fmla="*/ 334971 h 771525"/>
                <a:gd name="connsiteX13" fmla="*/ 289536 w 522922"/>
                <a:gd name="connsiteY13" fmla="*/ 274106 h 771525"/>
                <a:gd name="connsiteX14" fmla="*/ 349972 w 522922"/>
                <a:gd name="connsiteY14" fmla="*/ 274106 h 771525"/>
                <a:gd name="connsiteX15" fmla="*/ 349972 w 522922"/>
                <a:gd name="connsiteY15" fmla="*/ 334971 h 771525"/>
                <a:gd name="connsiteX16" fmla="*/ 335828 w 522922"/>
                <a:gd name="connsiteY16" fmla="*/ 344400 h 771525"/>
                <a:gd name="connsiteX17" fmla="*/ 334113 w 522922"/>
                <a:gd name="connsiteY17" fmla="*/ 346543 h 771525"/>
                <a:gd name="connsiteX18" fmla="*/ 43505 w 522922"/>
                <a:gd name="connsiteY18" fmla="*/ 637151 h 771525"/>
                <a:gd name="connsiteX19" fmla="*/ 51649 w 522922"/>
                <a:gd name="connsiteY19" fmla="*/ 652153 h 771525"/>
                <a:gd name="connsiteX20" fmla="*/ 215813 w 522922"/>
                <a:gd name="connsiteY20" fmla="*/ 771311 h 771525"/>
                <a:gd name="connsiteX21" fmla="*/ 215813 w 522922"/>
                <a:gd name="connsiteY21" fmla="*/ 671441 h 771525"/>
                <a:gd name="connsiteX22" fmla="*/ 215813 w 522922"/>
                <a:gd name="connsiteY22" fmla="*/ 663297 h 771525"/>
                <a:gd name="connsiteX23" fmla="*/ 392406 w 522922"/>
                <a:gd name="connsiteY23" fmla="*/ 486704 h 77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22922" h="771525">
                  <a:moveTo>
                    <a:pt x="392406" y="486704"/>
                  </a:moveTo>
                  <a:lnTo>
                    <a:pt x="392406" y="486704"/>
                  </a:lnTo>
                  <a:lnTo>
                    <a:pt x="392406" y="152376"/>
                  </a:lnTo>
                  <a:lnTo>
                    <a:pt x="392406" y="144232"/>
                  </a:lnTo>
                  <a:lnTo>
                    <a:pt x="520994" y="15645"/>
                  </a:lnTo>
                  <a:cubicBezTo>
                    <a:pt x="519279" y="11359"/>
                    <a:pt x="517565" y="7072"/>
                    <a:pt x="516279" y="3215"/>
                  </a:cubicBezTo>
                  <a:lnTo>
                    <a:pt x="248817" y="270248"/>
                  </a:lnTo>
                  <a:lnTo>
                    <a:pt x="231243" y="335399"/>
                  </a:lnTo>
                  <a:lnTo>
                    <a:pt x="230386" y="337542"/>
                  </a:lnTo>
                  <a:lnTo>
                    <a:pt x="3215" y="564713"/>
                  </a:lnTo>
                  <a:cubicBezTo>
                    <a:pt x="13502" y="582716"/>
                    <a:pt x="23789" y="600718"/>
                    <a:pt x="34076" y="619149"/>
                  </a:cubicBezTo>
                  <a:lnTo>
                    <a:pt x="307538" y="345686"/>
                  </a:lnTo>
                  <a:cubicBezTo>
                    <a:pt x="301109" y="343543"/>
                    <a:pt x="294680" y="340543"/>
                    <a:pt x="289108" y="334971"/>
                  </a:cubicBezTo>
                  <a:cubicBezTo>
                    <a:pt x="272391" y="318254"/>
                    <a:pt x="272391" y="291251"/>
                    <a:pt x="289536" y="274106"/>
                  </a:cubicBezTo>
                  <a:cubicBezTo>
                    <a:pt x="306253" y="257389"/>
                    <a:pt x="333256" y="257389"/>
                    <a:pt x="349972" y="274106"/>
                  </a:cubicBezTo>
                  <a:cubicBezTo>
                    <a:pt x="366689" y="290822"/>
                    <a:pt x="366689" y="317826"/>
                    <a:pt x="349972" y="334971"/>
                  </a:cubicBezTo>
                  <a:cubicBezTo>
                    <a:pt x="345686" y="339257"/>
                    <a:pt x="340971" y="342257"/>
                    <a:pt x="335828" y="344400"/>
                  </a:cubicBezTo>
                  <a:cubicBezTo>
                    <a:pt x="335399" y="345257"/>
                    <a:pt x="334542" y="346115"/>
                    <a:pt x="334113" y="346543"/>
                  </a:cubicBezTo>
                  <a:lnTo>
                    <a:pt x="43505" y="637151"/>
                  </a:lnTo>
                  <a:cubicBezTo>
                    <a:pt x="46077" y="642295"/>
                    <a:pt x="49077" y="647010"/>
                    <a:pt x="51649" y="652153"/>
                  </a:cubicBezTo>
                  <a:cubicBezTo>
                    <a:pt x="105227" y="694158"/>
                    <a:pt x="160091" y="733592"/>
                    <a:pt x="215813" y="771311"/>
                  </a:cubicBezTo>
                  <a:lnTo>
                    <a:pt x="215813" y="671441"/>
                  </a:lnTo>
                  <a:lnTo>
                    <a:pt x="215813" y="663297"/>
                  </a:lnTo>
                  <a:lnTo>
                    <a:pt x="392406" y="48670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1644B844-BFA4-4BA2-885F-488717A11293}"/>
                </a:ext>
              </a:extLst>
            </p:cNvPr>
            <p:cNvSpPr/>
            <p:nvPr/>
          </p:nvSpPr>
          <p:spPr>
            <a:xfrm>
              <a:off x="5633728" y="487132"/>
              <a:ext cx="600075" cy="347186"/>
            </a:xfrm>
            <a:custGeom>
              <a:avLst/>
              <a:gdLst>
                <a:gd name="connsiteX0" fmla="*/ 548426 w 600075"/>
                <a:gd name="connsiteY0" fmla="*/ 347401 h 347186"/>
                <a:gd name="connsiteX1" fmla="*/ 567714 w 600075"/>
                <a:gd name="connsiteY1" fmla="*/ 340543 h 347186"/>
                <a:gd name="connsiteX2" fmla="*/ 599004 w 600075"/>
                <a:gd name="connsiteY2" fmla="*/ 290393 h 347186"/>
                <a:gd name="connsiteX3" fmla="*/ 495276 w 600075"/>
                <a:gd name="connsiteY3" fmla="*/ 186666 h 347186"/>
                <a:gd name="connsiteX4" fmla="*/ 495705 w 600075"/>
                <a:gd name="connsiteY4" fmla="*/ 182380 h 347186"/>
                <a:gd name="connsiteX5" fmla="*/ 495276 w 600075"/>
                <a:gd name="connsiteY5" fmla="*/ 126659 h 347186"/>
                <a:gd name="connsiteX6" fmla="*/ 430983 w 600075"/>
                <a:gd name="connsiteY6" fmla="*/ 62365 h 347186"/>
                <a:gd name="connsiteX7" fmla="*/ 268534 w 600075"/>
                <a:gd name="connsiteY7" fmla="*/ 62365 h 347186"/>
                <a:gd name="connsiteX8" fmla="*/ 209383 w 600075"/>
                <a:gd name="connsiteY8" fmla="*/ 3215 h 347186"/>
                <a:gd name="connsiteX9" fmla="*/ 3215 w 600075"/>
                <a:gd name="connsiteY9" fmla="*/ 3215 h 347186"/>
                <a:gd name="connsiteX10" fmla="*/ 4929 w 600075"/>
                <a:gd name="connsiteY10" fmla="*/ 22503 h 347186"/>
                <a:gd name="connsiteX11" fmla="*/ 5786 w 600075"/>
                <a:gd name="connsiteY11" fmla="*/ 32361 h 347186"/>
                <a:gd name="connsiteX12" fmla="*/ 210241 w 600075"/>
                <a:gd name="connsiteY12" fmla="*/ 31933 h 347186"/>
                <a:gd name="connsiteX13" fmla="*/ 214527 w 600075"/>
                <a:gd name="connsiteY13" fmla="*/ 32361 h 347186"/>
                <a:gd name="connsiteX14" fmla="*/ 318683 w 600075"/>
                <a:gd name="connsiteY14" fmla="*/ 136517 h 347186"/>
                <a:gd name="connsiteX15" fmla="*/ 353830 w 600075"/>
                <a:gd name="connsiteY15" fmla="*/ 136517 h 347186"/>
                <a:gd name="connsiteX16" fmla="*/ 367975 w 600075"/>
                <a:gd name="connsiteY16" fmla="*/ 94940 h 347186"/>
                <a:gd name="connsiteX17" fmla="*/ 437840 w 600075"/>
                <a:gd name="connsiteY17" fmla="*/ 94512 h 347186"/>
                <a:gd name="connsiteX18" fmla="*/ 437840 w 600075"/>
                <a:gd name="connsiteY18" fmla="*/ 164378 h 347186"/>
                <a:gd name="connsiteX19" fmla="*/ 367975 w 600075"/>
                <a:gd name="connsiteY19" fmla="*/ 164378 h 347186"/>
                <a:gd name="connsiteX20" fmla="*/ 361117 w 600075"/>
                <a:gd name="connsiteY20" fmla="*/ 155377 h 347186"/>
                <a:gd name="connsiteX21" fmla="*/ 315254 w 600075"/>
                <a:gd name="connsiteY21" fmla="*/ 155377 h 347186"/>
                <a:gd name="connsiteX22" fmla="*/ 310968 w 600075"/>
                <a:gd name="connsiteY22" fmla="*/ 155805 h 347186"/>
                <a:gd name="connsiteX23" fmla="*/ 206383 w 600075"/>
                <a:gd name="connsiteY23" fmla="*/ 51221 h 347186"/>
                <a:gd name="connsiteX24" fmla="*/ 7930 w 600075"/>
                <a:gd name="connsiteY24" fmla="*/ 51221 h 347186"/>
                <a:gd name="connsiteX25" fmla="*/ 12644 w 600075"/>
                <a:gd name="connsiteY25" fmla="*/ 82082 h 347186"/>
                <a:gd name="connsiteX26" fmla="*/ 196525 w 600075"/>
                <a:gd name="connsiteY26" fmla="*/ 82082 h 347186"/>
                <a:gd name="connsiteX27" fmla="*/ 202954 w 600075"/>
                <a:gd name="connsiteY27" fmla="*/ 82082 h 347186"/>
                <a:gd name="connsiteX28" fmla="*/ 331970 w 600075"/>
                <a:gd name="connsiteY28" fmla="*/ 211098 h 347186"/>
                <a:gd name="connsiteX29" fmla="*/ 465701 w 600075"/>
                <a:gd name="connsiteY29" fmla="*/ 211098 h 347186"/>
                <a:gd name="connsiteX30" fmla="*/ 472130 w 600075"/>
                <a:gd name="connsiteY30" fmla="*/ 211098 h 347186"/>
                <a:gd name="connsiteX31" fmla="*/ 548855 w 600075"/>
                <a:gd name="connsiteY31" fmla="*/ 287822 h 347186"/>
                <a:gd name="connsiteX32" fmla="*/ 548426 w 600075"/>
                <a:gd name="connsiteY32" fmla="*/ 294251 h 347186"/>
                <a:gd name="connsiteX33" fmla="*/ 548426 w 600075"/>
                <a:gd name="connsiteY33" fmla="*/ 347401 h 347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600075" h="347186">
                  <a:moveTo>
                    <a:pt x="548426" y="347401"/>
                  </a:moveTo>
                  <a:cubicBezTo>
                    <a:pt x="554855" y="346543"/>
                    <a:pt x="561285" y="344400"/>
                    <a:pt x="567714" y="340543"/>
                  </a:cubicBezTo>
                  <a:cubicBezTo>
                    <a:pt x="584430" y="328970"/>
                    <a:pt x="591717" y="308824"/>
                    <a:pt x="599004" y="290393"/>
                  </a:cubicBezTo>
                  <a:lnTo>
                    <a:pt x="495276" y="186666"/>
                  </a:lnTo>
                  <a:lnTo>
                    <a:pt x="495705" y="182380"/>
                  </a:lnTo>
                  <a:lnTo>
                    <a:pt x="495276" y="126659"/>
                  </a:lnTo>
                  <a:lnTo>
                    <a:pt x="430983" y="62365"/>
                  </a:lnTo>
                  <a:lnTo>
                    <a:pt x="268534" y="62365"/>
                  </a:lnTo>
                  <a:lnTo>
                    <a:pt x="209383" y="3215"/>
                  </a:lnTo>
                  <a:lnTo>
                    <a:pt x="3215" y="3215"/>
                  </a:lnTo>
                  <a:cubicBezTo>
                    <a:pt x="3643" y="9644"/>
                    <a:pt x="4501" y="16073"/>
                    <a:pt x="4929" y="22503"/>
                  </a:cubicBezTo>
                  <a:cubicBezTo>
                    <a:pt x="5358" y="25932"/>
                    <a:pt x="5358" y="28932"/>
                    <a:pt x="5786" y="32361"/>
                  </a:cubicBezTo>
                  <a:lnTo>
                    <a:pt x="210241" y="31933"/>
                  </a:lnTo>
                  <a:lnTo>
                    <a:pt x="214527" y="32361"/>
                  </a:lnTo>
                  <a:lnTo>
                    <a:pt x="318683" y="136517"/>
                  </a:lnTo>
                  <a:lnTo>
                    <a:pt x="353830" y="136517"/>
                  </a:lnTo>
                  <a:cubicBezTo>
                    <a:pt x="351687" y="121944"/>
                    <a:pt x="356402" y="106085"/>
                    <a:pt x="367975" y="94940"/>
                  </a:cubicBezTo>
                  <a:cubicBezTo>
                    <a:pt x="387263" y="75652"/>
                    <a:pt x="418552" y="75224"/>
                    <a:pt x="437840" y="94512"/>
                  </a:cubicBezTo>
                  <a:cubicBezTo>
                    <a:pt x="457129" y="113800"/>
                    <a:pt x="457129" y="145090"/>
                    <a:pt x="437840" y="164378"/>
                  </a:cubicBezTo>
                  <a:cubicBezTo>
                    <a:pt x="418552" y="183666"/>
                    <a:pt x="387263" y="183666"/>
                    <a:pt x="367975" y="164378"/>
                  </a:cubicBezTo>
                  <a:cubicBezTo>
                    <a:pt x="365403" y="161806"/>
                    <a:pt x="362831" y="158806"/>
                    <a:pt x="361117" y="155377"/>
                  </a:cubicBezTo>
                  <a:lnTo>
                    <a:pt x="315254" y="155377"/>
                  </a:lnTo>
                  <a:lnTo>
                    <a:pt x="310968" y="155805"/>
                  </a:lnTo>
                  <a:lnTo>
                    <a:pt x="206383" y="51221"/>
                  </a:lnTo>
                  <a:lnTo>
                    <a:pt x="7930" y="51221"/>
                  </a:lnTo>
                  <a:cubicBezTo>
                    <a:pt x="9215" y="61508"/>
                    <a:pt x="10930" y="71795"/>
                    <a:pt x="12644" y="82082"/>
                  </a:cubicBezTo>
                  <a:lnTo>
                    <a:pt x="196525" y="82082"/>
                  </a:lnTo>
                  <a:lnTo>
                    <a:pt x="202954" y="82082"/>
                  </a:lnTo>
                  <a:lnTo>
                    <a:pt x="331970" y="211098"/>
                  </a:lnTo>
                  <a:lnTo>
                    <a:pt x="465701" y="211098"/>
                  </a:lnTo>
                  <a:lnTo>
                    <a:pt x="472130" y="211098"/>
                  </a:lnTo>
                  <a:lnTo>
                    <a:pt x="548855" y="287822"/>
                  </a:lnTo>
                  <a:lnTo>
                    <a:pt x="548426" y="294251"/>
                  </a:lnTo>
                  <a:lnTo>
                    <a:pt x="548426" y="34740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1B47710A-C060-427E-A4A6-8695147AB602}"/>
                </a:ext>
              </a:extLst>
            </p:cNvPr>
            <p:cNvSpPr/>
            <p:nvPr/>
          </p:nvSpPr>
          <p:spPr>
            <a:xfrm>
              <a:off x="6729722" y="2099620"/>
              <a:ext cx="235744" cy="278606"/>
            </a:xfrm>
            <a:custGeom>
              <a:avLst/>
              <a:gdLst>
                <a:gd name="connsiteX0" fmla="*/ 8787 w 235743"/>
                <a:gd name="connsiteY0" fmla="*/ 272391 h 278606"/>
                <a:gd name="connsiteX1" fmla="*/ 10501 w 235743"/>
                <a:gd name="connsiteY1" fmla="*/ 278821 h 278606"/>
                <a:gd name="connsiteX2" fmla="*/ 224385 w 235743"/>
                <a:gd name="connsiteY2" fmla="*/ 106513 h 278606"/>
                <a:gd name="connsiteX3" fmla="*/ 233386 w 235743"/>
                <a:gd name="connsiteY3" fmla="*/ 29361 h 278606"/>
                <a:gd name="connsiteX4" fmla="*/ 233386 w 235743"/>
                <a:gd name="connsiteY4" fmla="*/ 29361 h 278606"/>
                <a:gd name="connsiteX5" fmla="*/ 233815 w 235743"/>
                <a:gd name="connsiteY5" fmla="*/ 26360 h 278606"/>
                <a:gd name="connsiteX6" fmla="*/ 205097 w 235743"/>
                <a:gd name="connsiteY6" fmla="*/ 3215 h 278606"/>
                <a:gd name="connsiteX7" fmla="*/ 195239 w 235743"/>
                <a:gd name="connsiteY7" fmla="*/ 94083 h 278606"/>
                <a:gd name="connsiteX8" fmla="*/ 194382 w 235743"/>
                <a:gd name="connsiteY8" fmla="*/ 100084 h 278606"/>
                <a:gd name="connsiteX9" fmla="*/ 3215 w 235743"/>
                <a:gd name="connsiteY9" fmla="*/ 253960 h 278606"/>
                <a:gd name="connsiteX10" fmla="*/ 8787 w 235743"/>
                <a:gd name="connsiteY10" fmla="*/ 272391 h 278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5743" h="278606">
                  <a:moveTo>
                    <a:pt x="8787" y="272391"/>
                  </a:moveTo>
                  <a:cubicBezTo>
                    <a:pt x="9216" y="274534"/>
                    <a:pt x="10073" y="276678"/>
                    <a:pt x="10501" y="278821"/>
                  </a:cubicBezTo>
                  <a:lnTo>
                    <a:pt x="224385" y="106513"/>
                  </a:lnTo>
                  <a:lnTo>
                    <a:pt x="233386" y="29361"/>
                  </a:lnTo>
                  <a:lnTo>
                    <a:pt x="233386" y="29361"/>
                  </a:lnTo>
                  <a:lnTo>
                    <a:pt x="233815" y="26360"/>
                  </a:lnTo>
                  <a:cubicBezTo>
                    <a:pt x="223957" y="19074"/>
                    <a:pt x="214098" y="11787"/>
                    <a:pt x="205097" y="3215"/>
                  </a:cubicBezTo>
                  <a:lnTo>
                    <a:pt x="195239" y="94083"/>
                  </a:lnTo>
                  <a:lnTo>
                    <a:pt x="194382" y="100084"/>
                  </a:lnTo>
                  <a:lnTo>
                    <a:pt x="3215" y="253960"/>
                  </a:lnTo>
                  <a:cubicBezTo>
                    <a:pt x="5358" y="259961"/>
                    <a:pt x="7072" y="266390"/>
                    <a:pt x="8787" y="2723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C309E8B9-7A23-48F1-972E-41D14EF2377F}"/>
                </a:ext>
              </a:extLst>
            </p:cNvPr>
            <p:cNvSpPr/>
            <p:nvPr/>
          </p:nvSpPr>
          <p:spPr>
            <a:xfrm>
              <a:off x="7230356" y="2972300"/>
              <a:ext cx="227171" cy="210026"/>
            </a:xfrm>
            <a:custGeom>
              <a:avLst/>
              <a:gdLst>
                <a:gd name="connsiteX0" fmla="*/ 93654 w 227171"/>
                <a:gd name="connsiteY0" fmla="*/ 98798 h 210026"/>
                <a:gd name="connsiteX1" fmla="*/ 55507 w 227171"/>
                <a:gd name="connsiteY1" fmla="*/ 94512 h 210026"/>
                <a:gd name="connsiteX2" fmla="*/ 34504 w 227171"/>
                <a:gd name="connsiteY2" fmla="*/ 111228 h 210026"/>
                <a:gd name="connsiteX3" fmla="*/ 3215 w 227171"/>
                <a:gd name="connsiteY3" fmla="*/ 206812 h 210026"/>
                <a:gd name="connsiteX4" fmla="*/ 196524 w 227171"/>
                <a:gd name="connsiteY4" fmla="*/ 50792 h 210026"/>
                <a:gd name="connsiteX5" fmla="*/ 226528 w 227171"/>
                <a:gd name="connsiteY5" fmla="*/ 26789 h 210026"/>
                <a:gd name="connsiteX6" fmla="*/ 215813 w 227171"/>
                <a:gd name="connsiteY6" fmla="*/ 3215 h 210026"/>
                <a:gd name="connsiteX7" fmla="*/ 97083 w 227171"/>
                <a:gd name="connsiteY7" fmla="*/ 99227 h 210026"/>
                <a:gd name="connsiteX8" fmla="*/ 93654 w 227171"/>
                <a:gd name="connsiteY8" fmla="*/ 98798 h 210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7171" h="210026">
                  <a:moveTo>
                    <a:pt x="93654" y="98798"/>
                  </a:moveTo>
                  <a:lnTo>
                    <a:pt x="55507" y="94512"/>
                  </a:lnTo>
                  <a:lnTo>
                    <a:pt x="34504" y="111228"/>
                  </a:lnTo>
                  <a:cubicBezTo>
                    <a:pt x="24217" y="143375"/>
                    <a:pt x="11358" y="174236"/>
                    <a:pt x="3215" y="206812"/>
                  </a:cubicBezTo>
                  <a:cubicBezTo>
                    <a:pt x="73081" y="149804"/>
                    <a:pt x="142089" y="94512"/>
                    <a:pt x="196524" y="50792"/>
                  </a:cubicBezTo>
                  <a:cubicBezTo>
                    <a:pt x="207240" y="42219"/>
                    <a:pt x="217098" y="34076"/>
                    <a:pt x="226528" y="26789"/>
                  </a:cubicBezTo>
                  <a:cubicBezTo>
                    <a:pt x="223099" y="19074"/>
                    <a:pt x="219242" y="11358"/>
                    <a:pt x="215813" y="3215"/>
                  </a:cubicBezTo>
                  <a:lnTo>
                    <a:pt x="97083" y="99227"/>
                  </a:lnTo>
                  <a:lnTo>
                    <a:pt x="93654" y="9879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0DD831A6-73CE-46F7-AC28-01434107212C}"/>
                </a:ext>
              </a:extLst>
            </p:cNvPr>
            <p:cNvSpPr/>
            <p:nvPr/>
          </p:nvSpPr>
          <p:spPr>
            <a:xfrm>
              <a:off x="6349960" y="1149787"/>
              <a:ext cx="51435" cy="34290"/>
            </a:xfrm>
            <a:custGeom>
              <a:avLst/>
              <a:gdLst>
                <a:gd name="connsiteX0" fmla="*/ 49078 w 51435"/>
                <a:gd name="connsiteY0" fmla="*/ 30218 h 34290"/>
                <a:gd name="connsiteX1" fmla="*/ 29361 w 51435"/>
                <a:gd name="connsiteY1" fmla="*/ 5786 h 34290"/>
                <a:gd name="connsiteX2" fmla="*/ 3215 w 51435"/>
                <a:gd name="connsiteY2" fmla="*/ 3215 h 34290"/>
                <a:gd name="connsiteX3" fmla="*/ 25503 w 51435"/>
                <a:gd name="connsiteY3" fmla="*/ 31075 h 34290"/>
                <a:gd name="connsiteX4" fmla="*/ 49078 w 51435"/>
                <a:gd name="connsiteY4" fmla="*/ 30218 h 34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435" h="34290">
                  <a:moveTo>
                    <a:pt x="49078" y="30218"/>
                  </a:moveTo>
                  <a:lnTo>
                    <a:pt x="29361" y="5786"/>
                  </a:lnTo>
                  <a:cubicBezTo>
                    <a:pt x="20788" y="4501"/>
                    <a:pt x="11787" y="4072"/>
                    <a:pt x="3215" y="3215"/>
                  </a:cubicBezTo>
                  <a:lnTo>
                    <a:pt x="25503" y="31075"/>
                  </a:lnTo>
                  <a:cubicBezTo>
                    <a:pt x="33218" y="28504"/>
                    <a:pt x="41362" y="28504"/>
                    <a:pt x="49078" y="302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498EBBB8-541F-4C32-9BF0-358D4B5062D5}"/>
                </a:ext>
              </a:extLst>
            </p:cNvPr>
            <p:cNvSpPr/>
            <p:nvPr/>
          </p:nvSpPr>
          <p:spPr>
            <a:xfrm>
              <a:off x="6640568" y="2005322"/>
              <a:ext cx="270034" cy="321469"/>
            </a:xfrm>
            <a:custGeom>
              <a:avLst/>
              <a:gdLst>
                <a:gd name="connsiteX0" fmla="*/ 32790 w 270033"/>
                <a:gd name="connsiteY0" fmla="*/ 235529 h 321468"/>
                <a:gd name="connsiteX1" fmla="*/ 144661 w 270033"/>
                <a:gd name="connsiteY1" fmla="*/ 145518 h 321468"/>
                <a:gd name="connsiteX2" fmla="*/ 159663 w 270033"/>
                <a:gd name="connsiteY2" fmla="*/ 104799 h 321468"/>
                <a:gd name="connsiteX3" fmla="*/ 220099 w 270033"/>
                <a:gd name="connsiteY3" fmla="*/ 111228 h 321468"/>
                <a:gd name="connsiteX4" fmla="*/ 213670 w 270033"/>
                <a:gd name="connsiteY4" fmla="*/ 171664 h 321468"/>
                <a:gd name="connsiteX5" fmla="*/ 213670 w 270033"/>
                <a:gd name="connsiteY5" fmla="*/ 171664 h 321468"/>
                <a:gd name="connsiteX6" fmla="*/ 159663 w 270033"/>
                <a:gd name="connsiteY6" fmla="*/ 171664 h 321468"/>
                <a:gd name="connsiteX7" fmla="*/ 48649 w 270033"/>
                <a:gd name="connsiteY7" fmla="*/ 260818 h 321468"/>
                <a:gd name="connsiteX8" fmla="*/ 81225 w 270033"/>
                <a:gd name="connsiteY8" fmla="*/ 319540 h 321468"/>
                <a:gd name="connsiteX9" fmla="*/ 255675 w 270033"/>
                <a:gd name="connsiteY9" fmla="*/ 178951 h 321468"/>
                <a:gd name="connsiteX10" fmla="*/ 267676 w 270033"/>
                <a:gd name="connsiteY10" fmla="*/ 65794 h 321468"/>
                <a:gd name="connsiteX11" fmla="*/ 256532 w 270033"/>
                <a:gd name="connsiteY11" fmla="*/ 46506 h 321468"/>
                <a:gd name="connsiteX12" fmla="*/ 233815 w 270033"/>
                <a:gd name="connsiteY12" fmla="*/ 3215 h 321468"/>
                <a:gd name="connsiteX13" fmla="*/ 3215 w 270033"/>
                <a:gd name="connsiteY13" fmla="*/ 188809 h 321468"/>
                <a:gd name="connsiteX14" fmla="*/ 32790 w 270033"/>
                <a:gd name="connsiteY14" fmla="*/ 235529 h 32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70033" h="321468">
                  <a:moveTo>
                    <a:pt x="32790" y="235529"/>
                  </a:moveTo>
                  <a:lnTo>
                    <a:pt x="144661" y="145518"/>
                  </a:lnTo>
                  <a:cubicBezTo>
                    <a:pt x="142089" y="130516"/>
                    <a:pt x="147233" y="115086"/>
                    <a:pt x="159663" y="104799"/>
                  </a:cubicBezTo>
                  <a:cubicBezTo>
                    <a:pt x="178094" y="89797"/>
                    <a:pt x="205097" y="92797"/>
                    <a:pt x="220099" y="111228"/>
                  </a:cubicBezTo>
                  <a:cubicBezTo>
                    <a:pt x="235101" y="129659"/>
                    <a:pt x="232101" y="156662"/>
                    <a:pt x="213670" y="171664"/>
                  </a:cubicBezTo>
                  <a:lnTo>
                    <a:pt x="213670" y="171664"/>
                  </a:lnTo>
                  <a:cubicBezTo>
                    <a:pt x="197382" y="184523"/>
                    <a:pt x="175094" y="184094"/>
                    <a:pt x="159663" y="171664"/>
                  </a:cubicBezTo>
                  <a:lnTo>
                    <a:pt x="48649" y="260818"/>
                  </a:lnTo>
                  <a:cubicBezTo>
                    <a:pt x="60651" y="279678"/>
                    <a:pt x="71795" y="299395"/>
                    <a:pt x="81225" y="319540"/>
                  </a:cubicBezTo>
                  <a:lnTo>
                    <a:pt x="255675" y="178951"/>
                  </a:lnTo>
                  <a:lnTo>
                    <a:pt x="267676" y="65794"/>
                  </a:lnTo>
                  <a:cubicBezTo>
                    <a:pt x="263819" y="59365"/>
                    <a:pt x="259961" y="52935"/>
                    <a:pt x="256532" y="46506"/>
                  </a:cubicBezTo>
                  <a:cubicBezTo>
                    <a:pt x="248817" y="31932"/>
                    <a:pt x="241102" y="17788"/>
                    <a:pt x="233815" y="3215"/>
                  </a:cubicBezTo>
                  <a:lnTo>
                    <a:pt x="3215" y="188809"/>
                  </a:lnTo>
                  <a:cubicBezTo>
                    <a:pt x="13502" y="204240"/>
                    <a:pt x="22932" y="219670"/>
                    <a:pt x="32790" y="23552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CAD02BF9-D6DF-4CCD-B468-0B98CA360AC0}"/>
                </a:ext>
              </a:extLst>
            </p:cNvPr>
            <p:cNvSpPr/>
            <p:nvPr/>
          </p:nvSpPr>
          <p:spPr>
            <a:xfrm>
              <a:off x="6745153" y="2144197"/>
              <a:ext cx="282893" cy="304324"/>
            </a:xfrm>
            <a:custGeom>
              <a:avLst/>
              <a:gdLst>
                <a:gd name="connsiteX0" fmla="*/ 16931 w 282892"/>
                <a:gd name="connsiteY0" fmla="*/ 301966 h 304323"/>
                <a:gd name="connsiteX1" fmla="*/ 252675 w 282892"/>
                <a:gd name="connsiteY1" fmla="*/ 111657 h 304323"/>
                <a:gd name="connsiteX2" fmla="*/ 280535 w 282892"/>
                <a:gd name="connsiteY2" fmla="*/ 39648 h 304323"/>
                <a:gd name="connsiteX3" fmla="*/ 280535 w 282892"/>
                <a:gd name="connsiteY3" fmla="*/ 39648 h 304323"/>
                <a:gd name="connsiteX4" fmla="*/ 247960 w 282892"/>
                <a:gd name="connsiteY4" fmla="*/ 6215 h 304323"/>
                <a:gd name="connsiteX5" fmla="*/ 244959 w 282892"/>
                <a:gd name="connsiteY5" fmla="*/ 3215 h 304323"/>
                <a:gd name="connsiteX6" fmla="*/ 237673 w 282892"/>
                <a:gd name="connsiteY6" fmla="*/ 71366 h 304323"/>
                <a:gd name="connsiteX7" fmla="*/ 236815 w 282892"/>
                <a:gd name="connsiteY7" fmla="*/ 77367 h 304323"/>
                <a:gd name="connsiteX8" fmla="*/ 3215 w 282892"/>
                <a:gd name="connsiteY8" fmla="*/ 265533 h 304323"/>
                <a:gd name="connsiteX9" fmla="*/ 16931 w 282892"/>
                <a:gd name="connsiteY9" fmla="*/ 301966 h 304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2892" h="304323">
                  <a:moveTo>
                    <a:pt x="16931" y="301966"/>
                  </a:moveTo>
                  <a:lnTo>
                    <a:pt x="252675" y="111657"/>
                  </a:lnTo>
                  <a:lnTo>
                    <a:pt x="280535" y="39648"/>
                  </a:lnTo>
                  <a:lnTo>
                    <a:pt x="280535" y="39648"/>
                  </a:lnTo>
                  <a:cubicBezTo>
                    <a:pt x="269820" y="28075"/>
                    <a:pt x="259104" y="16931"/>
                    <a:pt x="247960" y="6215"/>
                  </a:cubicBezTo>
                  <a:cubicBezTo>
                    <a:pt x="247102" y="5358"/>
                    <a:pt x="245816" y="4501"/>
                    <a:pt x="244959" y="3215"/>
                  </a:cubicBezTo>
                  <a:lnTo>
                    <a:pt x="237673" y="71366"/>
                  </a:lnTo>
                  <a:lnTo>
                    <a:pt x="236815" y="77367"/>
                  </a:lnTo>
                  <a:lnTo>
                    <a:pt x="3215" y="265533"/>
                  </a:lnTo>
                  <a:cubicBezTo>
                    <a:pt x="7501" y="277535"/>
                    <a:pt x="11787" y="289965"/>
                    <a:pt x="16931" y="30196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A5E27AEE-9DC1-482E-87F6-87DDFC2130C0}"/>
                </a:ext>
              </a:extLst>
            </p:cNvPr>
            <p:cNvSpPr/>
            <p:nvPr/>
          </p:nvSpPr>
          <p:spPr>
            <a:xfrm>
              <a:off x="5647015" y="3481935"/>
              <a:ext cx="98584" cy="102870"/>
            </a:xfrm>
            <a:custGeom>
              <a:avLst/>
              <a:gdLst>
                <a:gd name="connsiteX0" fmla="*/ 97512 w 98583"/>
                <a:gd name="connsiteY0" fmla="*/ 35362 h 102870"/>
                <a:gd name="connsiteX1" fmla="*/ 72652 w 98583"/>
                <a:gd name="connsiteY1" fmla="*/ 3215 h 102870"/>
                <a:gd name="connsiteX2" fmla="*/ 3215 w 98583"/>
                <a:gd name="connsiteY2" fmla="*/ 72652 h 102870"/>
                <a:gd name="connsiteX3" fmla="*/ 30647 w 98583"/>
                <a:gd name="connsiteY3" fmla="*/ 102227 h 102870"/>
                <a:gd name="connsiteX4" fmla="*/ 97512 w 98583"/>
                <a:gd name="connsiteY4" fmla="*/ 35362 h 102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583" h="102870">
                  <a:moveTo>
                    <a:pt x="97512" y="35362"/>
                  </a:moveTo>
                  <a:cubicBezTo>
                    <a:pt x="89368" y="24646"/>
                    <a:pt x="80796" y="13930"/>
                    <a:pt x="72652" y="3215"/>
                  </a:cubicBezTo>
                  <a:lnTo>
                    <a:pt x="3215" y="72652"/>
                  </a:lnTo>
                  <a:cubicBezTo>
                    <a:pt x="12216" y="82510"/>
                    <a:pt x="21646" y="92369"/>
                    <a:pt x="30647" y="102227"/>
                  </a:cubicBezTo>
                  <a:lnTo>
                    <a:pt x="97512" y="3536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04AF9E81-427E-4B09-911B-2D3B58068E9F}"/>
                </a:ext>
              </a:extLst>
            </p:cNvPr>
            <p:cNvSpPr/>
            <p:nvPr/>
          </p:nvSpPr>
          <p:spPr>
            <a:xfrm>
              <a:off x="6529126" y="1899452"/>
              <a:ext cx="334328" cy="270034"/>
            </a:xfrm>
            <a:custGeom>
              <a:avLst/>
              <a:gdLst>
                <a:gd name="connsiteX0" fmla="*/ 3215 w 334327"/>
                <a:gd name="connsiteY0" fmla="*/ 165235 h 270033"/>
                <a:gd name="connsiteX1" fmla="*/ 51221 w 334327"/>
                <a:gd name="connsiteY1" fmla="*/ 205954 h 270033"/>
                <a:gd name="connsiteX2" fmla="*/ 152376 w 334327"/>
                <a:gd name="connsiteY2" fmla="*/ 124516 h 270033"/>
                <a:gd name="connsiteX3" fmla="*/ 154519 w 334327"/>
                <a:gd name="connsiteY3" fmla="*/ 123230 h 270033"/>
                <a:gd name="connsiteX4" fmla="*/ 165235 w 334327"/>
                <a:gd name="connsiteY4" fmla="*/ 68794 h 270033"/>
                <a:gd name="connsiteX5" fmla="*/ 225242 w 334327"/>
                <a:gd name="connsiteY5" fmla="*/ 75224 h 270033"/>
                <a:gd name="connsiteX6" fmla="*/ 219242 w 334327"/>
                <a:gd name="connsiteY6" fmla="*/ 135660 h 270033"/>
                <a:gd name="connsiteX7" fmla="*/ 175094 w 334327"/>
                <a:gd name="connsiteY7" fmla="*/ 141232 h 270033"/>
                <a:gd name="connsiteX8" fmla="*/ 170807 w 334327"/>
                <a:gd name="connsiteY8" fmla="*/ 147233 h 270033"/>
                <a:gd name="connsiteX9" fmla="*/ 72223 w 334327"/>
                <a:gd name="connsiteY9" fmla="*/ 226528 h 270033"/>
                <a:gd name="connsiteX10" fmla="*/ 75652 w 334327"/>
                <a:gd name="connsiteY10" fmla="*/ 230386 h 270033"/>
                <a:gd name="connsiteX11" fmla="*/ 99227 w 334327"/>
                <a:gd name="connsiteY11" fmla="*/ 268962 h 270033"/>
                <a:gd name="connsiteX12" fmla="*/ 331970 w 334327"/>
                <a:gd name="connsiteY12" fmla="*/ 81224 h 270033"/>
                <a:gd name="connsiteX13" fmla="*/ 307538 w 334327"/>
                <a:gd name="connsiteY13" fmla="*/ 31075 h 270033"/>
                <a:gd name="connsiteX14" fmla="*/ 289536 w 334327"/>
                <a:gd name="connsiteY14" fmla="*/ 17788 h 270033"/>
                <a:gd name="connsiteX15" fmla="*/ 285679 w 334327"/>
                <a:gd name="connsiteY15" fmla="*/ 12216 h 270033"/>
                <a:gd name="connsiteX16" fmla="*/ 202954 w 334327"/>
                <a:gd name="connsiteY16" fmla="*/ 3215 h 270033"/>
                <a:gd name="connsiteX17" fmla="*/ 3215 w 334327"/>
                <a:gd name="connsiteY17" fmla="*/ 165235 h 270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34327" h="270033">
                  <a:moveTo>
                    <a:pt x="3215" y="165235"/>
                  </a:moveTo>
                  <a:cubicBezTo>
                    <a:pt x="18645" y="179380"/>
                    <a:pt x="35362" y="192238"/>
                    <a:pt x="51221" y="205954"/>
                  </a:cubicBezTo>
                  <a:lnTo>
                    <a:pt x="152376" y="124516"/>
                  </a:lnTo>
                  <a:cubicBezTo>
                    <a:pt x="153233" y="124087"/>
                    <a:pt x="153662" y="123658"/>
                    <a:pt x="154519" y="123230"/>
                  </a:cubicBezTo>
                  <a:cubicBezTo>
                    <a:pt x="144232" y="105228"/>
                    <a:pt x="148519" y="82082"/>
                    <a:pt x="165235" y="68794"/>
                  </a:cubicBezTo>
                  <a:cubicBezTo>
                    <a:pt x="183666" y="53793"/>
                    <a:pt x="210241" y="56793"/>
                    <a:pt x="225242" y="75224"/>
                  </a:cubicBezTo>
                  <a:cubicBezTo>
                    <a:pt x="240244" y="93655"/>
                    <a:pt x="237673" y="120658"/>
                    <a:pt x="219242" y="135660"/>
                  </a:cubicBezTo>
                  <a:cubicBezTo>
                    <a:pt x="206383" y="145947"/>
                    <a:pt x="189238" y="147233"/>
                    <a:pt x="175094" y="141232"/>
                  </a:cubicBezTo>
                  <a:cubicBezTo>
                    <a:pt x="174236" y="143375"/>
                    <a:pt x="172950" y="145518"/>
                    <a:pt x="170807" y="147233"/>
                  </a:cubicBezTo>
                  <a:lnTo>
                    <a:pt x="72223" y="226528"/>
                  </a:lnTo>
                  <a:cubicBezTo>
                    <a:pt x="73509" y="227814"/>
                    <a:pt x="74795" y="229100"/>
                    <a:pt x="75652" y="230386"/>
                  </a:cubicBezTo>
                  <a:cubicBezTo>
                    <a:pt x="83368" y="243245"/>
                    <a:pt x="91512" y="256103"/>
                    <a:pt x="99227" y="268962"/>
                  </a:cubicBezTo>
                  <a:lnTo>
                    <a:pt x="331970" y="81224"/>
                  </a:lnTo>
                  <a:cubicBezTo>
                    <a:pt x="323826" y="64508"/>
                    <a:pt x="315682" y="47792"/>
                    <a:pt x="307538" y="31075"/>
                  </a:cubicBezTo>
                  <a:cubicBezTo>
                    <a:pt x="300681" y="28504"/>
                    <a:pt x="294680" y="24217"/>
                    <a:pt x="289536" y="17788"/>
                  </a:cubicBezTo>
                  <a:cubicBezTo>
                    <a:pt x="288250" y="16073"/>
                    <a:pt x="286965" y="14359"/>
                    <a:pt x="285679" y="12216"/>
                  </a:cubicBezTo>
                  <a:lnTo>
                    <a:pt x="202954" y="3215"/>
                  </a:lnTo>
                  <a:lnTo>
                    <a:pt x="3215" y="1652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D1B93B6C-0F41-4823-A49A-EFBF62439D07}"/>
                </a:ext>
              </a:extLst>
            </p:cNvPr>
            <p:cNvSpPr/>
            <p:nvPr/>
          </p:nvSpPr>
          <p:spPr>
            <a:xfrm>
              <a:off x="6529126" y="2061472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4563054D-9ED6-4B70-A3E8-9E53961C673C}"/>
                </a:ext>
              </a:extLst>
            </p:cNvPr>
            <p:cNvSpPr/>
            <p:nvPr/>
          </p:nvSpPr>
          <p:spPr>
            <a:xfrm>
              <a:off x="6644426" y="1365814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7C4ABA8C-6EA1-41DE-9198-7D885BCFE10D}"/>
                </a:ext>
              </a:extLst>
            </p:cNvPr>
            <p:cNvSpPr/>
            <p:nvPr/>
          </p:nvSpPr>
          <p:spPr>
            <a:xfrm>
              <a:off x="6421969" y="1162645"/>
              <a:ext cx="227171" cy="205740"/>
            </a:xfrm>
            <a:custGeom>
              <a:avLst/>
              <a:gdLst>
                <a:gd name="connsiteX0" fmla="*/ 225671 w 227171"/>
                <a:gd name="connsiteY0" fmla="*/ 206383 h 205740"/>
                <a:gd name="connsiteX1" fmla="*/ 7930 w 227171"/>
                <a:gd name="connsiteY1" fmla="*/ 4929 h 205740"/>
                <a:gd name="connsiteX2" fmla="*/ 3215 w 227171"/>
                <a:gd name="connsiteY2" fmla="*/ 3215 h 205740"/>
                <a:gd name="connsiteX3" fmla="*/ 161377 w 227171"/>
                <a:gd name="connsiteY3" fmla="*/ 199525 h 205740"/>
                <a:gd name="connsiteX4" fmla="*/ 225671 w 227171"/>
                <a:gd name="connsiteY4" fmla="*/ 206383 h 205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171" h="205740">
                  <a:moveTo>
                    <a:pt x="225671" y="206383"/>
                  </a:moveTo>
                  <a:cubicBezTo>
                    <a:pt x="178522" y="117658"/>
                    <a:pt x="102227" y="42648"/>
                    <a:pt x="7930" y="4929"/>
                  </a:cubicBezTo>
                  <a:cubicBezTo>
                    <a:pt x="6215" y="4072"/>
                    <a:pt x="4929" y="3643"/>
                    <a:pt x="3215" y="3215"/>
                  </a:cubicBezTo>
                  <a:lnTo>
                    <a:pt x="161377" y="199525"/>
                  </a:lnTo>
                  <a:lnTo>
                    <a:pt x="225671" y="20638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ACD96B74-B0C6-4922-B818-4EA44B6DE999}"/>
                </a:ext>
              </a:extLst>
            </p:cNvPr>
            <p:cNvSpPr/>
            <p:nvPr/>
          </p:nvSpPr>
          <p:spPr>
            <a:xfrm>
              <a:off x="6426256" y="3548372"/>
              <a:ext cx="205740" cy="612934"/>
            </a:xfrm>
            <a:custGeom>
              <a:avLst/>
              <a:gdLst>
                <a:gd name="connsiteX0" fmla="*/ 15645 w 205740"/>
                <a:gd name="connsiteY0" fmla="*/ 612720 h 612933"/>
                <a:gd name="connsiteX1" fmla="*/ 15645 w 205740"/>
                <a:gd name="connsiteY1" fmla="*/ 367546 h 612933"/>
                <a:gd name="connsiteX2" fmla="*/ 15645 w 205740"/>
                <a:gd name="connsiteY2" fmla="*/ 363688 h 612933"/>
                <a:gd name="connsiteX3" fmla="*/ 137803 w 205740"/>
                <a:gd name="connsiteY3" fmla="*/ 241530 h 612933"/>
                <a:gd name="connsiteX4" fmla="*/ 137803 w 205740"/>
                <a:gd name="connsiteY4" fmla="*/ 241530 h 612933"/>
                <a:gd name="connsiteX5" fmla="*/ 137803 w 205740"/>
                <a:gd name="connsiteY5" fmla="*/ 102227 h 612933"/>
                <a:gd name="connsiteX6" fmla="*/ 137803 w 205740"/>
                <a:gd name="connsiteY6" fmla="*/ 97941 h 612933"/>
                <a:gd name="connsiteX7" fmla="*/ 205954 w 205740"/>
                <a:gd name="connsiteY7" fmla="*/ 29789 h 612933"/>
                <a:gd name="connsiteX8" fmla="*/ 193953 w 205740"/>
                <a:gd name="connsiteY8" fmla="*/ 3215 h 612933"/>
                <a:gd name="connsiteX9" fmla="*/ 108656 w 205740"/>
                <a:gd name="connsiteY9" fmla="*/ 88511 h 612933"/>
                <a:gd name="connsiteX10" fmla="*/ 108656 w 205740"/>
                <a:gd name="connsiteY10" fmla="*/ 234672 h 612933"/>
                <a:gd name="connsiteX11" fmla="*/ 3215 w 205740"/>
                <a:gd name="connsiteY11" fmla="*/ 340114 h 612933"/>
                <a:gd name="connsiteX12" fmla="*/ 3215 w 205740"/>
                <a:gd name="connsiteY12" fmla="*/ 605004 h 612933"/>
                <a:gd name="connsiteX13" fmla="*/ 15645 w 205740"/>
                <a:gd name="connsiteY13" fmla="*/ 612720 h 612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5740" h="612933">
                  <a:moveTo>
                    <a:pt x="15645" y="612720"/>
                  </a:moveTo>
                  <a:lnTo>
                    <a:pt x="15645" y="367546"/>
                  </a:lnTo>
                  <a:lnTo>
                    <a:pt x="15645" y="363688"/>
                  </a:lnTo>
                  <a:lnTo>
                    <a:pt x="137803" y="241530"/>
                  </a:lnTo>
                  <a:lnTo>
                    <a:pt x="137803" y="241530"/>
                  </a:lnTo>
                  <a:lnTo>
                    <a:pt x="137803" y="102227"/>
                  </a:lnTo>
                  <a:lnTo>
                    <a:pt x="137803" y="97941"/>
                  </a:lnTo>
                  <a:lnTo>
                    <a:pt x="205954" y="29789"/>
                  </a:lnTo>
                  <a:cubicBezTo>
                    <a:pt x="202097" y="20788"/>
                    <a:pt x="198239" y="12216"/>
                    <a:pt x="193953" y="3215"/>
                  </a:cubicBezTo>
                  <a:lnTo>
                    <a:pt x="108656" y="88511"/>
                  </a:lnTo>
                  <a:lnTo>
                    <a:pt x="108656" y="234672"/>
                  </a:lnTo>
                  <a:lnTo>
                    <a:pt x="3215" y="340114"/>
                  </a:lnTo>
                  <a:lnTo>
                    <a:pt x="3215" y="605004"/>
                  </a:lnTo>
                  <a:cubicBezTo>
                    <a:pt x="7072" y="608005"/>
                    <a:pt x="11359" y="610576"/>
                    <a:pt x="15645" y="6127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57495E30-371C-4D94-A403-8B7CC9878B52}"/>
                </a:ext>
              </a:extLst>
            </p:cNvPr>
            <p:cNvSpPr/>
            <p:nvPr/>
          </p:nvSpPr>
          <p:spPr>
            <a:xfrm>
              <a:off x="6230905" y="1217081"/>
              <a:ext cx="488633" cy="677228"/>
            </a:xfrm>
            <a:custGeom>
              <a:avLst/>
              <a:gdLst>
                <a:gd name="connsiteX0" fmla="*/ 156989 w 488632"/>
                <a:gd name="connsiteY0" fmla="*/ 116800 h 677227"/>
                <a:gd name="connsiteX1" fmla="*/ 215282 w 488632"/>
                <a:gd name="connsiteY1" fmla="*/ 124516 h 677227"/>
                <a:gd name="connsiteX2" fmla="*/ 208853 w 488632"/>
                <a:gd name="connsiteY2" fmla="*/ 184952 h 677227"/>
                <a:gd name="connsiteX3" fmla="*/ 148845 w 488632"/>
                <a:gd name="connsiteY3" fmla="*/ 178522 h 677227"/>
                <a:gd name="connsiteX4" fmla="*/ 140273 w 488632"/>
                <a:gd name="connsiteY4" fmla="*/ 142946 h 677227"/>
                <a:gd name="connsiteX5" fmla="*/ 122699 w 488632"/>
                <a:gd name="connsiteY5" fmla="*/ 121087 h 677227"/>
                <a:gd name="connsiteX6" fmla="*/ 125699 w 488632"/>
                <a:gd name="connsiteY6" fmla="*/ 113371 h 677227"/>
                <a:gd name="connsiteX7" fmla="*/ 151417 w 488632"/>
                <a:gd name="connsiteY7" fmla="*/ 46934 h 677227"/>
                <a:gd name="connsiteX8" fmla="*/ 127414 w 488632"/>
                <a:gd name="connsiteY8" fmla="*/ 34933 h 677227"/>
                <a:gd name="connsiteX9" fmla="*/ 117127 w 488632"/>
                <a:gd name="connsiteY9" fmla="*/ 18217 h 677227"/>
                <a:gd name="connsiteX10" fmla="*/ 101268 w 488632"/>
                <a:gd name="connsiteY10" fmla="*/ 51221 h 677227"/>
                <a:gd name="connsiteX11" fmla="*/ 41260 w 488632"/>
                <a:gd name="connsiteY11" fmla="*/ 44791 h 677227"/>
                <a:gd name="connsiteX12" fmla="*/ 12114 w 488632"/>
                <a:gd name="connsiteY12" fmla="*/ 41791 h 677227"/>
                <a:gd name="connsiteX13" fmla="*/ 7827 w 488632"/>
                <a:gd name="connsiteY13" fmla="*/ 407408 h 677227"/>
                <a:gd name="connsiteX14" fmla="*/ 21544 w 488632"/>
                <a:gd name="connsiteY14" fmla="*/ 396264 h 677227"/>
                <a:gd name="connsiteX15" fmla="*/ 31831 w 488632"/>
                <a:gd name="connsiteY15" fmla="*/ 300680 h 677227"/>
                <a:gd name="connsiteX16" fmla="*/ 16829 w 488632"/>
                <a:gd name="connsiteY16" fmla="*/ 289107 h 677227"/>
                <a:gd name="connsiteX17" fmla="*/ 23687 w 488632"/>
                <a:gd name="connsiteY17" fmla="*/ 228671 h 677227"/>
                <a:gd name="connsiteX18" fmla="*/ 84123 w 488632"/>
                <a:gd name="connsiteY18" fmla="*/ 235101 h 677227"/>
                <a:gd name="connsiteX19" fmla="*/ 77693 w 488632"/>
                <a:gd name="connsiteY19" fmla="*/ 295537 h 677227"/>
                <a:gd name="connsiteX20" fmla="*/ 60977 w 488632"/>
                <a:gd name="connsiteY20" fmla="*/ 303681 h 677227"/>
                <a:gd name="connsiteX21" fmla="*/ 50261 w 488632"/>
                <a:gd name="connsiteY21" fmla="*/ 405265 h 677227"/>
                <a:gd name="connsiteX22" fmla="*/ 49833 w 488632"/>
                <a:gd name="connsiteY22" fmla="*/ 411266 h 677227"/>
                <a:gd name="connsiteX23" fmla="*/ 10399 w 488632"/>
                <a:gd name="connsiteY23" fmla="*/ 442984 h 677227"/>
                <a:gd name="connsiteX24" fmla="*/ 14686 w 488632"/>
                <a:gd name="connsiteY24" fmla="*/ 491847 h 677227"/>
                <a:gd name="connsiteX25" fmla="*/ 114555 w 488632"/>
                <a:gd name="connsiteY25" fmla="*/ 411266 h 677227"/>
                <a:gd name="connsiteX26" fmla="*/ 129557 w 488632"/>
                <a:gd name="connsiteY26" fmla="*/ 370118 h 677227"/>
                <a:gd name="connsiteX27" fmla="*/ 190422 w 488632"/>
                <a:gd name="connsiteY27" fmla="*/ 376547 h 677227"/>
                <a:gd name="connsiteX28" fmla="*/ 183564 w 488632"/>
                <a:gd name="connsiteY28" fmla="*/ 436983 h 677227"/>
                <a:gd name="connsiteX29" fmla="*/ 129986 w 488632"/>
                <a:gd name="connsiteY29" fmla="*/ 436554 h 677227"/>
                <a:gd name="connsiteX30" fmla="*/ 18115 w 488632"/>
                <a:gd name="connsiteY30" fmla="*/ 526994 h 677227"/>
                <a:gd name="connsiteX31" fmla="*/ 26687 w 488632"/>
                <a:gd name="connsiteY31" fmla="*/ 599432 h 677227"/>
                <a:gd name="connsiteX32" fmla="*/ 256002 w 488632"/>
                <a:gd name="connsiteY32" fmla="*/ 414695 h 677227"/>
                <a:gd name="connsiteX33" fmla="*/ 265431 w 488632"/>
                <a:gd name="connsiteY33" fmla="*/ 328541 h 677227"/>
                <a:gd name="connsiteX34" fmla="*/ 255144 w 488632"/>
                <a:gd name="connsiteY34" fmla="*/ 319540 h 677227"/>
                <a:gd name="connsiteX35" fmla="*/ 261574 w 488632"/>
                <a:gd name="connsiteY35" fmla="*/ 259104 h 677227"/>
                <a:gd name="connsiteX36" fmla="*/ 322010 w 488632"/>
                <a:gd name="connsiteY36" fmla="*/ 265533 h 677227"/>
                <a:gd name="connsiteX37" fmla="*/ 315580 w 488632"/>
                <a:gd name="connsiteY37" fmla="*/ 325969 h 677227"/>
                <a:gd name="connsiteX38" fmla="*/ 315580 w 488632"/>
                <a:gd name="connsiteY38" fmla="*/ 325969 h 677227"/>
                <a:gd name="connsiteX39" fmla="*/ 294149 w 488632"/>
                <a:gd name="connsiteY39" fmla="*/ 334970 h 677227"/>
                <a:gd name="connsiteX40" fmla="*/ 284719 w 488632"/>
                <a:gd name="connsiteY40" fmla="*/ 424124 h 677227"/>
                <a:gd name="connsiteX41" fmla="*/ 284291 w 488632"/>
                <a:gd name="connsiteY41" fmla="*/ 429697 h 677227"/>
                <a:gd name="connsiteX42" fmla="*/ 31831 w 488632"/>
                <a:gd name="connsiteY42" fmla="*/ 633293 h 677227"/>
                <a:gd name="connsiteX43" fmla="*/ 38260 w 488632"/>
                <a:gd name="connsiteY43" fmla="*/ 674441 h 677227"/>
                <a:gd name="connsiteX44" fmla="*/ 277861 w 488632"/>
                <a:gd name="connsiteY44" fmla="*/ 481560 h 677227"/>
                <a:gd name="connsiteX45" fmla="*/ 283862 w 488632"/>
                <a:gd name="connsiteY45" fmla="*/ 482417 h 677227"/>
                <a:gd name="connsiteX46" fmla="*/ 399591 w 488632"/>
                <a:gd name="connsiteY46" fmla="*/ 494419 h 677227"/>
                <a:gd name="connsiteX47" fmla="*/ 486602 w 488632"/>
                <a:gd name="connsiteY47" fmla="*/ 424124 h 677227"/>
                <a:gd name="connsiteX48" fmla="*/ 474172 w 488632"/>
                <a:gd name="connsiteY48" fmla="*/ 328541 h 677227"/>
                <a:gd name="connsiteX49" fmla="*/ 433024 w 488632"/>
                <a:gd name="connsiteY49" fmla="*/ 183237 h 677227"/>
                <a:gd name="connsiteX50" fmla="*/ 343870 w 488632"/>
                <a:gd name="connsiteY50" fmla="*/ 173379 h 677227"/>
                <a:gd name="connsiteX51" fmla="*/ 337869 w 488632"/>
                <a:gd name="connsiteY51" fmla="*/ 172950 h 677227"/>
                <a:gd name="connsiteX52" fmla="*/ 201137 w 488632"/>
                <a:gd name="connsiteY52" fmla="*/ 3215 h 677227"/>
                <a:gd name="connsiteX53" fmla="*/ 188707 w 488632"/>
                <a:gd name="connsiteY53" fmla="*/ 34933 h 677227"/>
                <a:gd name="connsiteX54" fmla="*/ 188279 w 488632"/>
                <a:gd name="connsiteY54" fmla="*/ 34933 h 677227"/>
                <a:gd name="connsiteX55" fmla="*/ 156989 w 488632"/>
                <a:gd name="connsiteY55" fmla="*/ 115514 h 677227"/>
                <a:gd name="connsiteX56" fmla="*/ 156989 w 488632"/>
                <a:gd name="connsiteY56" fmla="*/ 116800 h 677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488632" h="677227">
                  <a:moveTo>
                    <a:pt x="156989" y="116800"/>
                  </a:moveTo>
                  <a:cubicBezTo>
                    <a:pt x="175420" y="103513"/>
                    <a:pt x="200709" y="106513"/>
                    <a:pt x="215282" y="124516"/>
                  </a:cubicBezTo>
                  <a:cubicBezTo>
                    <a:pt x="230284" y="142946"/>
                    <a:pt x="227284" y="169950"/>
                    <a:pt x="208853" y="184952"/>
                  </a:cubicBezTo>
                  <a:cubicBezTo>
                    <a:pt x="190422" y="199954"/>
                    <a:pt x="163418" y="196953"/>
                    <a:pt x="148845" y="178522"/>
                  </a:cubicBezTo>
                  <a:cubicBezTo>
                    <a:pt x="140701" y="168235"/>
                    <a:pt x="138130" y="154948"/>
                    <a:pt x="140273" y="142946"/>
                  </a:cubicBezTo>
                  <a:lnTo>
                    <a:pt x="122699" y="121087"/>
                  </a:lnTo>
                  <a:lnTo>
                    <a:pt x="125699" y="113371"/>
                  </a:lnTo>
                  <a:lnTo>
                    <a:pt x="151417" y="46934"/>
                  </a:lnTo>
                  <a:cubicBezTo>
                    <a:pt x="142844" y="45649"/>
                    <a:pt x="134272" y="41791"/>
                    <a:pt x="127414" y="34933"/>
                  </a:cubicBezTo>
                  <a:cubicBezTo>
                    <a:pt x="122699" y="30218"/>
                    <a:pt x="118841" y="24217"/>
                    <a:pt x="117127" y="18217"/>
                  </a:cubicBezTo>
                  <a:cubicBezTo>
                    <a:pt x="117127" y="30647"/>
                    <a:pt x="111555" y="42648"/>
                    <a:pt x="101268" y="51221"/>
                  </a:cubicBezTo>
                  <a:cubicBezTo>
                    <a:pt x="82837" y="65794"/>
                    <a:pt x="56262" y="62794"/>
                    <a:pt x="41260" y="44791"/>
                  </a:cubicBezTo>
                  <a:lnTo>
                    <a:pt x="12114" y="41791"/>
                  </a:lnTo>
                  <a:cubicBezTo>
                    <a:pt x="1827" y="162234"/>
                    <a:pt x="541" y="284393"/>
                    <a:pt x="7827" y="407408"/>
                  </a:cubicBezTo>
                  <a:lnTo>
                    <a:pt x="21544" y="396264"/>
                  </a:lnTo>
                  <a:lnTo>
                    <a:pt x="31831" y="300680"/>
                  </a:lnTo>
                  <a:cubicBezTo>
                    <a:pt x="26258" y="298109"/>
                    <a:pt x="21115" y="294251"/>
                    <a:pt x="16829" y="289107"/>
                  </a:cubicBezTo>
                  <a:cubicBezTo>
                    <a:pt x="1827" y="270677"/>
                    <a:pt x="5256" y="243673"/>
                    <a:pt x="23687" y="228671"/>
                  </a:cubicBezTo>
                  <a:cubicBezTo>
                    <a:pt x="42117" y="213669"/>
                    <a:pt x="69121" y="216670"/>
                    <a:pt x="84123" y="235101"/>
                  </a:cubicBezTo>
                  <a:cubicBezTo>
                    <a:pt x="99125" y="253532"/>
                    <a:pt x="96124" y="280535"/>
                    <a:pt x="77693" y="295537"/>
                  </a:cubicBezTo>
                  <a:cubicBezTo>
                    <a:pt x="72979" y="299394"/>
                    <a:pt x="66978" y="301966"/>
                    <a:pt x="60977" y="303681"/>
                  </a:cubicBezTo>
                  <a:lnTo>
                    <a:pt x="50261" y="405265"/>
                  </a:lnTo>
                  <a:lnTo>
                    <a:pt x="49833" y="411266"/>
                  </a:lnTo>
                  <a:lnTo>
                    <a:pt x="10399" y="442984"/>
                  </a:lnTo>
                  <a:cubicBezTo>
                    <a:pt x="11685" y="459272"/>
                    <a:pt x="12971" y="475559"/>
                    <a:pt x="14686" y="491847"/>
                  </a:cubicBezTo>
                  <a:lnTo>
                    <a:pt x="114555" y="411266"/>
                  </a:lnTo>
                  <a:cubicBezTo>
                    <a:pt x="111555" y="396264"/>
                    <a:pt x="116698" y="380405"/>
                    <a:pt x="129557" y="370118"/>
                  </a:cubicBezTo>
                  <a:cubicBezTo>
                    <a:pt x="147988" y="355116"/>
                    <a:pt x="175420" y="358116"/>
                    <a:pt x="190422" y="376547"/>
                  </a:cubicBezTo>
                  <a:cubicBezTo>
                    <a:pt x="205424" y="394978"/>
                    <a:pt x="201995" y="422410"/>
                    <a:pt x="183564" y="436983"/>
                  </a:cubicBezTo>
                  <a:cubicBezTo>
                    <a:pt x="167705" y="449842"/>
                    <a:pt x="145416" y="448985"/>
                    <a:pt x="129986" y="436554"/>
                  </a:cubicBezTo>
                  <a:lnTo>
                    <a:pt x="18115" y="526994"/>
                  </a:lnTo>
                  <a:cubicBezTo>
                    <a:pt x="20686" y="550997"/>
                    <a:pt x="23687" y="575429"/>
                    <a:pt x="26687" y="599432"/>
                  </a:cubicBezTo>
                  <a:lnTo>
                    <a:pt x="256002" y="414695"/>
                  </a:lnTo>
                  <a:lnTo>
                    <a:pt x="265431" y="328541"/>
                  </a:lnTo>
                  <a:cubicBezTo>
                    <a:pt x="261574" y="325969"/>
                    <a:pt x="258145" y="323397"/>
                    <a:pt x="255144" y="319540"/>
                  </a:cubicBezTo>
                  <a:cubicBezTo>
                    <a:pt x="240142" y="301109"/>
                    <a:pt x="243143" y="274106"/>
                    <a:pt x="261574" y="259104"/>
                  </a:cubicBezTo>
                  <a:cubicBezTo>
                    <a:pt x="280004" y="244102"/>
                    <a:pt x="307008" y="247102"/>
                    <a:pt x="322010" y="265533"/>
                  </a:cubicBezTo>
                  <a:cubicBezTo>
                    <a:pt x="337011" y="283964"/>
                    <a:pt x="334011" y="310967"/>
                    <a:pt x="315580" y="325969"/>
                  </a:cubicBezTo>
                  <a:lnTo>
                    <a:pt x="315580" y="325969"/>
                  </a:lnTo>
                  <a:cubicBezTo>
                    <a:pt x="309151" y="331113"/>
                    <a:pt x="301864" y="334113"/>
                    <a:pt x="294149" y="334970"/>
                  </a:cubicBezTo>
                  <a:lnTo>
                    <a:pt x="284719" y="424124"/>
                  </a:lnTo>
                  <a:lnTo>
                    <a:pt x="284291" y="429697"/>
                  </a:lnTo>
                  <a:lnTo>
                    <a:pt x="31831" y="633293"/>
                  </a:lnTo>
                  <a:cubicBezTo>
                    <a:pt x="33974" y="647009"/>
                    <a:pt x="36117" y="660725"/>
                    <a:pt x="38260" y="674441"/>
                  </a:cubicBezTo>
                  <a:lnTo>
                    <a:pt x="277861" y="481560"/>
                  </a:lnTo>
                  <a:lnTo>
                    <a:pt x="283862" y="482417"/>
                  </a:lnTo>
                  <a:lnTo>
                    <a:pt x="399591" y="494419"/>
                  </a:lnTo>
                  <a:lnTo>
                    <a:pt x="486602" y="424124"/>
                  </a:lnTo>
                  <a:cubicBezTo>
                    <a:pt x="483173" y="392406"/>
                    <a:pt x="480172" y="360259"/>
                    <a:pt x="474172" y="328541"/>
                  </a:cubicBezTo>
                  <a:cubicBezTo>
                    <a:pt x="463027" y="279678"/>
                    <a:pt x="454026" y="229100"/>
                    <a:pt x="433024" y="183237"/>
                  </a:cubicBezTo>
                  <a:lnTo>
                    <a:pt x="343870" y="173379"/>
                  </a:lnTo>
                  <a:lnTo>
                    <a:pt x="337869" y="172950"/>
                  </a:lnTo>
                  <a:lnTo>
                    <a:pt x="201137" y="3215"/>
                  </a:lnTo>
                  <a:cubicBezTo>
                    <a:pt x="201566" y="14787"/>
                    <a:pt x="197280" y="25932"/>
                    <a:pt x="188707" y="34933"/>
                  </a:cubicBezTo>
                  <a:cubicBezTo>
                    <a:pt x="188707" y="34933"/>
                    <a:pt x="188707" y="34933"/>
                    <a:pt x="188279" y="34933"/>
                  </a:cubicBezTo>
                  <a:lnTo>
                    <a:pt x="156989" y="115514"/>
                  </a:lnTo>
                  <a:lnTo>
                    <a:pt x="156989" y="1168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AD34DB05-022D-45BB-8183-3854356D4302}"/>
                </a:ext>
              </a:extLst>
            </p:cNvPr>
            <p:cNvSpPr/>
            <p:nvPr/>
          </p:nvSpPr>
          <p:spPr>
            <a:xfrm>
              <a:off x="5648730" y="596860"/>
              <a:ext cx="505778" cy="240030"/>
            </a:xfrm>
            <a:custGeom>
              <a:avLst/>
              <a:gdLst>
                <a:gd name="connsiteX0" fmla="*/ 504277 w 505777"/>
                <a:gd name="connsiteY0" fmla="*/ 237244 h 240030"/>
                <a:gd name="connsiteX1" fmla="*/ 504277 w 505777"/>
                <a:gd name="connsiteY1" fmla="*/ 190952 h 240030"/>
                <a:gd name="connsiteX2" fmla="*/ 444699 w 505777"/>
                <a:gd name="connsiteY2" fmla="*/ 131374 h 240030"/>
                <a:gd name="connsiteX3" fmla="*/ 310539 w 505777"/>
                <a:gd name="connsiteY3" fmla="*/ 131802 h 240030"/>
                <a:gd name="connsiteX4" fmla="*/ 304538 w 505777"/>
                <a:gd name="connsiteY4" fmla="*/ 131802 h 240030"/>
                <a:gd name="connsiteX5" fmla="*/ 175951 w 505777"/>
                <a:gd name="connsiteY5" fmla="*/ 3215 h 240030"/>
                <a:gd name="connsiteX6" fmla="*/ 3215 w 505777"/>
                <a:gd name="connsiteY6" fmla="*/ 3215 h 240030"/>
                <a:gd name="connsiteX7" fmla="*/ 8787 w 505777"/>
                <a:gd name="connsiteY7" fmla="*/ 37505 h 240030"/>
                <a:gd name="connsiteX8" fmla="*/ 153233 w 505777"/>
                <a:gd name="connsiteY8" fmla="*/ 37505 h 240030"/>
                <a:gd name="connsiteX9" fmla="*/ 157520 w 505777"/>
                <a:gd name="connsiteY9" fmla="*/ 37505 h 240030"/>
                <a:gd name="connsiteX10" fmla="*/ 289965 w 505777"/>
                <a:gd name="connsiteY10" fmla="*/ 169950 h 240030"/>
                <a:gd name="connsiteX11" fmla="*/ 418124 w 505777"/>
                <a:gd name="connsiteY11" fmla="*/ 170378 h 240030"/>
                <a:gd name="connsiteX12" fmla="*/ 421981 w 505777"/>
                <a:gd name="connsiteY12" fmla="*/ 170378 h 240030"/>
                <a:gd name="connsiteX13" fmla="*/ 483703 w 505777"/>
                <a:gd name="connsiteY13" fmla="*/ 232100 h 240030"/>
                <a:gd name="connsiteX14" fmla="*/ 483703 w 505777"/>
                <a:gd name="connsiteY14" fmla="*/ 234672 h 240030"/>
                <a:gd name="connsiteX15" fmla="*/ 504277 w 505777"/>
                <a:gd name="connsiteY15" fmla="*/ 237244 h 240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05777" h="240030">
                  <a:moveTo>
                    <a:pt x="504277" y="237244"/>
                  </a:moveTo>
                  <a:lnTo>
                    <a:pt x="504277" y="190952"/>
                  </a:lnTo>
                  <a:lnTo>
                    <a:pt x="444699" y="131374"/>
                  </a:lnTo>
                  <a:lnTo>
                    <a:pt x="310539" y="131802"/>
                  </a:lnTo>
                  <a:lnTo>
                    <a:pt x="304538" y="131802"/>
                  </a:lnTo>
                  <a:lnTo>
                    <a:pt x="175951" y="3215"/>
                  </a:lnTo>
                  <a:lnTo>
                    <a:pt x="3215" y="3215"/>
                  </a:lnTo>
                  <a:cubicBezTo>
                    <a:pt x="5358" y="14788"/>
                    <a:pt x="7072" y="26360"/>
                    <a:pt x="8787" y="37505"/>
                  </a:cubicBezTo>
                  <a:lnTo>
                    <a:pt x="153233" y="37505"/>
                  </a:lnTo>
                  <a:lnTo>
                    <a:pt x="157520" y="37505"/>
                  </a:lnTo>
                  <a:lnTo>
                    <a:pt x="289965" y="169950"/>
                  </a:lnTo>
                  <a:lnTo>
                    <a:pt x="418124" y="170378"/>
                  </a:lnTo>
                  <a:lnTo>
                    <a:pt x="421981" y="170378"/>
                  </a:lnTo>
                  <a:lnTo>
                    <a:pt x="483703" y="232100"/>
                  </a:lnTo>
                  <a:lnTo>
                    <a:pt x="483703" y="234672"/>
                  </a:lnTo>
                  <a:cubicBezTo>
                    <a:pt x="490561" y="235101"/>
                    <a:pt x="497419" y="236387"/>
                    <a:pt x="504277" y="2372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FC1E5EB8-72CA-4E79-A871-BCED3BDCF18F}"/>
                </a:ext>
              </a:extLst>
            </p:cNvPr>
            <p:cNvSpPr/>
            <p:nvPr/>
          </p:nvSpPr>
          <p:spPr>
            <a:xfrm>
              <a:off x="5628584" y="437840"/>
              <a:ext cx="630079" cy="317183"/>
            </a:xfrm>
            <a:custGeom>
              <a:avLst/>
              <a:gdLst>
                <a:gd name="connsiteX0" fmla="*/ 630722 w 630078"/>
                <a:gd name="connsiteY0" fmla="*/ 238530 h 317182"/>
                <a:gd name="connsiteX1" fmla="*/ 630722 w 630078"/>
                <a:gd name="connsiteY1" fmla="*/ 238530 h 317182"/>
                <a:gd name="connsiteX2" fmla="*/ 602433 w 630078"/>
                <a:gd name="connsiteY2" fmla="*/ 228671 h 317182"/>
                <a:gd name="connsiteX3" fmla="*/ 599004 w 630078"/>
                <a:gd name="connsiteY3" fmla="*/ 225242 h 317182"/>
                <a:gd name="connsiteX4" fmla="*/ 586573 w 630078"/>
                <a:gd name="connsiteY4" fmla="*/ 200382 h 317182"/>
                <a:gd name="connsiteX5" fmla="*/ 440412 w 630078"/>
                <a:gd name="connsiteY5" fmla="*/ 54221 h 317182"/>
                <a:gd name="connsiteX6" fmla="*/ 302395 w 630078"/>
                <a:gd name="connsiteY6" fmla="*/ 54221 h 317182"/>
                <a:gd name="connsiteX7" fmla="*/ 295966 w 630078"/>
                <a:gd name="connsiteY7" fmla="*/ 54221 h 317182"/>
                <a:gd name="connsiteX8" fmla="*/ 245816 w 630078"/>
                <a:gd name="connsiteY8" fmla="*/ 3643 h 317182"/>
                <a:gd name="connsiteX9" fmla="*/ 3215 w 630078"/>
                <a:gd name="connsiteY9" fmla="*/ 3215 h 317182"/>
                <a:gd name="connsiteX10" fmla="*/ 6644 w 630078"/>
                <a:gd name="connsiteY10" fmla="*/ 32790 h 317182"/>
                <a:gd name="connsiteX11" fmla="*/ 218813 w 630078"/>
                <a:gd name="connsiteY11" fmla="*/ 32790 h 317182"/>
                <a:gd name="connsiteX12" fmla="*/ 222671 w 630078"/>
                <a:gd name="connsiteY12" fmla="*/ 32790 h 317182"/>
                <a:gd name="connsiteX13" fmla="*/ 281392 w 630078"/>
                <a:gd name="connsiteY13" fmla="*/ 91511 h 317182"/>
                <a:gd name="connsiteX14" fmla="*/ 439555 w 630078"/>
                <a:gd name="connsiteY14" fmla="*/ 91511 h 317182"/>
                <a:gd name="connsiteX15" fmla="*/ 443841 w 630078"/>
                <a:gd name="connsiteY15" fmla="*/ 91083 h 317182"/>
                <a:gd name="connsiteX16" fmla="*/ 520136 w 630078"/>
                <a:gd name="connsiteY16" fmla="*/ 167378 h 317182"/>
                <a:gd name="connsiteX17" fmla="*/ 520136 w 630078"/>
                <a:gd name="connsiteY17" fmla="*/ 171664 h 317182"/>
                <a:gd name="connsiteX18" fmla="*/ 520136 w 630078"/>
                <a:gd name="connsiteY18" fmla="*/ 226957 h 317182"/>
                <a:gd name="connsiteX19" fmla="*/ 611005 w 630078"/>
                <a:gd name="connsiteY19" fmla="*/ 317825 h 317182"/>
                <a:gd name="connsiteX20" fmla="*/ 630722 w 630078"/>
                <a:gd name="connsiteY20" fmla="*/ 238530 h 317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30078" h="317182">
                  <a:moveTo>
                    <a:pt x="630722" y="238530"/>
                  </a:moveTo>
                  <a:lnTo>
                    <a:pt x="630722" y="238530"/>
                  </a:lnTo>
                  <a:cubicBezTo>
                    <a:pt x="620435" y="238530"/>
                    <a:pt x="610576" y="235101"/>
                    <a:pt x="602433" y="228671"/>
                  </a:cubicBezTo>
                  <a:cubicBezTo>
                    <a:pt x="601147" y="227814"/>
                    <a:pt x="600289" y="226528"/>
                    <a:pt x="599004" y="225242"/>
                  </a:cubicBezTo>
                  <a:cubicBezTo>
                    <a:pt x="592146" y="218384"/>
                    <a:pt x="587859" y="209383"/>
                    <a:pt x="586573" y="200382"/>
                  </a:cubicBezTo>
                  <a:lnTo>
                    <a:pt x="440412" y="54221"/>
                  </a:lnTo>
                  <a:lnTo>
                    <a:pt x="302395" y="54221"/>
                  </a:lnTo>
                  <a:lnTo>
                    <a:pt x="295966" y="54221"/>
                  </a:lnTo>
                  <a:lnTo>
                    <a:pt x="245816" y="3643"/>
                  </a:lnTo>
                  <a:lnTo>
                    <a:pt x="3215" y="3215"/>
                  </a:lnTo>
                  <a:cubicBezTo>
                    <a:pt x="4501" y="13073"/>
                    <a:pt x="5358" y="22931"/>
                    <a:pt x="6644" y="32790"/>
                  </a:cubicBezTo>
                  <a:lnTo>
                    <a:pt x="218813" y="32790"/>
                  </a:lnTo>
                  <a:lnTo>
                    <a:pt x="222671" y="32790"/>
                  </a:lnTo>
                  <a:lnTo>
                    <a:pt x="281392" y="91511"/>
                  </a:lnTo>
                  <a:lnTo>
                    <a:pt x="439555" y="91511"/>
                  </a:lnTo>
                  <a:lnTo>
                    <a:pt x="443841" y="91083"/>
                  </a:lnTo>
                  <a:lnTo>
                    <a:pt x="520136" y="167378"/>
                  </a:lnTo>
                  <a:lnTo>
                    <a:pt x="520136" y="171664"/>
                  </a:lnTo>
                  <a:lnTo>
                    <a:pt x="520136" y="226957"/>
                  </a:lnTo>
                  <a:lnTo>
                    <a:pt x="611005" y="317825"/>
                  </a:lnTo>
                  <a:cubicBezTo>
                    <a:pt x="618720" y="292108"/>
                    <a:pt x="624292" y="265105"/>
                    <a:pt x="630722" y="2385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7F37D9E5-B436-4034-AA21-471D7AD215D7}"/>
                </a:ext>
              </a:extLst>
            </p:cNvPr>
            <p:cNvSpPr/>
            <p:nvPr/>
          </p:nvSpPr>
          <p:spPr>
            <a:xfrm>
              <a:off x="6241947" y="1152787"/>
              <a:ext cx="111443" cy="77153"/>
            </a:xfrm>
            <a:custGeom>
              <a:avLst/>
              <a:gdLst>
                <a:gd name="connsiteX0" fmla="*/ 82082 w 111442"/>
                <a:gd name="connsiteY0" fmla="*/ 10930 h 77152"/>
                <a:gd name="connsiteX1" fmla="*/ 11359 w 111442"/>
                <a:gd name="connsiteY1" fmla="*/ 3215 h 77152"/>
                <a:gd name="connsiteX2" fmla="*/ 3215 w 111442"/>
                <a:gd name="connsiteY2" fmla="*/ 76081 h 77152"/>
                <a:gd name="connsiteX3" fmla="*/ 20360 w 111442"/>
                <a:gd name="connsiteY3" fmla="*/ 77795 h 77152"/>
                <a:gd name="connsiteX4" fmla="*/ 36219 w 111442"/>
                <a:gd name="connsiteY4" fmla="*/ 47792 h 77152"/>
                <a:gd name="connsiteX5" fmla="*/ 96655 w 111442"/>
                <a:gd name="connsiteY5" fmla="*/ 54221 h 77152"/>
                <a:gd name="connsiteX6" fmla="*/ 103942 w 111442"/>
                <a:gd name="connsiteY6" fmla="*/ 67937 h 77152"/>
                <a:gd name="connsiteX7" fmla="*/ 110371 w 111442"/>
                <a:gd name="connsiteY7" fmla="*/ 45649 h 77152"/>
                <a:gd name="connsiteX8" fmla="*/ 82082 w 111442"/>
                <a:gd name="connsiteY8" fmla="*/ 10930 h 77152"/>
                <a:gd name="connsiteX9" fmla="*/ 82082 w 111442"/>
                <a:gd name="connsiteY9" fmla="*/ 10930 h 77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1442" h="77152">
                  <a:moveTo>
                    <a:pt x="82082" y="10930"/>
                  </a:moveTo>
                  <a:lnTo>
                    <a:pt x="11359" y="3215"/>
                  </a:lnTo>
                  <a:cubicBezTo>
                    <a:pt x="8358" y="27646"/>
                    <a:pt x="5358" y="51649"/>
                    <a:pt x="3215" y="76081"/>
                  </a:cubicBezTo>
                  <a:lnTo>
                    <a:pt x="20360" y="77795"/>
                  </a:lnTo>
                  <a:cubicBezTo>
                    <a:pt x="21217" y="66222"/>
                    <a:pt x="26361" y="55507"/>
                    <a:pt x="36219" y="47792"/>
                  </a:cubicBezTo>
                  <a:cubicBezTo>
                    <a:pt x="54650" y="32790"/>
                    <a:pt x="81653" y="35790"/>
                    <a:pt x="96655" y="54221"/>
                  </a:cubicBezTo>
                  <a:cubicBezTo>
                    <a:pt x="100084" y="58507"/>
                    <a:pt x="102227" y="62794"/>
                    <a:pt x="103942" y="67937"/>
                  </a:cubicBezTo>
                  <a:cubicBezTo>
                    <a:pt x="103942" y="60222"/>
                    <a:pt x="106085" y="52507"/>
                    <a:pt x="110371" y="45649"/>
                  </a:cubicBezTo>
                  <a:lnTo>
                    <a:pt x="82082" y="10930"/>
                  </a:lnTo>
                  <a:lnTo>
                    <a:pt x="82082" y="1093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95C68CB3-AE41-44E7-8CE2-A1EAE900B970}"/>
                </a:ext>
              </a:extLst>
            </p:cNvPr>
            <p:cNvSpPr/>
            <p:nvPr/>
          </p:nvSpPr>
          <p:spPr>
            <a:xfrm>
              <a:off x="5656874" y="650438"/>
              <a:ext cx="450056" cy="201454"/>
            </a:xfrm>
            <a:custGeom>
              <a:avLst/>
              <a:gdLst>
                <a:gd name="connsiteX0" fmla="*/ 277963 w 450056"/>
                <a:gd name="connsiteY0" fmla="*/ 136088 h 201453"/>
                <a:gd name="connsiteX1" fmla="*/ 277963 w 450056"/>
                <a:gd name="connsiteY1" fmla="*/ 136088 h 201453"/>
                <a:gd name="connsiteX2" fmla="*/ 273677 w 450056"/>
                <a:gd name="connsiteY2" fmla="*/ 135660 h 201453"/>
                <a:gd name="connsiteX3" fmla="*/ 141232 w 450056"/>
                <a:gd name="connsiteY3" fmla="*/ 3215 h 201453"/>
                <a:gd name="connsiteX4" fmla="*/ 3215 w 450056"/>
                <a:gd name="connsiteY4" fmla="*/ 3215 h 201453"/>
                <a:gd name="connsiteX5" fmla="*/ 3215 w 450056"/>
                <a:gd name="connsiteY5" fmla="*/ 4072 h 201453"/>
                <a:gd name="connsiteX6" fmla="*/ 4501 w 450056"/>
                <a:gd name="connsiteY6" fmla="*/ 28075 h 201453"/>
                <a:gd name="connsiteX7" fmla="*/ 112943 w 450056"/>
                <a:gd name="connsiteY7" fmla="*/ 28075 h 201453"/>
                <a:gd name="connsiteX8" fmla="*/ 120658 w 450056"/>
                <a:gd name="connsiteY8" fmla="*/ 28075 h 201453"/>
                <a:gd name="connsiteX9" fmla="*/ 281392 w 450056"/>
                <a:gd name="connsiteY9" fmla="*/ 188809 h 201453"/>
                <a:gd name="connsiteX10" fmla="*/ 322969 w 450056"/>
                <a:gd name="connsiteY10" fmla="*/ 188809 h 201453"/>
                <a:gd name="connsiteX11" fmla="*/ 332827 w 450056"/>
                <a:gd name="connsiteY11" fmla="*/ 172950 h 201453"/>
                <a:gd name="connsiteX12" fmla="*/ 393692 w 450056"/>
                <a:gd name="connsiteY12" fmla="*/ 172950 h 201453"/>
                <a:gd name="connsiteX13" fmla="*/ 406122 w 450056"/>
                <a:gd name="connsiteY13" fmla="*/ 199096 h 201453"/>
                <a:gd name="connsiteX14" fmla="*/ 415552 w 450056"/>
                <a:gd name="connsiteY14" fmla="*/ 187095 h 201453"/>
                <a:gd name="connsiteX15" fmla="*/ 446842 w 450056"/>
                <a:gd name="connsiteY15" fmla="*/ 177665 h 201453"/>
                <a:gd name="connsiteX16" fmla="*/ 405265 w 450056"/>
                <a:gd name="connsiteY16" fmla="*/ 136088 h 201453"/>
                <a:gd name="connsiteX17" fmla="*/ 277963 w 450056"/>
                <a:gd name="connsiteY17" fmla="*/ 136088 h 201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50056" h="201453">
                  <a:moveTo>
                    <a:pt x="277963" y="136088"/>
                  </a:moveTo>
                  <a:lnTo>
                    <a:pt x="277963" y="136088"/>
                  </a:lnTo>
                  <a:lnTo>
                    <a:pt x="273677" y="135660"/>
                  </a:lnTo>
                  <a:lnTo>
                    <a:pt x="141232" y="3215"/>
                  </a:lnTo>
                  <a:lnTo>
                    <a:pt x="3215" y="3215"/>
                  </a:lnTo>
                  <a:cubicBezTo>
                    <a:pt x="3215" y="3215"/>
                    <a:pt x="3215" y="3643"/>
                    <a:pt x="3215" y="4072"/>
                  </a:cubicBezTo>
                  <a:cubicBezTo>
                    <a:pt x="4501" y="11787"/>
                    <a:pt x="4501" y="19931"/>
                    <a:pt x="4501" y="28075"/>
                  </a:cubicBezTo>
                  <a:lnTo>
                    <a:pt x="112943" y="28075"/>
                  </a:lnTo>
                  <a:lnTo>
                    <a:pt x="120658" y="28075"/>
                  </a:lnTo>
                  <a:lnTo>
                    <a:pt x="281392" y="188809"/>
                  </a:lnTo>
                  <a:lnTo>
                    <a:pt x="322969" y="188809"/>
                  </a:lnTo>
                  <a:cubicBezTo>
                    <a:pt x="325112" y="183237"/>
                    <a:pt x="328113" y="177665"/>
                    <a:pt x="332827" y="172950"/>
                  </a:cubicBezTo>
                  <a:cubicBezTo>
                    <a:pt x="349544" y="156234"/>
                    <a:pt x="376976" y="156234"/>
                    <a:pt x="393692" y="172950"/>
                  </a:cubicBezTo>
                  <a:cubicBezTo>
                    <a:pt x="400979" y="180237"/>
                    <a:pt x="405265" y="189667"/>
                    <a:pt x="406122" y="199096"/>
                  </a:cubicBezTo>
                  <a:cubicBezTo>
                    <a:pt x="408694" y="194810"/>
                    <a:pt x="412123" y="190524"/>
                    <a:pt x="415552" y="187095"/>
                  </a:cubicBezTo>
                  <a:cubicBezTo>
                    <a:pt x="424553" y="179380"/>
                    <a:pt x="435697" y="177236"/>
                    <a:pt x="446842" y="177665"/>
                  </a:cubicBezTo>
                  <a:lnTo>
                    <a:pt x="405265" y="136088"/>
                  </a:lnTo>
                  <a:lnTo>
                    <a:pt x="277963" y="13608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88477DF7-7EAD-44FE-A826-A545C81E0095}"/>
                </a:ext>
              </a:extLst>
            </p:cNvPr>
            <p:cNvSpPr/>
            <p:nvPr/>
          </p:nvSpPr>
          <p:spPr>
            <a:xfrm>
              <a:off x="7523964" y="3343918"/>
              <a:ext cx="98584" cy="162878"/>
            </a:xfrm>
            <a:custGeom>
              <a:avLst/>
              <a:gdLst>
                <a:gd name="connsiteX0" fmla="*/ 3215 w 98583"/>
                <a:gd name="connsiteY0" fmla="*/ 162234 h 162877"/>
                <a:gd name="connsiteX1" fmla="*/ 91083 w 98583"/>
                <a:gd name="connsiteY1" fmla="*/ 91511 h 162877"/>
                <a:gd name="connsiteX2" fmla="*/ 95369 w 98583"/>
                <a:gd name="connsiteY2" fmla="*/ 52935 h 162877"/>
                <a:gd name="connsiteX3" fmla="*/ 95369 w 98583"/>
                <a:gd name="connsiteY3" fmla="*/ 52935 h 162877"/>
                <a:gd name="connsiteX4" fmla="*/ 81224 w 98583"/>
                <a:gd name="connsiteY4" fmla="*/ 3215 h 162877"/>
                <a:gd name="connsiteX5" fmla="*/ 73081 w 98583"/>
                <a:gd name="connsiteY5" fmla="*/ 77795 h 162877"/>
                <a:gd name="connsiteX6" fmla="*/ 72223 w 98583"/>
                <a:gd name="connsiteY6" fmla="*/ 85939 h 162877"/>
                <a:gd name="connsiteX7" fmla="*/ 8358 w 98583"/>
                <a:gd name="connsiteY7" fmla="*/ 137374 h 162877"/>
                <a:gd name="connsiteX8" fmla="*/ 3215 w 98583"/>
                <a:gd name="connsiteY8" fmla="*/ 162234 h 162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583" h="162877">
                  <a:moveTo>
                    <a:pt x="3215" y="162234"/>
                  </a:moveTo>
                  <a:lnTo>
                    <a:pt x="91083" y="91511"/>
                  </a:lnTo>
                  <a:lnTo>
                    <a:pt x="95369" y="52935"/>
                  </a:lnTo>
                  <a:lnTo>
                    <a:pt x="95369" y="52935"/>
                  </a:lnTo>
                  <a:cubicBezTo>
                    <a:pt x="90654" y="36647"/>
                    <a:pt x="85939" y="19931"/>
                    <a:pt x="81224" y="3215"/>
                  </a:cubicBezTo>
                  <a:lnTo>
                    <a:pt x="73081" y="77795"/>
                  </a:lnTo>
                  <a:lnTo>
                    <a:pt x="72223" y="85939"/>
                  </a:lnTo>
                  <a:lnTo>
                    <a:pt x="8358" y="137374"/>
                  </a:lnTo>
                  <a:cubicBezTo>
                    <a:pt x="7072" y="145518"/>
                    <a:pt x="4929" y="154090"/>
                    <a:pt x="3215" y="16223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00D6C947-8CFD-4CAE-BE4A-ED7CEA165273}"/>
                </a:ext>
              </a:extLst>
            </p:cNvPr>
            <p:cNvSpPr/>
            <p:nvPr/>
          </p:nvSpPr>
          <p:spPr>
            <a:xfrm>
              <a:off x="6505123" y="4784955"/>
              <a:ext cx="514350" cy="227171"/>
            </a:xfrm>
            <a:custGeom>
              <a:avLst/>
              <a:gdLst>
                <a:gd name="connsiteX0" fmla="*/ 513279 w 514350"/>
                <a:gd name="connsiteY0" fmla="*/ 183666 h 227171"/>
                <a:gd name="connsiteX1" fmla="*/ 513279 w 514350"/>
                <a:gd name="connsiteY1" fmla="*/ 183666 h 227171"/>
                <a:gd name="connsiteX2" fmla="*/ 502991 w 514350"/>
                <a:gd name="connsiteY2" fmla="*/ 160949 h 227171"/>
                <a:gd name="connsiteX3" fmla="*/ 285678 w 514350"/>
                <a:gd name="connsiteY3" fmla="*/ 198668 h 227171"/>
                <a:gd name="connsiteX4" fmla="*/ 281392 w 514350"/>
                <a:gd name="connsiteY4" fmla="*/ 199097 h 227171"/>
                <a:gd name="connsiteX5" fmla="*/ 3215 w 514350"/>
                <a:gd name="connsiteY5" fmla="*/ 3215 h 227171"/>
                <a:gd name="connsiteX6" fmla="*/ 21646 w 514350"/>
                <a:gd name="connsiteY6" fmla="*/ 55936 h 227171"/>
                <a:gd name="connsiteX7" fmla="*/ 265105 w 514350"/>
                <a:gd name="connsiteY7" fmla="*/ 227386 h 227171"/>
                <a:gd name="connsiteX8" fmla="*/ 513279 w 514350"/>
                <a:gd name="connsiteY8" fmla="*/ 183666 h 227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4350" h="227171">
                  <a:moveTo>
                    <a:pt x="513279" y="183666"/>
                  </a:moveTo>
                  <a:lnTo>
                    <a:pt x="513279" y="183666"/>
                  </a:lnTo>
                  <a:cubicBezTo>
                    <a:pt x="509850" y="175951"/>
                    <a:pt x="506420" y="168235"/>
                    <a:pt x="502991" y="160949"/>
                  </a:cubicBezTo>
                  <a:lnTo>
                    <a:pt x="285678" y="198668"/>
                  </a:lnTo>
                  <a:lnTo>
                    <a:pt x="281392" y="199097"/>
                  </a:lnTo>
                  <a:lnTo>
                    <a:pt x="3215" y="3215"/>
                  </a:lnTo>
                  <a:cubicBezTo>
                    <a:pt x="9215" y="20788"/>
                    <a:pt x="15216" y="38362"/>
                    <a:pt x="21646" y="55936"/>
                  </a:cubicBezTo>
                  <a:lnTo>
                    <a:pt x="265105" y="227386"/>
                  </a:lnTo>
                  <a:lnTo>
                    <a:pt x="513279" y="18366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0EECEAC2-C3ED-4252-ACB2-039B4060DE07}"/>
                </a:ext>
              </a:extLst>
            </p:cNvPr>
            <p:cNvSpPr/>
            <p:nvPr/>
          </p:nvSpPr>
          <p:spPr>
            <a:xfrm>
              <a:off x="5867329" y="3702248"/>
              <a:ext cx="25718" cy="38576"/>
            </a:xfrm>
            <a:custGeom>
              <a:avLst/>
              <a:gdLst>
                <a:gd name="connsiteX0" fmla="*/ 10073 w 25717"/>
                <a:gd name="connsiteY0" fmla="*/ 3215 h 38576"/>
                <a:gd name="connsiteX1" fmla="*/ 3215 w 25717"/>
                <a:gd name="connsiteY1" fmla="*/ 10073 h 38576"/>
                <a:gd name="connsiteX2" fmla="*/ 15216 w 25717"/>
                <a:gd name="connsiteY2" fmla="*/ 37505 h 38576"/>
                <a:gd name="connsiteX3" fmla="*/ 25075 w 25717"/>
                <a:gd name="connsiteY3" fmla="*/ 27646 h 38576"/>
                <a:gd name="connsiteX4" fmla="*/ 10073 w 25717"/>
                <a:gd name="connsiteY4" fmla="*/ 3215 h 3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717" h="38576">
                  <a:moveTo>
                    <a:pt x="10073" y="3215"/>
                  </a:moveTo>
                  <a:lnTo>
                    <a:pt x="3215" y="10073"/>
                  </a:lnTo>
                  <a:cubicBezTo>
                    <a:pt x="7072" y="19074"/>
                    <a:pt x="11359" y="28075"/>
                    <a:pt x="15216" y="37505"/>
                  </a:cubicBezTo>
                  <a:cubicBezTo>
                    <a:pt x="18217" y="34076"/>
                    <a:pt x="21646" y="31075"/>
                    <a:pt x="25075" y="27646"/>
                  </a:cubicBezTo>
                  <a:cubicBezTo>
                    <a:pt x="19931" y="19502"/>
                    <a:pt x="14788" y="11359"/>
                    <a:pt x="10073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ACA3FE07-9C8E-48D7-AC41-58BF91547E85}"/>
                </a:ext>
              </a:extLst>
            </p:cNvPr>
            <p:cNvSpPr/>
            <p:nvPr/>
          </p:nvSpPr>
          <p:spPr>
            <a:xfrm>
              <a:off x="5749028" y="3576233"/>
              <a:ext cx="68580" cy="47149"/>
            </a:xfrm>
            <a:custGeom>
              <a:avLst/>
              <a:gdLst>
                <a:gd name="connsiteX0" fmla="*/ 3215 w 68580"/>
                <a:gd name="connsiteY0" fmla="*/ 41791 h 47148"/>
                <a:gd name="connsiteX1" fmla="*/ 67080 w 68580"/>
                <a:gd name="connsiteY1" fmla="*/ 41791 h 47148"/>
                <a:gd name="connsiteX2" fmla="*/ 68794 w 68580"/>
                <a:gd name="connsiteY2" fmla="*/ 41362 h 47148"/>
                <a:gd name="connsiteX3" fmla="*/ 41791 w 68580"/>
                <a:gd name="connsiteY3" fmla="*/ 3215 h 47148"/>
                <a:gd name="connsiteX4" fmla="*/ 3215 w 68580"/>
                <a:gd name="connsiteY4" fmla="*/ 41791 h 4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580" h="47148">
                  <a:moveTo>
                    <a:pt x="3215" y="41791"/>
                  </a:moveTo>
                  <a:cubicBezTo>
                    <a:pt x="24646" y="44791"/>
                    <a:pt x="46077" y="47792"/>
                    <a:pt x="67080" y="41791"/>
                  </a:cubicBezTo>
                  <a:cubicBezTo>
                    <a:pt x="67508" y="41791"/>
                    <a:pt x="68366" y="41362"/>
                    <a:pt x="68794" y="41362"/>
                  </a:cubicBezTo>
                  <a:cubicBezTo>
                    <a:pt x="59793" y="28504"/>
                    <a:pt x="50792" y="15645"/>
                    <a:pt x="41791" y="3215"/>
                  </a:cubicBezTo>
                  <a:lnTo>
                    <a:pt x="3215" y="4179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A1AA5974-22F5-441F-8BEC-DCABD05EF66B}"/>
                </a:ext>
              </a:extLst>
            </p:cNvPr>
            <p:cNvSpPr/>
            <p:nvPr/>
          </p:nvSpPr>
          <p:spPr>
            <a:xfrm>
              <a:off x="5803035" y="2917007"/>
              <a:ext cx="630079" cy="732949"/>
            </a:xfrm>
            <a:custGeom>
              <a:avLst/>
              <a:gdLst>
                <a:gd name="connsiteX0" fmla="*/ 309253 w 630078"/>
                <a:gd name="connsiteY0" fmla="*/ 488847 h 732948"/>
                <a:gd name="connsiteX1" fmla="*/ 309253 w 630078"/>
                <a:gd name="connsiteY1" fmla="*/ 488847 h 732948"/>
                <a:gd name="connsiteX2" fmla="*/ 347829 w 630078"/>
                <a:gd name="connsiteY2" fmla="*/ 488847 h 732948"/>
                <a:gd name="connsiteX3" fmla="*/ 513279 w 630078"/>
                <a:gd name="connsiteY3" fmla="*/ 323398 h 732948"/>
                <a:gd name="connsiteX4" fmla="*/ 513279 w 630078"/>
                <a:gd name="connsiteY4" fmla="*/ 200382 h 732948"/>
                <a:gd name="connsiteX5" fmla="*/ 513279 w 630078"/>
                <a:gd name="connsiteY5" fmla="*/ 196525 h 732948"/>
                <a:gd name="connsiteX6" fmla="*/ 630722 w 630078"/>
                <a:gd name="connsiteY6" fmla="*/ 79081 h 732948"/>
                <a:gd name="connsiteX7" fmla="*/ 626436 w 630078"/>
                <a:gd name="connsiteY7" fmla="*/ 26361 h 732948"/>
                <a:gd name="connsiteX8" fmla="*/ 621721 w 630078"/>
                <a:gd name="connsiteY8" fmla="*/ 31933 h 732948"/>
                <a:gd name="connsiteX9" fmla="*/ 560856 w 630078"/>
                <a:gd name="connsiteY9" fmla="*/ 31933 h 732948"/>
                <a:gd name="connsiteX10" fmla="*/ 548855 w 630078"/>
                <a:gd name="connsiteY10" fmla="*/ 3215 h 732948"/>
                <a:gd name="connsiteX11" fmla="*/ 472559 w 630078"/>
                <a:gd name="connsiteY11" fmla="*/ 3215 h 732948"/>
                <a:gd name="connsiteX12" fmla="*/ 382548 w 630078"/>
                <a:gd name="connsiteY12" fmla="*/ 93226 h 732948"/>
                <a:gd name="connsiteX13" fmla="*/ 382548 w 630078"/>
                <a:gd name="connsiteY13" fmla="*/ 144232 h 732948"/>
                <a:gd name="connsiteX14" fmla="*/ 445984 w 630078"/>
                <a:gd name="connsiteY14" fmla="*/ 207669 h 732948"/>
                <a:gd name="connsiteX15" fmla="*/ 445984 w 630078"/>
                <a:gd name="connsiteY15" fmla="*/ 211527 h 732948"/>
                <a:gd name="connsiteX16" fmla="*/ 445984 w 630078"/>
                <a:gd name="connsiteY16" fmla="*/ 285679 h 732948"/>
                <a:gd name="connsiteX17" fmla="*/ 445984 w 630078"/>
                <a:gd name="connsiteY17" fmla="*/ 289536 h 732948"/>
                <a:gd name="connsiteX18" fmla="*/ 370975 w 630078"/>
                <a:gd name="connsiteY18" fmla="*/ 364546 h 732948"/>
                <a:gd name="connsiteX19" fmla="*/ 365403 w 630078"/>
                <a:gd name="connsiteY19" fmla="*/ 363260 h 732948"/>
                <a:gd name="connsiteX20" fmla="*/ 304110 w 630078"/>
                <a:gd name="connsiteY20" fmla="*/ 346543 h 732948"/>
                <a:gd name="connsiteX21" fmla="*/ 3215 w 630078"/>
                <a:gd name="connsiteY21" fmla="*/ 647438 h 732948"/>
                <a:gd name="connsiteX22" fmla="*/ 37076 w 630078"/>
                <a:gd name="connsiteY22" fmla="*/ 695016 h 732948"/>
                <a:gd name="connsiteX23" fmla="*/ 318254 w 630078"/>
                <a:gd name="connsiteY23" fmla="*/ 413837 h 732948"/>
                <a:gd name="connsiteX24" fmla="*/ 322540 w 630078"/>
                <a:gd name="connsiteY24" fmla="*/ 413409 h 732948"/>
                <a:gd name="connsiteX25" fmla="*/ 371404 w 630078"/>
                <a:gd name="connsiteY25" fmla="*/ 413837 h 732948"/>
                <a:gd name="connsiteX26" fmla="*/ 478131 w 630078"/>
                <a:gd name="connsiteY26" fmla="*/ 307110 h 732948"/>
                <a:gd name="connsiteX27" fmla="*/ 478560 w 630078"/>
                <a:gd name="connsiteY27" fmla="*/ 157948 h 732948"/>
                <a:gd name="connsiteX28" fmla="*/ 442127 w 630078"/>
                <a:gd name="connsiteY28" fmla="*/ 145947 h 732948"/>
                <a:gd name="connsiteX29" fmla="*/ 442127 w 630078"/>
                <a:gd name="connsiteY29" fmla="*/ 85511 h 732948"/>
                <a:gd name="connsiteX30" fmla="*/ 502563 w 630078"/>
                <a:gd name="connsiteY30" fmla="*/ 85511 h 732948"/>
                <a:gd name="connsiteX31" fmla="*/ 502563 w 630078"/>
                <a:gd name="connsiteY31" fmla="*/ 146376 h 732948"/>
                <a:gd name="connsiteX32" fmla="*/ 497848 w 630078"/>
                <a:gd name="connsiteY32" fmla="*/ 150662 h 732948"/>
                <a:gd name="connsiteX33" fmla="*/ 497848 w 630078"/>
                <a:gd name="connsiteY33" fmla="*/ 314825 h 732948"/>
                <a:gd name="connsiteX34" fmla="*/ 379548 w 630078"/>
                <a:gd name="connsiteY34" fmla="*/ 433126 h 732948"/>
                <a:gd name="connsiteX35" fmla="*/ 375690 w 630078"/>
                <a:gd name="connsiteY35" fmla="*/ 433126 h 732948"/>
                <a:gd name="connsiteX36" fmla="*/ 326398 w 630078"/>
                <a:gd name="connsiteY36" fmla="*/ 433126 h 732948"/>
                <a:gd name="connsiteX37" fmla="*/ 48220 w 630078"/>
                <a:gd name="connsiteY37" fmla="*/ 711303 h 732948"/>
                <a:gd name="connsiteX38" fmla="*/ 62365 w 630078"/>
                <a:gd name="connsiteY38" fmla="*/ 731877 h 732948"/>
                <a:gd name="connsiteX39" fmla="*/ 305395 w 630078"/>
                <a:gd name="connsiteY39" fmla="*/ 488847 h 732948"/>
                <a:gd name="connsiteX40" fmla="*/ 309253 w 630078"/>
                <a:gd name="connsiteY40" fmla="*/ 488847 h 732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630078" h="732948">
                  <a:moveTo>
                    <a:pt x="309253" y="488847"/>
                  </a:moveTo>
                  <a:lnTo>
                    <a:pt x="309253" y="488847"/>
                  </a:lnTo>
                  <a:lnTo>
                    <a:pt x="347829" y="488847"/>
                  </a:lnTo>
                  <a:lnTo>
                    <a:pt x="513279" y="323398"/>
                  </a:lnTo>
                  <a:lnTo>
                    <a:pt x="513279" y="200382"/>
                  </a:lnTo>
                  <a:lnTo>
                    <a:pt x="513279" y="196525"/>
                  </a:lnTo>
                  <a:lnTo>
                    <a:pt x="630722" y="79081"/>
                  </a:lnTo>
                  <a:cubicBezTo>
                    <a:pt x="629865" y="61508"/>
                    <a:pt x="629007" y="43934"/>
                    <a:pt x="626436" y="26361"/>
                  </a:cubicBezTo>
                  <a:cubicBezTo>
                    <a:pt x="625150" y="28504"/>
                    <a:pt x="623435" y="30218"/>
                    <a:pt x="621721" y="31933"/>
                  </a:cubicBezTo>
                  <a:cubicBezTo>
                    <a:pt x="605004" y="48649"/>
                    <a:pt x="577572" y="48649"/>
                    <a:pt x="560856" y="31933"/>
                  </a:cubicBezTo>
                  <a:cubicBezTo>
                    <a:pt x="552712" y="23789"/>
                    <a:pt x="549283" y="13930"/>
                    <a:pt x="548855" y="3215"/>
                  </a:cubicBezTo>
                  <a:lnTo>
                    <a:pt x="472559" y="3215"/>
                  </a:lnTo>
                  <a:lnTo>
                    <a:pt x="382548" y="93226"/>
                  </a:lnTo>
                  <a:lnTo>
                    <a:pt x="382548" y="144232"/>
                  </a:lnTo>
                  <a:lnTo>
                    <a:pt x="445984" y="207669"/>
                  </a:lnTo>
                  <a:lnTo>
                    <a:pt x="445984" y="211527"/>
                  </a:lnTo>
                  <a:lnTo>
                    <a:pt x="445984" y="285679"/>
                  </a:lnTo>
                  <a:lnTo>
                    <a:pt x="445984" y="289536"/>
                  </a:lnTo>
                  <a:lnTo>
                    <a:pt x="370975" y="364546"/>
                  </a:lnTo>
                  <a:lnTo>
                    <a:pt x="365403" y="363260"/>
                  </a:lnTo>
                  <a:lnTo>
                    <a:pt x="304110" y="346543"/>
                  </a:lnTo>
                  <a:lnTo>
                    <a:pt x="3215" y="647438"/>
                  </a:lnTo>
                  <a:cubicBezTo>
                    <a:pt x="14788" y="663297"/>
                    <a:pt x="25932" y="679156"/>
                    <a:pt x="37076" y="695016"/>
                  </a:cubicBezTo>
                  <a:lnTo>
                    <a:pt x="318254" y="413837"/>
                  </a:lnTo>
                  <a:lnTo>
                    <a:pt x="322540" y="413409"/>
                  </a:lnTo>
                  <a:lnTo>
                    <a:pt x="371404" y="413837"/>
                  </a:lnTo>
                  <a:lnTo>
                    <a:pt x="478131" y="307110"/>
                  </a:lnTo>
                  <a:lnTo>
                    <a:pt x="478560" y="157948"/>
                  </a:lnTo>
                  <a:cubicBezTo>
                    <a:pt x="465701" y="159663"/>
                    <a:pt x="451985" y="155805"/>
                    <a:pt x="442127" y="145947"/>
                  </a:cubicBezTo>
                  <a:cubicBezTo>
                    <a:pt x="425410" y="129231"/>
                    <a:pt x="425410" y="102227"/>
                    <a:pt x="442127" y="85511"/>
                  </a:cubicBezTo>
                  <a:cubicBezTo>
                    <a:pt x="458843" y="68794"/>
                    <a:pt x="485847" y="68794"/>
                    <a:pt x="502563" y="85511"/>
                  </a:cubicBezTo>
                  <a:cubicBezTo>
                    <a:pt x="519279" y="102227"/>
                    <a:pt x="519279" y="129231"/>
                    <a:pt x="502563" y="146376"/>
                  </a:cubicBezTo>
                  <a:cubicBezTo>
                    <a:pt x="500848" y="148090"/>
                    <a:pt x="499563" y="149376"/>
                    <a:pt x="497848" y="150662"/>
                  </a:cubicBezTo>
                  <a:lnTo>
                    <a:pt x="497848" y="314825"/>
                  </a:lnTo>
                  <a:lnTo>
                    <a:pt x="379548" y="433126"/>
                  </a:lnTo>
                  <a:lnTo>
                    <a:pt x="375690" y="433126"/>
                  </a:lnTo>
                  <a:lnTo>
                    <a:pt x="326398" y="433126"/>
                  </a:lnTo>
                  <a:lnTo>
                    <a:pt x="48220" y="711303"/>
                  </a:lnTo>
                  <a:cubicBezTo>
                    <a:pt x="52935" y="718161"/>
                    <a:pt x="57650" y="725019"/>
                    <a:pt x="62365" y="731877"/>
                  </a:cubicBezTo>
                  <a:lnTo>
                    <a:pt x="305395" y="488847"/>
                  </a:lnTo>
                  <a:lnTo>
                    <a:pt x="309253" y="48884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F7409D6B-FA0F-4E3A-A66E-8299D73774DA}"/>
                </a:ext>
              </a:extLst>
            </p:cNvPr>
            <p:cNvSpPr/>
            <p:nvPr/>
          </p:nvSpPr>
          <p:spPr>
            <a:xfrm>
              <a:off x="5097545" y="3074741"/>
              <a:ext cx="660083" cy="1238726"/>
            </a:xfrm>
            <a:custGeom>
              <a:avLst/>
              <a:gdLst>
                <a:gd name="connsiteX0" fmla="*/ 529111 w 660082"/>
                <a:gd name="connsiteY0" fmla="*/ 761024 h 1238726"/>
                <a:gd name="connsiteX1" fmla="*/ 529111 w 660082"/>
                <a:gd name="connsiteY1" fmla="*/ 761024 h 1238726"/>
                <a:gd name="connsiteX2" fmla="*/ 506394 w 660082"/>
                <a:gd name="connsiteY2" fmla="*/ 783312 h 1238726"/>
                <a:gd name="connsiteX3" fmla="*/ 506394 w 660082"/>
                <a:gd name="connsiteY3" fmla="*/ 893469 h 1238726"/>
                <a:gd name="connsiteX4" fmla="*/ 501679 w 660082"/>
                <a:gd name="connsiteY4" fmla="*/ 896041 h 1238726"/>
                <a:gd name="connsiteX5" fmla="*/ 445529 w 660082"/>
                <a:gd name="connsiteY5" fmla="*/ 928616 h 1238726"/>
                <a:gd name="connsiteX6" fmla="*/ 443386 w 660082"/>
                <a:gd name="connsiteY6" fmla="*/ 929902 h 1238726"/>
                <a:gd name="connsiteX7" fmla="*/ 329800 w 660082"/>
                <a:gd name="connsiteY7" fmla="*/ 929902 h 1238726"/>
                <a:gd name="connsiteX8" fmla="*/ 275365 w 660082"/>
                <a:gd name="connsiteY8" fmla="*/ 984337 h 1238726"/>
                <a:gd name="connsiteX9" fmla="*/ 280508 w 660082"/>
                <a:gd name="connsiteY9" fmla="*/ 1004483 h 1238726"/>
                <a:gd name="connsiteX10" fmla="*/ 237646 w 660082"/>
                <a:gd name="connsiteY10" fmla="*/ 1047345 h 1238726"/>
                <a:gd name="connsiteX11" fmla="*/ 194783 w 660082"/>
                <a:gd name="connsiteY11" fmla="*/ 1004483 h 1238726"/>
                <a:gd name="connsiteX12" fmla="*/ 237646 w 660082"/>
                <a:gd name="connsiteY12" fmla="*/ 961192 h 1238726"/>
                <a:gd name="connsiteX13" fmla="*/ 262506 w 660082"/>
                <a:gd name="connsiteY13" fmla="*/ 968907 h 1238726"/>
                <a:gd name="connsiteX14" fmla="*/ 318656 w 660082"/>
                <a:gd name="connsiteY14" fmla="*/ 913186 h 1238726"/>
                <a:gd name="connsiteX15" fmla="*/ 321656 w 660082"/>
                <a:gd name="connsiteY15" fmla="*/ 910185 h 1238726"/>
                <a:gd name="connsiteX16" fmla="*/ 437814 w 660082"/>
                <a:gd name="connsiteY16" fmla="*/ 910185 h 1238726"/>
                <a:gd name="connsiteX17" fmla="*/ 486677 w 660082"/>
                <a:gd name="connsiteY17" fmla="*/ 881896 h 1238726"/>
                <a:gd name="connsiteX18" fmla="*/ 486677 w 660082"/>
                <a:gd name="connsiteY18" fmla="*/ 775597 h 1238726"/>
                <a:gd name="connsiteX19" fmla="*/ 489677 w 660082"/>
                <a:gd name="connsiteY19" fmla="*/ 772597 h 1238726"/>
                <a:gd name="connsiteX20" fmla="*/ 517967 w 660082"/>
                <a:gd name="connsiteY20" fmla="*/ 744307 h 1238726"/>
                <a:gd name="connsiteX21" fmla="*/ 520967 w 660082"/>
                <a:gd name="connsiteY21" fmla="*/ 741736 h 1238726"/>
                <a:gd name="connsiteX22" fmla="*/ 655984 w 660082"/>
                <a:gd name="connsiteY22" fmla="*/ 741736 h 1238726"/>
                <a:gd name="connsiteX23" fmla="*/ 654698 w 660082"/>
                <a:gd name="connsiteY23" fmla="*/ 727162 h 1238726"/>
                <a:gd name="connsiteX24" fmla="*/ 459245 w 660082"/>
                <a:gd name="connsiteY24" fmla="*/ 727162 h 1238726"/>
                <a:gd name="connsiteX25" fmla="*/ 414668 w 660082"/>
                <a:gd name="connsiteY25" fmla="*/ 771311 h 1238726"/>
                <a:gd name="connsiteX26" fmla="*/ 414668 w 660082"/>
                <a:gd name="connsiteY26" fmla="*/ 794028 h 1238726"/>
                <a:gd name="connsiteX27" fmla="*/ 449387 w 660082"/>
                <a:gd name="connsiteY27" fmla="*/ 836033 h 1238726"/>
                <a:gd name="connsiteX28" fmla="*/ 406524 w 660082"/>
                <a:gd name="connsiteY28" fmla="*/ 878896 h 1238726"/>
                <a:gd name="connsiteX29" fmla="*/ 363662 w 660082"/>
                <a:gd name="connsiteY29" fmla="*/ 836033 h 1238726"/>
                <a:gd name="connsiteX30" fmla="*/ 385093 w 660082"/>
                <a:gd name="connsiteY30" fmla="*/ 799171 h 1238726"/>
                <a:gd name="connsiteX31" fmla="*/ 385093 w 660082"/>
                <a:gd name="connsiteY31" fmla="*/ 759309 h 1238726"/>
                <a:gd name="connsiteX32" fmla="*/ 389379 w 660082"/>
                <a:gd name="connsiteY32" fmla="*/ 755023 h 1238726"/>
                <a:gd name="connsiteX33" fmla="*/ 442100 w 660082"/>
                <a:gd name="connsiteY33" fmla="*/ 702302 h 1238726"/>
                <a:gd name="connsiteX34" fmla="*/ 446386 w 660082"/>
                <a:gd name="connsiteY34" fmla="*/ 698016 h 1238726"/>
                <a:gd name="connsiteX35" fmla="*/ 650840 w 660082"/>
                <a:gd name="connsiteY35" fmla="*/ 698016 h 1238726"/>
                <a:gd name="connsiteX36" fmla="*/ 648269 w 660082"/>
                <a:gd name="connsiteY36" fmla="*/ 678728 h 1238726"/>
                <a:gd name="connsiteX37" fmla="*/ 406096 w 660082"/>
                <a:gd name="connsiteY37" fmla="*/ 678728 h 1238726"/>
                <a:gd name="connsiteX38" fmla="*/ 273222 w 660082"/>
                <a:gd name="connsiteY38" fmla="*/ 811173 h 1238726"/>
                <a:gd name="connsiteX39" fmla="*/ 281794 w 660082"/>
                <a:gd name="connsiteY39" fmla="*/ 836033 h 1238726"/>
                <a:gd name="connsiteX40" fmla="*/ 238503 w 660082"/>
                <a:gd name="connsiteY40" fmla="*/ 878896 h 1238726"/>
                <a:gd name="connsiteX41" fmla="*/ 195641 w 660082"/>
                <a:gd name="connsiteY41" fmla="*/ 836033 h 1238726"/>
                <a:gd name="connsiteX42" fmla="*/ 238503 w 660082"/>
                <a:gd name="connsiteY42" fmla="*/ 793171 h 1238726"/>
                <a:gd name="connsiteX43" fmla="*/ 248790 w 660082"/>
                <a:gd name="connsiteY43" fmla="*/ 794885 h 1238726"/>
                <a:gd name="connsiteX44" fmla="*/ 390236 w 660082"/>
                <a:gd name="connsiteY44" fmla="*/ 653439 h 1238726"/>
                <a:gd name="connsiteX45" fmla="*/ 394523 w 660082"/>
                <a:gd name="connsiteY45" fmla="*/ 649153 h 1238726"/>
                <a:gd name="connsiteX46" fmla="*/ 644840 w 660082"/>
                <a:gd name="connsiteY46" fmla="*/ 649153 h 1238726"/>
                <a:gd name="connsiteX47" fmla="*/ 643982 w 660082"/>
                <a:gd name="connsiteY47" fmla="*/ 643581 h 1238726"/>
                <a:gd name="connsiteX48" fmla="*/ 640125 w 660082"/>
                <a:gd name="connsiteY48" fmla="*/ 599861 h 1238726"/>
                <a:gd name="connsiteX49" fmla="*/ 639268 w 660082"/>
                <a:gd name="connsiteY49" fmla="*/ 599432 h 1238726"/>
                <a:gd name="connsiteX50" fmla="*/ 331943 w 660082"/>
                <a:gd name="connsiteY50" fmla="*/ 599432 h 1238726"/>
                <a:gd name="connsiteX51" fmla="*/ 280508 w 660082"/>
                <a:gd name="connsiteY51" fmla="*/ 650438 h 1238726"/>
                <a:gd name="connsiteX52" fmla="*/ 282223 w 660082"/>
                <a:gd name="connsiteY52" fmla="*/ 660726 h 1238726"/>
                <a:gd name="connsiteX53" fmla="*/ 238932 w 660082"/>
                <a:gd name="connsiteY53" fmla="*/ 703588 h 1238726"/>
                <a:gd name="connsiteX54" fmla="*/ 196069 w 660082"/>
                <a:gd name="connsiteY54" fmla="*/ 660726 h 1238726"/>
                <a:gd name="connsiteX55" fmla="*/ 238932 w 660082"/>
                <a:gd name="connsiteY55" fmla="*/ 617435 h 1238726"/>
                <a:gd name="connsiteX56" fmla="*/ 264221 w 660082"/>
                <a:gd name="connsiteY56" fmla="*/ 625578 h 1238726"/>
                <a:gd name="connsiteX57" fmla="*/ 315656 w 660082"/>
                <a:gd name="connsiteY57" fmla="*/ 574143 h 1238726"/>
                <a:gd name="connsiteX58" fmla="*/ 319942 w 660082"/>
                <a:gd name="connsiteY58" fmla="*/ 569857 h 1238726"/>
                <a:gd name="connsiteX59" fmla="*/ 609264 w 660082"/>
                <a:gd name="connsiteY59" fmla="*/ 569857 h 1238726"/>
                <a:gd name="connsiteX60" fmla="*/ 424098 w 660082"/>
                <a:gd name="connsiteY60" fmla="*/ 366260 h 1238726"/>
                <a:gd name="connsiteX61" fmla="*/ 406096 w 660082"/>
                <a:gd name="connsiteY61" fmla="*/ 370118 h 1238726"/>
                <a:gd name="connsiteX62" fmla="*/ 363233 w 660082"/>
                <a:gd name="connsiteY62" fmla="*/ 327255 h 1238726"/>
                <a:gd name="connsiteX63" fmla="*/ 371806 w 660082"/>
                <a:gd name="connsiteY63" fmla="*/ 301538 h 1238726"/>
                <a:gd name="connsiteX64" fmla="*/ 355089 w 660082"/>
                <a:gd name="connsiteY64" fmla="*/ 280107 h 1238726"/>
                <a:gd name="connsiteX65" fmla="*/ 355089 w 660082"/>
                <a:gd name="connsiteY65" fmla="*/ 392406 h 1238726"/>
                <a:gd name="connsiteX66" fmla="*/ 346088 w 660082"/>
                <a:gd name="connsiteY66" fmla="*/ 400979 h 1238726"/>
                <a:gd name="connsiteX67" fmla="*/ 145492 w 660082"/>
                <a:gd name="connsiteY67" fmla="*/ 602433 h 1238726"/>
                <a:gd name="connsiteX68" fmla="*/ 145492 w 660082"/>
                <a:gd name="connsiteY68" fmla="*/ 734449 h 1238726"/>
                <a:gd name="connsiteX69" fmla="*/ 153635 w 660082"/>
                <a:gd name="connsiteY69" fmla="*/ 759738 h 1238726"/>
                <a:gd name="connsiteX70" fmla="*/ 110773 w 660082"/>
                <a:gd name="connsiteY70" fmla="*/ 803029 h 1238726"/>
                <a:gd name="connsiteX71" fmla="*/ 67910 w 660082"/>
                <a:gd name="connsiteY71" fmla="*/ 759738 h 1238726"/>
                <a:gd name="connsiteX72" fmla="*/ 86341 w 660082"/>
                <a:gd name="connsiteY72" fmla="*/ 724162 h 1238726"/>
                <a:gd name="connsiteX73" fmla="*/ 86341 w 660082"/>
                <a:gd name="connsiteY73" fmla="*/ 578001 h 1238726"/>
                <a:gd name="connsiteX74" fmla="*/ 94914 w 660082"/>
                <a:gd name="connsiteY74" fmla="*/ 569429 h 1238726"/>
                <a:gd name="connsiteX75" fmla="*/ 296368 w 660082"/>
                <a:gd name="connsiteY75" fmla="*/ 368403 h 1238726"/>
                <a:gd name="connsiteX76" fmla="*/ 296368 w 660082"/>
                <a:gd name="connsiteY76" fmla="*/ 232101 h 1238726"/>
                <a:gd name="connsiteX77" fmla="*/ 304940 w 660082"/>
                <a:gd name="connsiteY77" fmla="*/ 223528 h 1238726"/>
                <a:gd name="connsiteX78" fmla="*/ 309226 w 660082"/>
                <a:gd name="connsiteY78" fmla="*/ 219242 h 1238726"/>
                <a:gd name="connsiteX79" fmla="*/ 166066 w 660082"/>
                <a:gd name="connsiteY79" fmla="*/ 3215 h 1238726"/>
                <a:gd name="connsiteX80" fmla="*/ 166066 w 660082"/>
                <a:gd name="connsiteY80" fmla="*/ 229529 h 1238726"/>
                <a:gd name="connsiteX81" fmla="*/ 163494 w 660082"/>
                <a:gd name="connsiteY81" fmla="*/ 232529 h 1238726"/>
                <a:gd name="connsiteX82" fmla="*/ 97486 w 660082"/>
                <a:gd name="connsiteY82" fmla="*/ 298109 h 1238726"/>
                <a:gd name="connsiteX83" fmla="*/ 109058 w 660082"/>
                <a:gd name="connsiteY83" fmla="*/ 327255 h 1238726"/>
                <a:gd name="connsiteX84" fmla="*/ 66196 w 660082"/>
                <a:gd name="connsiteY84" fmla="*/ 370118 h 1238726"/>
                <a:gd name="connsiteX85" fmla="*/ 24191 w 660082"/>
                <a:gd name="connsiteY85" fmla="*/ 336256 h 1238726"/>
                <a:gd name="connsiteX86" fmla="*/ 20333 w 660082"/>
                <a:gd name="connsiteY86" fmla="*/ 370118 h 1238726"/>
                <a:gd name="connsiteX87" fmla="*/ 4045 w 660082"/>
                <a:gd name="connsiteY87" fmla="*/ 631579 h 1238726"/>
                <a:gd name="connsiteX88" fmla="*/ 21190 w 660082"/>
                <a:gd name="connsiteY88" fmla="*/ 797028 h 1238726"/>
                <a:gd name="connsiteX89" fmla="*/ 76912 w 660082"/>
                <a:gd name="connsiteY89" fmla="*/ 1104781 h 1238726"/>
                <a:gd name="connsiteX90" fmla="*/ 91485 w 660082"/>
                <a:gd name="connsiteY90" fmla="*/ 1227368 h 1238726"/>
                <a:gd name="connsiteX91" fmla="*/ 92771 w 660082"/>
                <a:gd name="connsiteY91" fmla="*/ 1236369 h 1238726"/>
                <a:gd name="connsiteX92" fmla="*/ 436099 w 660082"/>
                <a:gd name="connsiteY92" fmla="*/ 1236369 h 1238726"/>
                <a:gd name="connsiteX93" fmla="*/ 511109 w 660082"/>
                <a:gd name="connsiteY93" fmla="*/ 1161788 h 1238726"/>
                <a:gd name="connsiteX94" fmla="*/ 514109 w 660082"/>
                <a:gd name="connsiteY94" fmla="*/ 1158788 h 1238726"/>
                <a:gd name="connsiteX95" fmla="*/ 640982 w 660082"/>
                <a:gd name="connsiteY95" fmla="*/ 1158788 h 1238726"/>
                <a:gd name="connsiteX96" fmla="*/ 641839 w 660082"/>
                <a:gd name="connsiteY96" fmla="*/ 1147644 h 1238726"/>
                <a:gd name="connsiteX97" fmla="*/ 507251 w 660082"/>
                <a:gd name="connsiteY97" fmla="*/ 1147644 h 1238726"/>
                <a:gd name="connsiteX98" fmla="*/ 448529 w 660082"/>
                <a:gd name="connsiteY98" fmla="*/ 1206794 h 1238726"/>
                <a:gd name="connsiteX99" fmla="*/ 435242 w 660082"/>
                <a:gd name="connsiteY99" fmla="*/ 1207222 h 1238726"/>
                <a:gd name="connsiteX100" fmla="*/ 400952 w 660082"/>
                <a:gd name="connsiteY100" fmla="*/ 1224367 h 1238726"/>
                <a:gd name="connsiteX101" fmla="*/ 358090 w 660082"/>
                <a:gd name="connsiteY101" fmla="*/ 1181934 h 1238726"/>
                <a:gd name="connsiteX102" fmla="*/ 400952 w 660082"/>
                <a:gd name="connsiteY102" fmla="*/ 1138642 h 1238726"/>
                <a:gd name="connsiteX103" fmla="*/ 443815 w 660082"/>
                <a:gd name="connsiteY103" fmla="*/ 1181934 h 1238726"/>
                <a:gd name="connsiteX104" fmla="*/ 443815 w 660082"/>
                <a:gd name="connsiteY104" fmla="*/ 1184077 h 1238726"/>
                <a:gd name="connsiteX105" fmla="*/ 496964 w 660082"/>
                <a:gd name="connsiteY105" fmla="*/ 1130927 h 1238726"/>
                <a:gd name="connsiteX106" fmla="*/ 499536 w 660082"/>
                <a:gd name="connsiteY106" fmla="*/ 1128355 h 1238726"/>
                <a:gd name="connsiteX107" fmla="*/ 643125 w 660082"/>
                <a:gd name="connsiteY107" fmla="*/ 1128355 h 1238726"/>
                <a:gd name="connsiteX108" fmla="*/ 645268 w 660082"/>
                <a:gd name="connsiteY108" fmla="*/ 1096637 h 1238726"/>
                <a:gd name="connsiteX109" fmla="*/ 329372 w 660082"/>
                <a:gd name="connsiteY109" fmla="*/ 1096637 h 1238726"/>
                <a:gd name="connsiteX110" fmla="*/ 272365 w 660082"/>
                <a:gd name="connsiteY110" fmla="*/ 1153644 h 1238726"/>
                <a:gd name="connsiteX111" fmla="*/ 283080 w 660082"/>
                <a:gd name="connsiteY111" fmla="*/ 1181934 h 1238726"/>
                <a:gd name="connsiteX112" fmla="*/ 239789 w 660082"/>
                <a:gd name="connsiteY112" fmla="*/ 1224367 h 1238726"/>
                <a:gd name="connsiteX113" fmla="*/ 196927 w 660082"/>
                <a:gd name="connsiteY113" fmla="*/ 1181934 h 1238726"/>
                <a:gd name="connsiteX114" fmla="*/ 239789 w 660082"/>
                <a:gd name="connsiteY114" fmla="*/ 1138642 h 1238726"/>
                <a:gd name="connsiteX115" fmla="*/ 255648 w 660082"/>
                <a:gd name="connsiteY115" fmla="*/ 1141643 h 1238726"/>
                <a:gd name="connsiteX116" fmla="*/ 316942 w 660082"/>
                <a:gd name="connsiteY116" fmla="*/ 1078635 h 1238726"/>
                <a:gd name="connsiteX117" fmla="*/ 319942 w 660082"/>
                <a:gd name="connsiteY117" fmla="*/ 1076063 h 1238726"/>
                <a:gd name="connsiteX118" fmla="*/ 645268 w 660082"/>
                <a:gd name="connsiteY118" fmla="*/ 1076063 h 1238726"/>
                <a:gd name="connsiteX119" fmla="*/ 648697 w 660082"/>
                <a:gd name="connsiteY119" fmla="*/ 1022914 h 1238726"/>
                <a:gd name="connsiteX120" fmla="*/ 616550 w 660082"/>
                <a:gd name="connsiteY120" fmla="*/ 1022914 h 1238726"/>
                <a:gd name="connsiteX121" fmla="*/ 577974 w 660082"/>
                <a:gd name="connsiteY121" fmla="*/ 1047345 h 1238726"/>
                <a:gd name="connsiteX122" fmla="*/ 535540 w 660082"/>
                <a:gd name="connsiteY122" fmla="*/ 1004483 h 1238726"/>
                <a:gd name="connsiteX123" fmla="*/ 577974 w 660082"/>
                <a:gd name="connsiteY123" fmla="*/ 961192 h 1238726"/>
                <a:gd name="connsiteX124" fmla="*/ 621265 w 660082"/>
                <a:gd name="connsiteY124" fmla="*/ 1003197 h 1238726"/>
                <a:gd name="connsiteX125" fmla="*/ 650412 w 660082"/>
                <a:gd name="connsiteY125" fmla="*/ 1003197 h 1238726"/>
                <a:gd name="connsiteX126" fmla="*/ 653841 w 660082"/>
                <a:gd name="connsiteY126" fmla="*/ 932474 h 1238726"/>
                <a:gd name="connsiteX127" fmla="*/ 539827 w 660082"/>
                <a:gd name="connsiteY127" fmla="*/ 932474 h 1238726"/>
                <a:gd name="connsiteX128" fmla="*/ 435242 w 660082"/>
                <a:gd name="connsiteY128" fmla="*/ 1037058 h 1238726"/>
                <a:gd name="connsiteX129" fmla="*/ 430956 w 660082"/>
                <a:gd name="connsiteY129" fmla="*/ 1039630 h 1238726"/>
                <a:gd name="connsiteX130" fmla="*/ 406524 w 660082"/>
                <a:gd name="connsiteY130" fmla="*/ 1047345 h 1238726"/>
                <a:gd name="connsiteX131" fmla="*/ 363662 w 660082"/>
                <a:gd name="connsiteY131" fmla="*/ 1004483 h 1238726"/>
                <a:gd name="connsiteX132" fmla="*/ 406524 w 660082"/>
                <a:gd name="connsiteY132" fmla="*/ 961192 h 1238726"/>
                <a:gd name="connsiteX133" fmla="*/ 448529 w 660082"/>
                <a:gd name="connsiteY133" fmla="*/ 995482 h 1238726"/>
                <a:gd name="connsiteX134" fmla="*/ 529111 w 660082"/>
                <a:gd name="connsiteY134" fmla="*/ 915757 h 1238726"/>
                <a:gd name="connsiteX135" fmla="*/ 532111 w 660082"/>
                <a:gd name="connsiteY135" fmla="*/ 912757 h 1238726"/>
                <a:gd name="connsiteX136" fmla="*/ 655127 w 660082"/>
                <a:gd name="connsiteY136" fmla="*/ 912757 h 1238726"/>
                <a:gd name="connsiteX137" fmla="*/ 657698 w 660082"/>
                <a:gd name="connsiteY137" fmla="*/ 848463 h 1238726"/>
                <a:gd name="connsiteX138" fmla="*/ 620837 w 660082"/>
                <a:gd name="connsiteY138" fmla="*/ 848463 h 1238726"/>
                <a:gd name="connsiteX139" fmla="*/ 580117 w 660082"/>
                <a:gd name="connsiteY139" fmla="*/ 878896 h 1238726"/>
                <a:gd name="connsiteX140" fmla="*/ 536826 w 660082"/>
                <a:gd name="connsiteY140" fmla="*/ 836033 h 1238726"/>
                <a:gd name="connsiteX141" fmla="*/ 580117 w 660082"/>
                <a:gd name="connsiteY141" fmla="*/ 793171 h 1238726"/>
                <a:gd name="connsiteX142" fmla="*/ 622551 w 660082"/>
                <a:gd name="connsiteY142" fmla="*/ 828747 h 1238726"/>
                <a:gd name="connsiteX143" fmla="*/ 658127 w 660082"/>
                <a:gd name="connsiteY143" fmla="*/ 828747 h 1238726"/>
                <a:gd name="connsiteX144" fmla="*/ 658556 w 660082"/>
                <a:gd name="connsiteY144" fmla="*/ 777740 h 1238726"/>
                <a:gd name="connsiteX145" fmla="*/ 658127 w 660082"/>
                <a:gd name="connsiteY145" fmla="*/ 761024 h 1238726"/>
                <a:gd name="connsiteX146" fmla="*/ 529111 w 660082"/>
                <a:gd name="connsiteY146" fmla="*/ 761024 h 1238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</a:cxnLst>
              <a:rect l="l" t="t" r="r" b="b"/>
              <a:pathLst>
                <a:path w="660082" h="1238726">
                  <a:moveTo>
                    <a:pt x="529111" y="761024"/>
                  </a:moveTo>
                  <a:lnTo>
                    <a:pt x="529111" y="761024"/>
                  </a:lnTo>
                  <a:lnTo>
                    <a:pt x="506394" y="783312"/>
                  </a:lnTo>
                  <a:lnTo>
                    <a:pt x="506394" y="893469"/>
                  </a:lnTo>
                  <a:lnTo>
                    <a:pt x="501679" y="896041"/>
                  </a:lnTo>
                  <a:lnTo>
                    <a:pt x="445529" y="928616"/>
                  </a:lnTo>
                  <a:lnTo>
                    <a:pt x="443386" y="929902"/>
                  </a:lnTo>
                  <a:lnTo>
                    <a:pt x="329800" y="929902"/>
                  </a:lnTo>
                  <a:lnTo>
                    <a:pt x="275365" y="984337"/>
                  </a:lnTo>
                  <a:cubicBezTo>
                    <a:pt x="278365" y="990338"/>
                    <a:pt x="280508" y="997196"/>
                    <a:pt x="280508" y="1004483"/>
                  </a:cubicBezTo>
                  <a:cubicBezTo>
                    <a:pt x="280508" y="1028057"/>
                    <a:pt x="261220" y="1047345"/>
                    <a:pt x="237646" y="1047345"/>
                  </a:cubicBezTo>
                  <a:cubicBezTo>
                    <a:pt x="214072" y="1047345"/>
                    <a:pt x="194783" y="1028486"/>
                    <a:pt x="194783" y="1004483"/>
                  </a:cubicBezTo>
                  <a:cubicBezTo>
                    <a:pt x="194783" y="980480"/>
                    <a:pt x="214072" y="961192"/>
                    <a:pt x="237646" y="961192"/>
                  </a:cubicBezTo>
                  <a:cubicBezTo>
                    <a:pt x="247076" y="961192"/>
                    <a:pt x="255648" y="964192"/>
                    <a:pt x="262506" y="968907"/>
                  </a:cubicBezTo>
                  <a:lnTo>
                    <a:pt x="318656" y="913186"/>
                  </a:lnTo>
                  <a:lnTo>
                    <a:pt x="321656" y="910185"/>
                  </a:lnTo>
                  <a:lnTo>
                    <a:pt x="437814" y="910185"/>
                  </a:lnTo>
                  <a:lnTo>
                    <a:pt x="486677" y="881896"/>
                  </a:lnTo>
                  <a:lnTo>
                    <a:pt x="486677" y="775597"/>
                  </a:lnTo>
                  <a:lnTo>
                    <a:pt x="489677" y="772597"/>
                  </a:lnTo>
                  <a:lnTo>
                    <a:pt x="517967" y="744307"/>
                  </a:lnTo>
                  <a:lnTo>
                    <a:pt x="520967" y="741736"/>
                  </a:lnTo>
                  <a:lnTo>
                    <a:pt x="655984" y="741736"/>
                  </a:lnTo>
                  <a:cubicBezTo>
                    <a:pt x="655555" y="737021"/>
                    <a:pt x="655127" y="732306"/>
                    <a:pt x="654698" y="727162"/>
                  </a:cubicBezTo>
                  <a:lnTo>
                    <a:pt x="459245" y="727162"/>
                  </a:lnTo>
                  <a:lnTo>
                    <a:pt x="414668" y="771311"/>
                  </a:lnTo>
                  <a:lnTo>
                    <a:pt x="414668" y="794028"/>
                  </a:lnTo>
                  <a:cubicBezTo>
                    <a:pt x="434385" y="797886"/>
                    <a:pt x="449387" y="815031"/>
                    <a:pt x="449387" y="836033"/>
                  </a:cubicBezTo>
                  <a:cubicBezTo>
                    <a:pt x="449387" y="859608"/>
                    <a:pt x="430099" y="878896"/>
                    <a:pt x="406524" y="878896"/>
                  </a:cubicBezTo>
                  <a:cubicBezTo>
                    <a:pt x="382950" y="878896"/>
                    <a:pt x="363662" y="859608"/>
                    <a:pt x="363662" y="836033"/>
                  </a:cubicBezTo>
                  <a:cubicBezTo>
                    <a:pt x="363662" y="820174"/>
                    <a:pt x="372234" y="806458"/>
                    <a:pt x="385093" y="799171"/>
                  </a:cubicBezTo>
                  <a:lnTo>
                    <a:pt x="385093" y="759309"/>
                  </a:lnTo>
                  <a:lnTo>
                    <a:pt x="389379" y="755023"/>
                  </a:lnTo>
                  <a:lnTo>
                    <a:pt x="442100" y="702302"/>
                  </a:lnTo>
                  <a:lnTo>
                    <a:pt x="446386" y="698016"/>
                  </a:lnTo>
                  <a:lnTo>
                    <a:pt x="650840" y="698016"/>
                  </a:lnTo>
                  <a:cubicBezTo>
                    <a:pt x="649983" y="691587"/>
                    <a:pt x="649126" y="685157"/>
                    <a:pt x="648269" y="678728"/>
                  </a:cubicBezTo>
                  <a:lnTo>
                    <a:pt x="406096" y="678728"/>
                  </a:lnTo>
                  <a:lnTo>
                    <a:pt x="273222" y="811173"/>
                  </a:lnTo>
                  <a:cubicBezTo>
                    <a:pt x="278365" y="818031"/>
                    <a:pt x="281794" y="826604"/>
                    <a:pt x="281794" y="836033"/>
                  </a:cubicBezTo>
                  <a:cubicBezTo>
                    <a:pt x="281794" y="859608"/>
                    <a:pt x="262078" y="878896"/>
                    <a:pt x="238503" y="878896"/>
                  </a:cubicBezTo>
                  <a:cubicBezTo>
                    <a:pt x="214929" y="878896"/>
                    <a:pt x="195641" y="859608"/>
                    <a:pt x="195641" y="836033"/>
                  </a:cubicBezTo>
                  <a:cubicBezTo>
                    <a:pt x="195641" y="812459"/>
                    <a:pt x="214500" y="793171"/>
                    <a:pt x="238503" y="793171"/>
                  </a:cubicBezTo>
                  <a:cubicBezTo>
                    <a:pt x="241932" y="793171"/>
                    <a:pt x="245361" y="794028"/>
                    <a:pt x="248790" y="794885"/>
                  </a:cubicBezTo>
                  <a:lnTo>
                    <a:pt x="390236" y="653439"/>
                  </a:lnTo>
                  <a:lnTo>
                    <a:pt x="394523" y="649153"/>
                  </a:lnTo>
                  <a:lnTo>
                    <a:pt x="644840" y="649153"/>
                  </a:lnTo>
                  <a:cubicBezTo>
                    <a:pt x="644411" y="647438"/>
                    <a:pt x="644411" y="645295"/>
                    <a:pt x="643982" y="643581"/>
                  </a:cubicBezTo>
                  <a:cubicBezTo>
                    <a:pt x="641411" y="629007"/>
                    <a:pt x="640553" y="614434"/>
                    <a:pt x="640125" y="599861"/>
                  </a:cubicBezTo>
                  <a:cubicBezTo>
                    <a:pt x="639696" y="599861"/>
                    <a:pt x="639696" y="599432"/>
                    <a:pt x="639268" y="599432"/>
                  </a:cubicBezTo>
                  <a:lnTo>
                    <a:pt x="331943" y="599432"/>
                  </a:lnTo>
                  <a:lnTo>
                    <a:pt x="280508" y="650438"/>
                  </a:lnTo>
                  <a:cubicBezTo>
                    <a:pt x="281366" y="653868"/>
                    <a:pt x="282223" y="657297"/>
                    <a:pt x="282223" y="660726"/>
                  </a:cubicBezTo>
                  <a:cubicBezTo>
                    <a:pt x="282223" y="684300"/>
                    <a:pt x="262506" y="703588"/>
                    <a:pt x="238932" y="703588"/>
                  </a:cubicBezTo>
                  <a:cubicBezTo>
                    <a:pt x="215357" y="703588"/>
                    <a:pt x="196069" y="684300"/>
                    <a:pt x="196069" y="660726"/>
                  </a:cubicBezTo>
                  <a:cubicBezTo>
                    <a:pt x="196069" y="637151"/>
                    <a:pt x="214929" y="617435"/>
                    <a:pt x="238932" y="617435"/>
                  </a:cubicBezTo>
                  <a:cubicBezTo>
                    <a:pt x="248362" y="617435"/>
                    <a:pt x="256934" y="620435"/>
                    <a:pt x="264221" y="625578"/>
                  </a:cubicBezTo>
                  <a:lnTo>
                    <a:pt x="315656" y="574143"/>
                  </a:lnTo>
                  <a:lnTo>
                    <a:pt x="319942" y="569857"/>
                  </a:lnTo>
                  <a:lnTo>
                    <a:pt x="609264" y="569857"/>
                  </a:lnTo>
                  <a:cubicBezTo>
                    <a:pt x="543684" y="504277"/>
                    <a:pt x="481962" y="436126"/>
                    <a:pt x="424098" y="366260"/>
                  </a:cubicBezTo>
                  <a:cubicBezTo>
                    <a:pt x="418526" y="368832"/>
                    <a:pt x="412525" y="370118"/>
                    <a:pt x="406096" y="370118"/>
                  </a:cubicBezTo>
                  <a:cubicBezTo>
                    <a:pt x="382521" y="370118"/>
                    <a:pt x="363233" y="351258"/>
                    <a:pt x="363233" y="327255"/>
                  </a:cubicBezTo>
                  <a:cubicBezTo>
                    <a:pt x="363233" y="317397"/>
                    <a:pt x="366662" y="308825"/>
                    <a:pt x="371806" y="301538"/>
                  </a:cubicBezTo>
                  <a:cubicBezTo>
                    <a:pt x="366233" y="294251"/>
                    <a:pt x="360661" y="287393"/>
                    <a:pt x="355089" y="280107"/>
                  </a:cubicBezTo>
                  <a:lnTo>
                    <a:pt x="355089" y="392406"/>
                  </a:lnTo>
                  <a:lnTo>
                    <a:pt x="346088" y="400979"/>
                  </a:lnTo>
                  <a:lnTo>
                    <a:pt x="145492" y="602433"/>
                  </a:lnTo>
                  <a:lnTo>
                    <a:pt x="145492" y="734449"/>
                  </a:lnTo>
                  <a:cubicBezTo>
                    <a:pt x="150635" y="741736"/>
                    <a:pt x="153635" y="750308"/>
                    <a:pt x="153635" y="759738"/>
                  </a:cubicBezTo>
                  <a:cubicBezTo>
                    <a:pt x="153635" y="783312"/>
                    <a:pt x="134347" y="803029"/>
                    <a:pt x="110773" y="803029"/>
                  </a:cubicBezTo>
                  <a:cubicBezTo>
                    <a:pt x="87198" y="803029"/>
                    <a:pt x="67910" y="783741"/>
                    <a:pt x="67910" y="759738"/>
                  </a:cubicBezTo>
                  <a:cubicBezTo>
                    <a:pt x="67910" y="745165"/>
                    <a:pt x="75197" y="731877"/>
                    <a:pt x="86341" y="724162"/>
                  </a:cubicBezTo>
                  <a:lnTo>
                    <a:pt x="86341" y="578001"/>
                  </a:lnTo>
                  <a:lnTo>
                    <a:pt x="94914" y="569429"/>
                  </a:lnTo>
                  <a:lnTo>
                    <a:pt x="296368" y="368403"/>
                  </a:lnTo>
                  <a:lnTo>
                    <a:pt x="296368" y="232101"/>
                  </a:lnTo>
                  <a:lnTo>
                    <a:pt x="304940" y="223528"/>
                  </a:lnTo>
                  <a:lnTo>
                    <a:pt x="309226" y="219242"/>
                  </a:lnTo>
                  <a:cubicBezTo>
                    <a:pt x="257791" y="148947"/>
                    <a:pt x="210214" y="76510"/>
                    <a:pt x="166066" y="3215"/>
                  </a:cubicBezTo>
                  <a:lnTo>
                    <a:pt x="166066" y="229529"/>
                  </a:lnTo>
                  <a:lnTo>
                    <a:pt x="163494" y="232529"/>
                  </a:lnTo>
                  <a:lnTo>
                    <a:pt x="97486" y="298109"/>
                  </a:lnTo>
                  <a:cubicBezTo>
                    <a:pt x="104343" y="305824"/>
                    <a:pt x="109058" y="316111"/>
                    <a:pt x="109058" y="327255"/>
                  </a:cubicBezTo>
                  <a:cubicBezTo>
                    <a:pt x="109058" y="350830"/>
                    <a:pt x="89770" y="370118"/>
                    <a:pt x="66196" y="370118"/>
                  </a:cubicBezTo>
                  <a:cubicBezTo>
                    <a:pt x="45622" y="370118"/>
                    <a:pt x="28477" y="355545"/>
                    <a:pt x="24191" y="336256"/>
                  </a:cubicBezTo>
                  <a:cubicBezTo>
                    <a:pt x="22905" y="347401"/>
                    <a:pt x="21619" y="358545"/>
                    <a:pt x="20333" y="370118"/>
                  </a:cubicBezTo>
                  <a:cubicBezTo>
                    <a:pt x="10475" y="456700"/>
                    <a:pt x="188" y="544140"/>
                    <a:pt x="4045" y="631579"/>
                  </a:cubicBezTo>
                  <a:cubicBezTo>
                    <a:pt x="5331" y="686872"/>
                    <a:pt x="12618" y="742164"/>
                    <a:pt x="21190" y="797028"/>
                  </a:cubicBezTo>
                  <a:cubicBezTo>
                    <a:pt x="37049" y="899898"/>
                    <a:pt x="57623" y="1002340"/>
                    <a:pt x="76912" y="1104781"/>
                  </a:cubicBezTo>
                  <a:cubicBezTo>
                    <a:pt x="84627" y="1145072"/>
                    <a:pt x="85484" y="1186649"/>
                    <a:pt x="91485" y="1227368"/>
                  </a:cubicBezTo>
                  <a:cubicBezTo>
                    <a:pt x="91913" y="1230368"/>
                    <a:pt x="92342" y="1233369"/>
                    <a:pt x="92771" y="1236369"/>
                  </a:cubicBezTo>
                  <a:lnTo>
                    <a:pt x="436099" y="1236369"/>
                  </a:lnTo>
                  <a:lnTo>
                    <a:pt x="511109" y="1161788"/>
                  </a:lnTo>
                  <a:lnTo>
                    <a:pt x="514109" y="1158788"/>
                  </a:lnTo>
                  <a:lnTo>
                    <a:pt x="640982" y="1158788"/>
                  </a:lnTo>
                  <a:cubicBezTo>
                    <a:pt x="641411" y="1154930"/>
                    <a:pt x="641411" y="1151501"/>
                    <a:pt x="641839" y="1147644"/>
                  </a:cubicBezTo>
                  <a:lnTo>
                    <a:pt x="507251" y="1147644"/>
                  </a:lnTo>
                  <a:lnTo>
                    <a:pt x="448529" y="1206794"/>
                  </a:lnTo>
                  <a:cubicBezTo>
                    <a:pt x="445100" y="1210223"/>
                    <a:pt x="439100" y="1210651"/>
                    <a:pt x="435242" y="1207222"/>
                  </a:cubicBezTo>
                  <a:cubicBezTo>
                    <a:pt x="427527" y="1217510"/>
                    <a:pt x="414668" y="1224367"/>
                    <a:pt x="400952" y="1224367"/>
                  </a:cubicBezTo>
                  <a:cubicBezTo>
                    <a:pt x="377378" y="1224367"/>
                    <a:pt x="358090" y="1205508"/>
                    <a:pt x="358090" y="1181934"/>
                  </a:cubicBezTo>
                  <a:cubicBezTo>
                    <a:pt x="358090" y="1158359"/>
                    <a:pt x="376949" y="1138642"/>
                    <a:pt x="400952" y="1138642"/>
                  </a:cubicBezTo>
                  <a:cubicBezTo>
                    <a:pt x="424526" y="1138642"/>
                    <a:pt x="443815" y="1157931"/>
                    <a:pt x="443815" y="1181934"/>
                  </a:cubicBezTo>
                  <a:cubicBezTo>
                    <a:pt x="443815" y="1182791"/>
                    <a:pt x="443815" y="1183220"/>
                    <a:pt x="443815" y="1184077"/>
                  </a:cubicBezTo>
                  <a:lnTo>
                    <a:pt x="496964" y="1130927"/>
                  </a:lnTo>
                  <a:lnTo>
                    <a:pt x="499536" y="1128355"/>
                  </a:lnTo>
                  <a:lnTo>
                    <a:pt x="643125" y="1128355"/>
                  </a:lnTo>
                  <a:cubicBezTo>
                    <a:pt x="643982" y="1117640"/>
                    <a:pt x="644411" y="1107353"/>
                    <a:pt x="645268" y="1096637"/>
                  </a:cubicBezTo>
                  <a:lnTo>
                    <a:pt x="329372" y="1096637"/>
                  </a:lnTo>
                  <a:lnTo>
                    <a:pt x="272365" y="1153644"/>
                  </a:lnTo>
                  <a:cubicBezTo>
                    <a:pt x="279223" y="1161360"/>
                    <a:pt x="283080" y="1170789"/>
                    <a:pt x="283080" y="1181934"/>
                  </a:cubicBezTo>
                  <a:cubicBezTo>
                    <a:pt x="283080" y="1205508"/>
                    <a:pt x="263363" y="1224367"/>
                    <a:pt x="239789" y="1224367"/>
                  </a:cubicBezTo>
                  <a:cubicBezTo>
                    <a:pt x="216215" y="1224367"/>
                    <a:pt x="196927" y="1205508"/>
                    <a:pt x="196927" y="1181934"/>
                  </a:cubicBezTo>
                  <a:cubicBezTo>
                    <a:pt x="196927" y="1158359"/>
                    <a:pt x="215786" y="1138642"/>
                    <a:pt x="239789" y="1138642"/>
                  </a:cubicBezTo>
                  <a:cubicBezTo>
                    <a:pt x="245361" y="1138642"/>
                    <a:pt x="250933" y="1139928"/>
                    <a:pt x="255648" y="1141643"/>
                  </a:cubicBezTo>
                  <a:lnTo>
                    <a:pt x="316942" y="1078635"/>
                  </a:lnTo>
                  <a:lnTo>
                    <a:pt x="319942" y="1076063"/>
                  </a:lnTo>
                  <a:lnTo>
                    <a:pt x="645268" y="1076063"/>
                  </a:lnTo>
                  <a:cubicBezTo>
                    <a:pt x="646554" y="1058490"/>
                    <a:pt x="647412" y="1040487"/>
                    <a:pt x="648697" y="1022914"/>
                  </a:cubicBezTo>
                  <a:lnTo>
                    <a:pt x="616550" y="1022914"/>
                  </a:lnTo>
                  <a:cubicBezTo>
                    <a:pt x="609692" y="1037487"/>
                    <a:pt x="595119" y="1047345"/>
                    <a:pt x="577974" y="1047345"/>
                  </a:cubicBezTo>
                  <a:cubicBezTo>
                    <a:pt x="554400" y="1047345"/>
                    <a:pt x="535540" y="1028486"/>
                    <a:pt x="535540" y="1004483"/>
                  </a:cubicBezTo>
                  <a:cubicBezTo>
                    <a:pt x="535540" y="980480"/>
                    <a:pt x="554400" y="961192"/>
                    <a:pt x="577974" y="961192"/>
                  </a:cubicBezTo>
                  <a:cubicBezTo>
                    <a:pt x="601120" y="961192"/>
                    <a:pt x="620408" y="980051"/>
                    <a:pt x="621265" y="1003197"/>
                  </a:cubicBezTo>
                  <a:lnTo>
                    <a:pt x="650412" y="1003197"/>
                  </a:lnTo>
                  <a:cubicBezTo>
                    <a:pt x="651698" y="979623"/>
                    <a:pt x="652555" y="956048"/>
                    <a:pt x="653841" y="932474"/>
                  </a:cubicBezTo>
                  <a:lnTo>
                    <a:pt x="539827" y="932474"/>
                  </a:lnTo>
                  <a:lnTo>
                    <a:pt x="435242" y="1037058"/>
                  </a:lnTo>
                  <a:cubicBezTo>
                    <a:pt x="433956" y="1038344"/>
                    <a:pt x="432242" y="1039201"/>
                    <a:pt x="430956" y="1039630"/>
                  </a:cubicBezTo>
                  <a:cubicBezTo>
                    <a:pt x="424098" y="1044345"/>
                    <a:pt x="415525" y="1047345"/>
                    <a:pt x="406524" y="1047345"/>
                  </a:cubicBezTo>
                  <a:cubicBezTo>
                    <a:pt x="382950" y="1047345"/>
                    <a:pt x="363662" y="1028486"/>
                    <a:pt x="363662" y="1004483"/>
                  </a:cubicBezTo>
                  <a:cubicBezTo>
                    <a:pt x="363662" y="980480"/>
                    <a:pt x="382950" y="961192"/>
                    <a:pt x="406524" y="961192"/>
                  </a:cubicBezTo>
                  <a:cubicBezTo>
                    <a:pt x="427098" y="961192"/>
                    <a:pt x="444672" y="976193"/>
                    <a:pt x="448529" y="995482"/>
                  </a:cubicBezTo>
                  <a:lnTo>
                    <a:pt x="529111" y="915757"/>
                  </a:lnTo>
                  <a:lnTo>
                    <a:pt x="532111" y="912757"/>
                  </a:lnTo>
                  <a:lnTo>
                    <a:pt x="655127" y="912757"/>
                  </a:lnTo>
                  <a:cubicBezTo>
                    <a:pt x="655984" y="891326"/>
                    <a:pt x="656841" y="869895"/>
                    <a:pt x="657698" y="848463"/>
                  </a:cubicBezTo>
                  <a:lnTo>
                    <a:pt x="620837" y="848463"/>
                  </a:lnTo>
                  <a:cubicBezTo>
                    <a:pt x="615265" y="866037"/>
                    <a:pt x="599405" y="878896"/>
                    <a:pt x="580117" y="878896"/>
                  </a:cubicBezTo>
                  <a:cubicBezTo>
                    <a:pt x="556543" y="878896"/>
                    <a:pt x="536826" y="859608"/>
                    <a:pt x="536826" y="836033"/>
                  </a:cubicBezTo>
                  <a:cubicBezTo>
                    <a:pt x="536826" y="812459"/>
                    <a:pt x="556543" y="793171"/>
                    <a:pt x="580117" y="793171"/>
                  </a:cubicBezTo>
                  <a:cubicBezTo>
                    <a:pt x="601549" y="793171"/>
                    <a:pt x="619122" y="808601"/>
                    <a:pt x="622551" y="828747"/>
                  </a:cubicBezTo>
                  <a:lnTo>
                    <a:pt x="658127" y="828747"/>
                  </a:lnTo>
                  <a:cubicBezTo>
                    <a:pt x="658556" y="811602"/>
                    <a:pt x="658556" y="794457"/>
                    <a:pt x="658556" y="777740"/>
                  </a:cubicBezTo>
                  <a:cubicBezTo>
                    <a:pt x="658556" y="772168"/>
                    <a:pt x="658556" y="766596"/>
                    <a:pt x="658127" y="761024"/>
                  </a:cubicBezTo>
                  <a:lnTo>
                    <a:pt x="529111" y="76102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25D2917D-94AF-474F-9CB8-0EE9E63C66E0}"/>
                </a:ext>
              </a:extLst>
            </p:cNvPr>
            <p:cNvSpPr/>
            <p:nvPr/>
          </p:nvSpPr>
          <p:spPr>
            <a:xfrm>
              <a:off x="5907619" y="3798689"/>
              <a:ext cx="8573" cy="8573"/>
            </a:xfrm>
            <a:custGeom>
              <a:avLst/>
              <a:gdLst>
                <a:gd name="connsiteX0" fmla="*/ 4501 w 8572"/>
                <a:gd name="connsiteY0" fmla="*/ 5786 h 8572"/>
                <a:gd name="connsiteX1" fmla="*/ 7072 w 8572"/>
                <a:gd name="connsiteY1" fmla="*/ 3215 h 8572"/>
                <a:gd name="connsiteX2" fmla="*/ 3215 w 8572"/>
                <a:gd name="connsiteY2" fmla="*/ 3215 h 8572"/>
                <a:gd name="connsiteX3" fmla="*/ 4501 w 8572"/>
                <a:gd name="connsiteY3" fmla="*/ 5786 h 8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" h="8572">
                  <a:moveTo>
                    <a:pt x="4501" y="5786"/>
                  </a:moveTo>
                  <a:lnTo>
                    <a:pt x="7072" y="3215"/>
                  </a:lnTo>
                  <a:lnTo>
                    <a:pt x="3215" y="3215"/>
                  </a:lnTo>
                  <a:cubicBezTo>
                    <a:pt x="3643" y="4072"/>
                    <a:pt x="4072" y="4929"/>
                    <a:pt x="4501" y="57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15FF3880-F90C-4AE9-BE0F-29F2ED6DF419}"/>
                </a:ext>
              </a:extLst>
            </p:cNvPr>
            <p:cNvSpPr/>
            <p:nvPr/>
          </p:nvSpPr>
          <p:spPr>
            <a:xfrm>
              <a:off x="5190530" y="4249174"/>
              <a:ext cx="548640" cy="167164"/>
            </a:xfrm>
            <a:custGeom>
              <a:avLst/>
              <a:gdLst>
                <a:gd name="connsiteX0" fmla="*/ 353830 w 548640"/>
                <a:gd name="connsiteY0" fmla="*/ 77796 h 167163"/>
                <a:gd name="connsiteX1" fmla="*/ 353830 w 548640"/>
                <a:gd name="connsiteY1" fmla="*/ 77796 h 167163"/>
                <a:gd name="connsiteX2" fmla="*/ 350830 w 548640"/>
                <a:gd name="connsiteY2" fmla="*/ 80796 h 167163"/>
                <a:gd name="connsiteX3" fmla="*/ 3215 w 548640"/>
                <a:gd name="connsiteY3" fmla="*/ 80796 h 167163"/>
                <a:gd name="connsiteX4" fmla="*/ 30218 w 548640"/>
                <a:gd name="connsiteY4" fmla="*/ 163949 h 167163"/>
                <a:gd name="connsiteX5" fmla="*/ 314825 w 548640"/>
                <a:gd name="connsiteY5" fmla="*/ 163949 h 167163"/>
                <a:gd name="connsiteX6" fmla="*/ 441698 w 548640"/>
                <a:gd name="connsiteY6" fmla="*/ 37505 h 167163"/>
                <a:gd name="connsiteX7" fmla="*/ 444270 w 548640"/>
                <a:gd name="connsiteY7" fmla="*/ 34933 h 167163"/>
                <a:gd name="connsiteX8" fmla="*/ 543711 w 548640"/>
                <a:gd name="connsiteY8" fmla="*/ 34933 h 167163"/>
                <a:gd name="connsiteX9" fmla="*/ 545854 w 548640"/>
                <a:gd name="connsiteY9" fmla="*/ 3215 h 167163"/>
                <a:gd name="connsiteX10" fmla="*/ 428411 w 548640"/>
                <a:gd name="connsiteY10" fmla="*/ 3215 h 167163"/>
                <a:gd name="connsiteX11" fmla="*/ 353830 w 548640"/>
                <a:gd name="connsiteY11" fmla="*/ 77796 h 16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8640" h="167163">
                  <a:moveTo>
                    <a:pt x="353830" y="77796"/>
                  </a:moveTo>
                  <a:lnTo>
                    <a:pt x="353830" y="77796"/>
                  </a:lnTo>
                  <a:lnTo>
                    <a:pt x="350830" y="80796"/>
                  </a:lnTo>
                  <a:lnTo>
                    <a:pt x="3215" y="80796"/>
                  </a:lnTo>
                  <a:cubicBezTo>
                    <a:pt x="9644" y="109085"/>
                    <a:pt x="19931" y="136517"/>
                    <a:pt x="30218" y="163949"/>
                  </a:cubicBezTo>
                  <a:lnTo>
                    <a:pt x="314825" y="163949"/>
                  </a:lnTo>
                  <a:lnTo>
                    <a:pt x="441698" y="37505"/>
                  </a:lnTo>
                  <a:lnTo>
                    <a:pt x="444270" y="34933"/>
                  </a:lnTo>
                  <a:lnTo>
                    <a:pt x="543711" y="34933"/>
                  </a:lnTo>
                  <a:cubicBezTo>
                    <a:pt x="544568" y="24217"/>
                    <a:pt x="545425" y="13930"/>
                    <a:pt x="545854" y="3215"/>
                  </a:cubicBezTo>
                  <a:lnTo>
                    <a:pt x="428411" y="3215"/>
                  </a:lnTo>
                  <a:lnTo>
                    <a:pt x="353830" y="7779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DAE234A5-EDCD-41B6-9B1E-99AC1B1F8A03}"/>
                </a:ext>
              </a:extLst>
            </p:cNvPr>
            <p:cNvSpPr/>
            <p:nvPr/>
          </p:nvSpPr>
          <p:spPr>
            <a:xfrm>
              <a:off x="5873758" y="3019449"/>
              <a:ext cx="587216" cy="754380"/>
            </a:xfrm>
            <a:custGeom>
              <a:avLst/>
              <a:gdLst>
                <a:gd name="connsiteX0" fmla="*/ 461415 w 587216"/>
                <a:gd name="connsiteY0" fmla="*/ 293822 h 754380"/>
                <a:gd name="connsiteX1" fmla="*/ 461415 w 587216"/>
                <a:gd name="connsiteY1" fmla="*/ 293822 h 754380"/>
                <a:gd name="connsiteX2" fmla="*/ 392835 w 587216"/>
                <a:gd name="connsiteY2" fmla="*/ 361117 h 754380"/>
                <a:gd name="connsiteX3" fmla="*/ 195239 w 587216"/>
                <a:gd name="connsiteY3" fmla="*/ 559141 h 754380"/>
                <a:gd name="connsiteX4" fmla="*/ 44791 w 587216"/>
                <a:gd name="connsiteY4" fmla="*/ 711732 h 754380"/>
                <a:gd name="connsiteX5" fmla="*/ 70080 w 587216"/>
                <a:gd name="connsiteY5" fmla="*/ 753308 h 754380"/>
                <a:gd name="connsiteX6" fmla="*/ 289536 w 587216"/>
                <a:gd name="connsiteY6" fmla="*/ 533852 h 754380"/>
                <a:gd name="connsiteX7" fmla="*/ 307110 w 587216"/>
                <a:gd name="connsiteY7" fmla="*/ 469130 h 754380"/>
                <a:gd name="connsiteX8" fmla="*/ 307538 w 587216"/>
                <a:gd name="connsiteY8" fmla="*/ 466558 h 754380"/>
                <a:gd name="connsiteX9" fmla="*/ 585716 w 587216"/>
                <a:gd name="connsiteY9" fmla="*/ 188381 h 754380"/>
                <a:gd name="connsiteX10" fmla="*/ 562570 w 587216"/>
                <a:gd name="connsiteY10" fmla="*/ 39219 h 754380"/>
                <a:gd name="connsiteX11" fmla="*/ 561285 w 587216"/>
                <a:gd name="connsiteY11" fmla="*/ 3215 h 754380"/>
                <a:gd name="connsiteX12" fmla="*/ 462272 w 587216"/>
                <a:gd name="connsiteY12" fmla="*/ 102227 h 754380"/>
                <a:gd name="connsiteX13" fmla="*/ 462701 w 587216"/>
                <a:gd name="connsiteY13" fmla="*/ 224814 h 754380"/>
                <a:gd name="connsiteX14" fmla="*/ 462701 w 587216"/>
                <a:gd name="connsiteY14" fmla="*/ 229100 h 754380"/>
                <a:gd name="connsiteX15" fmla="*/ 285679 w 587216"/>
                <a:gd name="connsiteY15" fmla="*/ 406122 h 754380"/>
                <a:gd name="connsiteX16" fmla="*/ 281392 w 587216"/>
                <a:gd name="connsiteY16" fmla="*/ 406122 h 754380"/>
                <a:gd name="connsiteX17" fmla="*/ 243245 w 587216"/>
                <a:gd name="connsiteY17" fmla="*/ 406122 h 754380"/>
                <a:gd name="connsiteX18" fmla="*/ 3215 w 587216"/>
                <a:gd name="connsiteY18" fmla="*/ 646152 h 754380"/>
                <a:gd name="connsiteX19" fmla="*/ 34504 w 587216"/>
                <a:gd name="connsiteY19" fmla="*/ 694587 h 754380"/>
                <a:gd name="connsiteX20" fmla="*/ 181523 w 587216"/>
                <a:gd name="connsiteY20" fmla="*/ 545425 h 754380"/>
                <a:gd name="connsiteX21" fmla="*/ 379548 w 587216"/>
                <a:gd name="connsiteY21" fmla="*/ 346972 h 754380"/>
                <a:gd name="connsiteX22" fmla="*/ 448556 w 587216"/>
                <a:gd name="connsiteY22" fmla="*/ 279249 h 754380"/>
                <a:gd name="connsiteX23" fmla="*/ 469987 w 587216"/>
                <a:gd name="connsiteY23" fmla="*/ 259104 h 754380"/>
                <a:gd name="connsiteX24" fmla="*/ 482418 w 587216"/>
                <a:gd name="connsiteY24" fmla="*/ 248817 h 754380"/>
                <a:gd name="connsiteX25" fmla="*/ 487990 w 587216"/>
                <a:gd name="connsiteY25" fmla="*/ 232958 h 754380"/>
                <a:gd name="connsiteX26" fmla="*/ 486704 w 587216"/>
                <a:gd name="connsiteY26" fmla="*/ 196953 h 754380"/>
                <a:gd name="connsiteX27" fmla="*/ 477703 w 587216"/>
                <a:gd name="connsiteY27" fmla="*/ 147233 h 754380"/>
                <a:gd name="connsiteX28" fmla="*/ 478560 w 587216"/>
                <a:gd name="connsiteY28" fmla="*/ 140803 h 754380"/>
                <a:gd name="connsiteX29" fmla="*/ 490133 w 587216"/>
                <a:gd name="connsiteY29" fmla="*/ 101798 h 754380"/>
                <a:gd name="connsiteX30" fmla="*/ 550998 w 587216"/>
                <a:gd name="connsiteY30" fmla="*/ 101798 h 754380"/>
                <a:gd name="connsiteX31" fmla="*/ 550998 w 587216"/>
                <a:gd name="connsiteY31" fmla="*/ 162663 h 754380"/>
                <a:gd name="connsiteX32" fmla="*/ 502992 w 587216"/>
                <a:gd name="connsiteY32" fmla="*/ 171236 h 754380"/>
                <a:gd name="connsiteX33" fmla="*/ 506420 w 587216"/>
                <a:gd name="connsiteY33" fmla="*/ 194810 h 754380"/>
                <a:gd name="connsiteX34" fmla="*/ 507278 w 587216"/>
                <a:gd name="connsiteY34" fmla="*/ 235101 h 754380"/>
                <a:gd name="connsiteX35" fmla="*/ 492276 w 587216"/>
                <a:gd name="connsiteY35" fmla="*/ 265962 h 754380"/>
                <a:gd name="connsiteX36" fmla="*/ 483275 w 587216"/>
                <a:gd name="connsiteY36" fmla="*/ 273677 h 754380"/>
                <a:gd name="connsiteX37" fmla="*/ 461415 w 587216"/>
                <a:gd name="connsiteY37" fmla="*/ 293822 h 754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587216" h="754380">
                  <a:moveTo>
                    <a:pt x="461415" y="293822"/>
                  </a:moveTo>
                  <a:lnTo>
                    <a:pt x="461415" y="293822"/>
                  </a:lnTo>
                  <a:cubicBezTo>
                    <a:pt x="443841" y="310539"/>
                    <a:pt x="420267" y="333684"/>
                    <a:pt x="392835" y="361117"/>
                  </a:cubicBezTo>
                  <a:cubicBezTo>
                    <a:pt x="337542" y="415981"/>
                    <a:pt x="265962" y="487989"/>
                    <a:pt x="195239" y="559141"/>
                  </a:cubicBezTo>
                  <a:cubicBezTo>
                    <a:pt x="141232" y="613577"/>
                    <a:pt x="89368" y="666298"/>
                    <a:pt x="44791" y="711732"/>
                  </a:cubicBezTo>
                  <a:cubicBezTo>
                    <a:pt x="53364" y="725448"/>
                    <a:pt x="61508" y="739592"/>
                    <a:pt x="70080" y="753308"/>
                  </a:cubicBezTo>
                  <a:lnTo>
                    <a:pt x="289536" y="533852"/>
                  </a:lnTo>
                  <a:lnTo>
                    <a:pt x="307110" y="469130"/>
                  </a:lnTo>
                  <a:lnTo>
                    <a:pt x="307538" y="466558"/>
                  </a:lnTo>
                  <a:lnTo>
                    <a:pt x="585716" y="188381"/>
                  </a:lnTo>
                  <a:cubicBezTo>
                    <a:pt x="570714" y="140375"/>
                    <a:pt x="565142" y="89368"/>
                    <a:pt x="562570" y="39219"/>
                  </a:cubicBezTo>
                  <a:cubicBezTo>
                    <a:pt x="561713" y="27218"/>
                    <a:pt x="561285" y="15216"/>
                    <a:pt x="561285" y="3215"/>
                  </a:cubicBezTo>
                  <a:lnTo>
                    <a:pt x="462272" y="102227"/>
                  </a:lnTo>
                  <a:lnTo>
                    <a:pt x="462701" y="224814"/>
                  </a:lnTo>
                  <a:lnTo>
                    <a:pt x="462701" y="229100"/>
                  </a:lnTo>
                  <a:lnTo>
                    <a:pt x="285679" y="406122"/>
                  </a:lnTo>
                  <a:lnTo>
                    <a:pt x="281392" y="406122"/>
                  </a:lnTo>
                  <a:lnTo>
                    <a:pt x="243245" y="406122"/>
                  </a:lnTo>
                  <a:lnTo>
                    <a:pt x="3215" y="646152"/>
                  </a:lnTo>
                  <a:cubicBezTo>
                    <a:pt x="13930" y="662011"/>
                    <a:pt x="24217" y="678299"/>
                    <a:pt x="34504" y="694587"/>
                  </a:cubicBezTo>
                  <a:cubicBezTo>
                    <a:pt x="78653" y="649581"/>
                    <a:pt x="130088" y="597718"/>
                    <a:pt x="181523" y="545425"/>
                  </a:cubicBezTo>
                  <a:cubicBezTo>
                    <a:pt x="252246" y="473845"/>
                    <a:pt x="323826" y="402264"/>
                    <a:pt x="379548" y="346972"/>
                  </a:cubicBezTo>
                  <a:cubicBezTo>
                    <a:pt x="407408" y="319540"/>
                    <a:pt x="430983" y="295966"/>
                    <a:pt x="448556" y="279249"/>
                  </a:cubicBezTo>
                  <a:cubicBezTo>
                    <a:pt x="457129" y="270677"/>
                    <a:pt x="464844" y="264247"/>
                    <a:pt x="469987" y="259104"/>
                  </a:cubicBezTo>
                  <a:cubicBezTo>
                    <a:pt x="475560" y="253960"/>
                    <a:pt x="478131" y="251388"/>
                    <a:pt x="482418" y="248817"/>
                  </a:cubicBezTo>
                  <a:cubicBezTo>
                    <a:pt x="483703" y="247959"/>
                    <a:pt x="487132" y="242816"/>
                    <a:pt x="487990" y="232958"/>
                  </a:cubicBezTo>
                  <a:cubicBezTo>
                    <a:pt x="488847" y="223099"/>
                    <a:pt x="488418" y="209812"/>
                    <a:pt x="486704" y="196953"/>
                  </a:cubicBezTo>
                  <a:cubicBezTo>
                    <a:pt x="483703" y="171236"/>
                    <a:pt x="477703" y="147233"/>
                    <a:pt x="477703" y="147233"/>
                  </a:cubicBezTo>
                  <a:cubicBezTo>
                    <a:pt x="477274" y="145089"/>
                    <a:pt x="477703" y="142946"/>
                    <a:pt x="478560" y="140803"/>
                  </a:cubicBezTo>
                  <a:cubicBezTo>
                    <a:pt x="475560" y="127087"/>
                    <a:pt x="479417" y="112085"/>
                    <a:pt x="490133" y="101798"/>
                  </a:cubicBezTo>
                  <a:cubicBezTo>
                    <a:pt x="506849" y="85082"/>
                    <a:pt x="534281" y="85082"/>
                    <a:pt x="550998" y="101798"/>
                  </a:cubicBezTo>
                  <a:cubicBezTo>
                    <a:pt x="567714" y="118515"/>
                    <a:pt x="567714" y="145518"/>
                    <a:pt x="550998" y="162663"/>
                  </a:cubicBezTo>
                  <a:cubicBezTo>
                    <a:pt x="538139" y="175522"/>
                    <a:pt x="518851" y="178522"/>
                    <a:pt x="502992" y="171236"/>
                  </a:cubicBezTo>
                  <a:cubicBezTo>
                    <a:pt x="504277" y="178522"/>
                    <a:pt x="505563" y="186666"/>
                    <a:pt x="506420" y="194810"/>
                  </a:cubicBezTo>
                  <a:cubicBezTo>
                    <a:pt x="508135" y="208526"/>
                    <a:pt x="508564" y="222671"/>
                    <a:pt x="507278" y="235101"/>
                  </a:cubicBezTo>
                  <a:cubicBezTo>
                    <a:pt x="505992" y="247531"/>
                    <a:pt x="502992" y="259961"/>
                    <a:pt x="492276" y="265962"/>
                  </a:cubicBezTo>
                  <a:cubicBezTo>
                    <a:pt x="493562" y="265533"/>
                    <a:pt x="488847" y="268962"/>
                    <a:pt x="483275" y="273677"/>
                  </a:cubicBezTo>
                  <a:cubicBezTo>
                    <a:pt x="477703" y="278821"/>
                    <a:pt x="470416" y="285250"/>
                    <a:pt x="461415" y="29382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11182860-C9D4-4CB2-BDC3-93206D34FDF7}"/>
                </a:ext>
              </a:extLst>
            </p:cNvPr>
            <p:cNvSpPr/>
            <p:nvPr/>
          </p:nvSpPr>
          <p:spPr>
            <a:xfrm>
              <a:off x="5887903" y="3744254"/>
              <a:ext cx="30004" cy="30004"/>
            </a:xfrm>
            <a:custGeom>
              <a:avLst/>
              <a:gdLst>
                <a:gd name="connsiteX0" fmla="*/ 3215 w 30003"/>
                <a:gd name="connsiteY0" fmla="*/ 14788 h 30003"/>
                <a:gd name="connsiteX1" fmla="*/ 9215 w 30003"/>
                <a:gd name="connsiteY1" fmla="*/ 28504 h 30003"/>
                <a:gd name="connsiteX2" fmla="*/ 26789 w 30003"/>
                <a:gd name="connsiteY2" fmla="*/ 28504 h 30003"/>
                <a:gd name="connsiteX3" fmla="*/ 28932 w 30003"/>
                <a:gd name="connsiteY3" fmla="*/ 26361 h 30003"/>
                <a:gd name="connsiteX4" fmla="*/ 14787 w 30003"/>
                <a:gd name="connsiteY4" fmla="*/ 3215 h 30003"/>
                <a:gd name="connsiteX5" fmla="*/ 3215 w 30003"/>
                <a:gd name="connsiteY5" fmla="*/ 14788 h 30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003" h="30003">
                  <a:moveTo>
                    <a:pt x="3215" y="14788"/>
                  </a:moveTo>
                  <a:cubicBezTo>
                    <a:pt x="5358" y="19502"/>
                    <a:pt x="7072" y="23789"/>
                    <a:pt x="9215" y="28504"/>
                  </a:cubicBezTo>
                  <a:lnTo>
                    <a:pt x="26789" y="28504"/>
                  </a:lnTo>
                  <a:lnTo>
                    <a:pt x="28932" y="26361"/>
                  </a:lnTo>
                  <a:cubicBezTo>
                    <a:pt x="24217" y="18645"/>
                    <a:pt x="19502" y="10930"/>
                    <a:pt x="14787" y="3215"/>
                  </a:cubicBezTo>
                  <a:cubicBezTo>
                    <a:pt x="10930" y="6644"/>
                    <a:pt x="7072" y="10501"/>
                    <a:pt x="3215" y="147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21643274-A47C-4AE4-94B1-69F86748ED87}"/>
                </a:ext>
              </a:extLst>
            </p:cNvPr>
            <p:cNvSpPr/>
            <p:nvPr/>
          </p:nvSpPr>
          <p:spPr>
            <a:xfrm>
              <a:off x="5240695" y="5104709"/>
              <a:ext cx="458629" cy="505778"/>
            </a:xfrm>
            <a:custGeom>
              <a:avLst/>
              <a:gdLst>
                <a:gd name="connsiteX0" fmla="*/ 385961 w 458628"/>
                <a:gd name="connsiteY0" fmla="*/ 350830 h 505777"/>
                <a:gd name="connsiteX1" fmla="*/ 428823 w 458628"/>
                <a:gd name="connsiteY1" fmla="*/ 307967 h 505777"/>
                <a:gd name="connsiteX2" fmla="*/ 456255 w 458628"/>
                <a:gd name="connsiteY2" fmla="*/ 318254 h 505777"/>
                <a:gd name="connsiteX3" fmla="*/ 450683 w 458628"/>
                <a:gd name="connsiteY3" fmla="*/ 270677 h 505777"/>
                <a:gd name="connsiteX4" fmla="*/ 396676 w 458628"/>
                <a:gd name="connsiteY4" fmla="*/ 270677 h 505777"/>
                <a:gd name="connsiteX5" fmla="*/ 303664 w 458628"/>
                <a:gd name="connsiteY5" fmla="*/ 363689 h 505777"/>
                <a:gd name="connsiteX6" fmla="*/ 298092 w 458628"/>
                <a:gd name="connsiteY6" fmla="*/ 366689 h 505777"/>
                <a:gd name="connsiteX7" fmla="*/ 256944 w 458628"/>
                <a:gd name="connsiteY7" fmla="*/ 398407 h 505777"/>
                <a:gd name="connsiteX8" fmla="*/ 214082 w 458628"/>
                <a:gd name="connsiteY8" fmla="*/ 355116 h 505777"/>
                <a:gd name="connsiteX9" fmla="*/ 256944 w 458628"/>
                <a:gd name="connsiteY9" fmla="*/ 312254 h 505777"/>
                <a:gd name="connsiteX10" fmla="*/ 297664 w 458628"/>
                <a:gd name="connsiteY10" fmla="*/ 341828 h 505777"/>
                <a:gd name="connsiteX11" fmla="*/ 385532 w 458628"/>
                <a:gd name="connsiteY11" fmla="*/ 253960 h 505777"/>
                <a:gd name="connsiteX12" fmla="*/ 388532 w 458628"/>
                <a:gd name="connsiteY12" fmla="*/ 251389 h 505777"/>
                <a:gd name="connsiteX13" fmla="*/ 447683 w 458628"/>
                <a:gd name="connsiteY13" fmla="*/ 251389 h 505777"/>
                <a:gd name="connsiteX14" fmla="*/ 441682 w 458628"/>
                <a:gd name="connsiteY14" fmla="*/ 217527 h 505777"/>
                <a:gd name="connsiteX15" fmla="*/ 435252 w 458628"/>
                <a:gd name="connsiteY15" fmla="*/ 217956 h 505777"/>
                <a:gd name="connsiteX16" fmla="*/ 392819 w 458628"/>
                <a:gd name="connsiteY16" fmla="*/ 175094 h 505777"/>
                <a:gd name="connsiteX17" fmla="*/ 423680 w 458628"/>
                <a:gd name="connsiteY17" fmla="*/ 133945 h 505777"/>
                <a:gd name="connsiteX18" fmla="*/ 418536 w 458628"/>
                <a:gd name="connsiteY18" fmla="*/ 111229 h 505777"/>
                <a:gd name="connsiteX19" fmla="*/ 414678 w 458628"/>
                <a:gd name="connsiteY19" fmla="*/ 94084 h 505777"/>
                <a:gd name="connsiteX20" fmla="*/ 412964 w 458628"/>
                <a:gd name="connsiteY20" fmla="*/ 94084 h 505777"/>
                <a:gd name="connsiteX21" fmla="*/ 366672 w 458628"/>
                <a:gd name="connsiteY21" fmla="*/ 140375 h 505777"/>
                <a:gd name="connsiteX22" fmla="*/ 366672 w 458628"/>
                <a:gd name="connsiteY22" fmla="*/ 230386 h 505777"/>
                <a:gd name="connsiteX23" fmla="*/ 363672 w 458628"/>
                <a:gd name="connsiteY23" fmla="*/ 232958 h 505777"/>
                <a:gd name="connsiteX24" fmla="*/ 322095 w 458628"/>
                <a:gd name="connsiteY24" fmla="*/ 274535 h 505777"/>
                <a:gd name="connsiteX25" fmla="*/ 319524 w 458628"/>
                <a:gd name="connsiteY25" fmla="*/ 277535 h 505777"/>
                <a:gd name="connsiteX26" fmla="*/ 176363 w 458628"/>
                <a:gd name="connsiteY26" fmla="*/ 277535 h 505777"/>
                <a:gd name="connsiteX27" fmla="*/ 173362 w 458628"/>
                <a:gd name="connsiteY27" fmla="*/ 274535 h 505777"/>
                <a:gd name="connsiteX28" fmla="*/ 113784 w 458628"/>
                <a:gd name="connsiteY28" fmla="*/ 215384 h 505777"/>
                <a:gd name="connsiteX29" fmla="*/ 98782 w 458628"/>
                <a:gd name="connsiteY29" fmla="*/ 217956 h 505777"/>
                <a:gd name="connsiteX30" fmla="*/ 55919 w 458628"/>
                <a:gd name="connsiteY30" fmla="*/ 175094 h 505777"/>
                <a:gd name="connsiteX31" fmla="*/ 98782 w 458628"/>
                <a:gd name="connsiteY31" fmla="*/ 132231 h 505777"/>
                <a:gd name="connsiteX32" fmla="*/ 141644 w 458628"/>
                <a:gd name="connsiteY32" fmla="*/ 175094 h 505777"/>
                <a:gd name="connsiteX33" fmla="*/ 130071 w 458628"/>
                <a:gd name="connsiteY33" fmla="*/ 203811 h 505777"/>
                <a:gd name="connsiteX34" fmla="*/ 184078 w 458628"/>
                <a:gd name="connsiteY34" fmla="*/ 257818 h 505777"/>
                <a:gd name="connsiteX35" fmla="*/ 311380 w 458628"/>
                <a:gd name="connsiteY35" fmla="*/ 257818 h 505777"/>
                <a:gd name="connsiteX36" fmla="*/ 347384 w 458628"/>
                <a:gd name="connsiteY36" fmla="*/ 221813 h 505777"/>
                <a:gd name="connsiteX37" fmla="*/ 347384 w 458628"/>
                <a:gd name="connsiteY37" fmla="*/ 132231 h 505777"/>
                <a:gd name="connsiteX38" fmla="*/ 349956 w 458628"/>
                <a:gd name="connsiteY38" fmla="*/ 129659 h 505777"/>
                <a:gd name="connsiteX39" fmla="*/ 402677 w 458628"/>
                <a:gd name="connsiteY39" fmla="*/ 77367 h 505777"/>
                <a:gd name="connsiteX40" fmla="*/ 405249 w 458628"/>
                <a:gd name="connsiteY40" fmla="*/ 74795 h 505777"/>
                <a:gd name="connsiteX41" fmla="*/ 411678 w 458628"/>
                <a:gd name="connsiteY41" fmla="*/ 74795 h 505777"/>
                <a:gd name="connsiteX42" fmla="*/ 407820 w 458628"/>
                <a:gd name="connsiteY42" fmla="*/ 39648 h 505777"/>
                <a:gd name="connsiteX43" fmla="*/ 394962 w 458628"/>
                <a:gd name="connsiteY43" fmla="*/ 39648 h 505777"/>
                <a:gd name="connsiteX44" fmla="*/ 289091 w 458628"/>
                <a:gd name="connsiteY44" fmla="*/ 145090 h 505777"/>
                <a:gd name="connsiteX45" fmla="*/ 306236 w 458628"/>
                <a:gd name="connsiteY45" fmla="*/ 179380 h 505777"/>
                <a:gd name="connsiteX46" fmla="*/ 263374 w 458628"/>
                <a:gd name="connsiteY46" fmla="*/ 222242 h 505777"/>
                <a:gd name="connsiteX47" fmla="*/ 220511 w 458628"/>
                <a:gd name="connsiteY47" fmla="*/ 179380 h 505777"/>
                <a:gd name="connsiteX48" fmla="*/ 263374 w 458628"/>
                <a:gd name="connsiteY48" fmla="*/ 136517 h 505777"/>
                <a:gd name="connsiteX49" fmla="*/ 269803 w 458628"/>
                <a:gd name="connsiteY49" fmla="*/ 136946 h 505777"/>
                <a:gd name="connsiteX50" fmla="*/ 383817 w 458628"/>
                <a:gd name="connsiteY50" fmla="*/ 22932 h 505777"/>
                <a:gd name="connsiteX51" fmla="*/ 386389 w 458628"/>
                <a:gd name="connsiteY51" fmla="*/ 20360 h 505777"/>
                <a:gd name="connsiteX52" fmla="*/ 405677 w 458628"/>
                <a:gd name="connsiteY52" fmla="*/ 20360 h 505777"/>
                <a:gd name="connsiteX53" fmla="*/ 403963 w 458628"/>
                <a:gd name="connsiteY53" fmla="*/ 3215 h 505777"/>
                <a:gd name="connsiteX54" fmla="*/ 381674 w 458628"/>
                <a:gd name="connsiteY54" fmla="*/ 3215 h 505777"/>
                <a:gd name="connsiteX55" fmla="*/ 294663 w 458628"/>
                <a:gd name="connsiteY55" fmla="*/ 90226 h 505777"/>
                <a:gd name="connsiteX56" fmla="*/ 291663 w 458628"/>
                <a:gd name="connsiteY56" fmla="*/ 92797 h 505777"/>
                <a:gd name="connsiteX57" fmla="*/ 12200 w 458628"/>
                <a:gd name="connsiteY57" fmla="*/ 92797 h 505777"/>
                <a:gd name="connsiteX58" fmla="*/ 4056 w 458628"/>
                <a:gd name="connsiteY58" fmla="*/ 253532 h 505777"/>
                <a:gd name="connsiteX59" fmla="*/ 20343 w 458628"/>
                <a:gd name="connsiteY59" fmla="*/ 381691 h 505777"/>
                <a:gd name="connsiteX60" fmla="*/ 43489 w 458628"/>
                <a:gd name="connsiteY60" fmla="*/ 505992 h 505777"/>
                <a:gd name="connsiteX61" fmla="*/ 64492 w 458628"/>
                <a:gd name="connsiteY61" fmla="*/ 484989 h 505777"/>
                <a:gd name="connsiteX62" fmla="*/ 73064 w 458628"/>
                <a:gd name="connsiteY62" fmla="*/ 476417 h 505777"/>
                <a:gd name="connsiteX63" fmla="*/ 449826 w 458628"/>
                <a:gd name="connsiteY63" fmla="*/ 476417 h 505777"/>
                <a:gd name="connsiteX64" fmla="*/ 451540 w 458628"/>
                <a:gd name="connsiteY64" fmla="*/ 463558 h 505777"/>
                <a:gd name="connsiteX65" fmla="*/ 452826 w 458628"/>
                <a:gd name="connsiteY65" fmla="*/ 451985 h 505777"/>
                <a:gd name="connsiteX66" fmla="*/ 171648 w 458628"/>
                <a:gd name="connsiteY66" fmla="*/ 451985 h 505777"/>
                <a:gd name="connsiteX67" fmla="*/ 166076 w 458628"/>
                <a:gd name="connsiteY67" fmla="*/ 446413 h 505777"/>
                <a:gd name="connsiteX68" fmla="*/ 110783 w 458628"/>
                <a:gd name="connsiteY68" fmla="*/ 390692 h 505777"/>
                <a:gd name="connsiteX69" fmla="*/ 92352 w 458628"/>
                <a:gd name="connsiteY69" fmla="*/ 394978 h 505777"/>
                <a:gd name="connsiteX70" fmla="*/ 49061 w 458628"/>
                <a:gd name="connsiteY70" fmla="*/ 351687 h 505777"/>
                <a:gd name="connsiteX71" fmla="*/ 92352 w 458628"/>
                <a:gd name="connsiteY71" fmla="*/ 308825 h 505777"/>
                <a:gd name="connsiteX72" fmla="*/ 135644 w 458628"/>
                <a:gd name="connsiteY72" fmla="*/ 351687 h 505777"/>
                <a:gd name="connsiteX73" fmla="*/ 134786 w 458628"/>
                <a:gd name="connsiteY73" fmla="*/ 359402 h 505777"/>
                <a:gd name="connsiteX74" fmla="*/ 188364 w 458628"/>
                <a:gd name="connsiteY74" fmla="*/ 412552 h 505777"/>
                <a:gd name="connsiteX75" fmla="*/ 456684 w 458628"/>
                <a:gd name="connsiteY75" fmla="*/ 412552 h 505777"/>
                <a:gd name="connsiteX76" fmla="*/ 458827 w 458628"/>
                <a:gd name="connsiteY76" fmla="*/ 382548 h 505777"/>
                <a:gd name="connsiteX77" fmla="*/ 429252 w 458628"/>
                <a:gd name="connsiteY77" fmla="*/ 394978 h 505777"/>
                <a:gd name="connsiteX78" fmla="*/ 385961 w 458628"/>
                <a:gd name="connsiteY78" fmla="*/ 350830 h 505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458628" h="505777">
                  <a:moveTo>
                    <a:pt x="385961" y="350830"/>
                  </a:moveTo>
                  <a:cubicBezTo>
                    <a:pt x="385961" y="327256"/>
                    <a:pt x="405249" y="307967"/>
                    <a:pt x="428823" y="307967"/>
                  </a:cubicBezTo>
                  <a:cubicBezTo>
                    <a:pt x="439539" y="307967"/>
                    <a:pt x="448968" y="311825"/>
                    <a:pt x="456255" y="318254"/>
                  </a:cubicBezTo>
                  <a:cubicBezTo>
                    <a:pt x="454969" y="302395"/>
                    <a:pt x="452826" y="286536"/>
                    <a:pt x="450683" y="270677"/>
                  </a:cubicBezTo>
                  <a:lnTo>
                    <a:pt x="396676" y="270677"/>
                  </a:lnTo>
                  <a:lnTo>
                    <a:pt x="303664" y="363689"/>
                  </a:lnTo>
                  <a:cubicBezTo>
                    <a:pt x="302379" y="365403"/>
                    <a:pt x="300236" y="366260"/>
                    <a:pt x="298092" y="366689"/>
                  </a:cubicBezTo>
                  <a:cubicBezTo>
                    <a:pt x="292949" y="384691"/>
                    <a:pt x="276661" y="398407"/>
                    <a:pt x="256944" y="398407"/>
                  </a:cubicBezTo>
                  <a:cubicBezTo>
                    <a:pt x="233370" y="398407"/>
                    <a:pt x="214082" y="378691"/>
                    <a:pt x="214082" y="355116"/>
                  </a:cubicBezTo>
                  <a:cubicBezTo>
                    <a:pt x="214082" y="331542"/>
                    <a:pt x="232941" y="312254"/>
                    <a:pt x="256944" y="312254"/>
                  </a:cubicBezTo>
                  <a:cubicBezTo>
                    <a:pt x="276233" y="312254"/>
                    <a:pt x="292092" y="324683"/>
                    <a:pt x="297664" y="341828"/>
                  </a:cubicBezTo>
                  <a:lnTo>
                    <a:pt x="385532" y="253960"/>
                  </a:lnTo>
                  <a:lnTo>
                    <a:pt x="388532" y="251389"/>
                  </a:lnTo>
                  <a:lnTo>
                    <a:pt x="447683" y="251389"/>
                  </a:lnTo>
                  <a:cubicBezTo>
                    <a:pt x="445968" y="240245"/>
                    <a:pt x="443825" y="228672"/>
                    <a:pt x="441682" y="217527"/>
                  </a:cubicBezTo>
                  <a:cubicBezTo>
                    <a:pt x="439539" y="217956"/>
                    <a:pt x="437396" y="217956"/>
                    <a:pt x="435252" y="217956"/>
                  </a:cubicBezTo>
                  <a:cubicBezTo>
                    <a:pt x="411678" y="217956"/>
                    <a:pt x="392819" y="199097"/>
                    <a:pt x="392819" y="175094"/>
                  </a:cubicBezTo>
                  <a:cubicBezTo>
                    <a:pt x="392819" y="155377"/>
                    <a:pt x="405677" y="139089"/>
                    <a:pt x="423680" y="133945"/>
                  </a:cubicBezTo>
                  <a:cubicBezTo>
                    <a:pt x="421965" y="126230"/>
                    <a:pt x="420251" y="118943"/>
                    <a:pt x="418536" y="111229"/>
                  </a:cubicBezTo>
                  <a:cubicBezTo>
                    <a:pt x="417250" y="105656"/>
                    <a:pt x="415964" y="99655"/>
                    <a:pt x="414678" y="94084"/>
                  </a:cubicBezTo>
                  <a:lnTo>
                    <a:pt x="412964" y="94084"/>
                  </a:lnTo>
                  <a:lnTo>
                    <a:pt x="366672" y="140375"/>
                  </a:lnTo>
                  <a:lnTo>
                    <a:pt x="366672" y="230386"/>
                  </a:lnTo>
                  <a:lnTo>
                    <a:pt x="363672" y="232958"/>
                  </a:lnTo>
                  <a:lnTo>
                    <a:pt x="322095" y="274535"/>
                  </a:lnTo>
                  <a:lnTo>
                    <a:pt x="319524" y="277535"/>
                  </a:lnTo>
                  <a:lnTo>
                    <a:pt x="176363" y="277535"/>
                  </a:lnTo>
                  <a:lnTo>
                    <a:pt x="173362" y="274535"/>
                  </a:lnTo>
                  <a:lnTo>
                    <a:pt x="113784" y="215384"/>
                  </a:lnTo>
                  <a:cubicBezTo>
                    <a:pt x="109069" y="217099"/>
                    <a:pt x="103925" y="217956"/>
                    <a:pt x="98782" y="217956"/>
                  </a:cubicBezTo>
                  <a:cubicBezTo>
                    <a:pt x="75207" y="217956"/>
                    <a:pt x="55919" y="199097"/>
                    <a:pt x="55919" y="175094"/>
                  </a:cubicBezTo>
                  <a:cubicBezTo>
                    <a:pt x="55919" y="151090"/>
                    <a:pt x="75207" y="132231"/>
                    <a:pt x="98782" y="132231"/>
                  </a:cubicBezTo>
                  <a:cubicBezTo>
                    <a:pt x="122356" y="132231"/>
                    <a:pt x="141644" y="151519"/>
                    <a:pt x="141644" y="175094"/>
                  </a:cubicBezTo>
                  <a:cubicBezTo>
                    <a:pt x="141644" y="186238"/>
                    <a:pt x="136929" y="196096"/>
                    <a:pt x="130071" y="203811"/>
                  </a:cubicBezTo>
                  <a:lnTo>
                    <a:pt x="184078" y="257818"/>
                  </a:lnTo>
                  <a:lnTo>
                    <a:pt x="311380" y="257818"/>
                  </a:lnTo>
                  <a:lnTo>
                    <a:pt x="347384" y="221813"/>
                  </a:lnTo>
                  <a:lnTo>
                    <a:pt x="347384" y="132231"/>
                  </a:lnTo>
                  <a:lnTo>
                    <a:pt x="349956" y="129659"/>
                  </a:lnTo>
                  <a:lnTo>
                    <a:pt x="402677" y="77367"/>
                  </a:lnTo>
                  <a:lnTo>
                    <a:pt x="405249" y="74795"/>
                  </a:lnTo>
                  <a:lnTo>
                    <a:pt x="411678" y="74795"/>
                  </a:lnTo>
                  <a:cubicBezTo>
                    <a:pt x="409964" y="63222"/>
                    <a:pt x="409106" y="51650"/>
                    <a:pt x="407820" y="39648"/>
                  </a:cubicBezTo>
                  <a:lnTo>
                    <a:pt x="394962" y="39648"/>
                  </a:lnTo>
                  <a:lnTo>
                    <a:pt x="289091" y="145090"/>
                  </a:lnTo>
                  <a:cubicBezTo>
                    <a:pt x="299378" y="152805"/>
                    <a:pt x="306236" y="165235"/>
                    <a:pt x="306236" y="179380"/>
                  </a:cubicBezTo>
                  <a:cubicBezTo>
                    <a:pt x="306236" y="202954"/>
                    <a:pt x="287377" y="222242"/>
                    <a:pt x="263374" y="222242"/>
                  </a:cubicBezTo>
                  <a:cubicBezTo>
                    <a:pt x="239371" y="222242"/>
                    <a:pt x="220511" y="203383"/>
                    <a:pt x="220511" y="179380"/>
                  </a:cubicBezTo>
                  <a:cubicBezTo>
                    <a:pt x="220511" y="155377"/>
                    <a:pt x="239799" y="136517"/>
                    <a:pt x="263374" y="136517"/>
                  </a:cubicBezTo>
                  <a:cubicBezTo>
                    <a:pt x="265517" y="136517"/>
                    <a:pt x="267660" y="136517"/>
                    <a:pt x="269803" y="136946"/>
                  </a:cubicBezTo>
                  <a:lnTo>
                    <a:pt x="383817" y="22932"/>
                  </a:lnTo>
                  <a:lnTo>
                    <a:pt x="386389" y="20360"/>
                  </a:lnTo>
                  <a:lnTo>
                    <a:pt x="405677" y="20360"/>
                  </a:lnTo>
                  <a:cubicBezTo>
                    <a:pt x="405249" y="14788"/>
                    <a:pt x="404391" y="8787"/>
                    <a:pt x="403963" y="3215"/>
                  </a:cubicBezTo>
                  <a:lnTo>
                    <a:pt x="381674" y="3215"/>
                  </a:lnTo>
                  <a:lnTo>
                    <a:pt x="294663" y="90226"/>
                  </a:lnTo>
                  <a:lnTo>
                    <a:pt x="291663" y="92797"/>
                  </a:lnTo>
                  <a:lnTo>
                    <a:pt x="12200" y="92797"/>
                  </a:lnTo>
                  <a:cubicBezTo>
                    <a:pt x="6627" y="146376"/>
                    <a:pt x="1055" y="199525"/>
                    <a:pt x="4056" y="253532"/>
                  </a:cubicBezTo>
                  <a:cubicBezTo>
                    <a:pt x="5341" y="296823"/>
                    <a:pt x="13057" y="339257"/>
                    <a:pt x="20343" y="381691"/>
                  </a:cubicBezTo>
                  <a:cubicBezTo>
                    <a:pt x="27630" y="423267"/>
                    <a:pt x="35774" y="464416"/>
                    <a:pt x="43489" y="505992"/>
                  </a:cubicBezTo>
                  <a:lnTo>
                    <a:pt x="64492" y="484989"/>
                  </a:lnTo>
                  <a:lnTo>
                    <a:pt x="73064" y="476417"/>
                  </a:lnTo>
                  <a:lnTo>
                    <a:pt x="449826" y="476417"/>
                  </a:lnTo>
                  <a:cubicBezTo>
                    <a:pt x="450254" y="472131"/>
                    <a:pt x="451112" y="467844"/>
                    <a:pt x="451540" y="463558"/>
                  </a:cubicBezTo>
                  <a:cubicBezTo>
                    <a:pt x="451969" y="459700"/>
                    <a:pt x="452397" y="455843"/>
                    <a:pt x="452826" y="451985"/>
                  </a:cubicBezTo>
                  <a:lnTo>
                    <a:pt x="171648" y="451985"/>
                  </a:lnTo>
                  <a:lnTo>
                    <a:pt x="166076" y="446413"/>
                  </a:lnTo>
                  <a:lnTo>
                    <a:pt x="110783" y="390692"/>
                  </a:lnTo>
                  <a:cubicBezTo>
                    <a:pt x="105211" y="393263"/>
                    <a:pt x="99210" y="394978"/>
                    <a:pt x="92352" y="394978"/>
                  </a:cubicBezTo>
                  <a:cubicBezTo>
                    <a:pt x="68778" y="394978"/>
                    <a:pt x="49061" y="375261"/>
                    <a:pt x="49061" y="351687"/>
                  </a:cubicBezTo>
                  <a:cubicBezTo>
                    <a:pt x="49061" y="328113"/>
                    <a:pt x="68349" y="308825"/>
                    <a:pt x="92352" y="308825"/>
                  </a:cubicBezTo>
                  <a:cubicBezTo>
                    <a:pt x="115927" y="308825"/>
                    <a:pt x="135644" y="328113"/>
                    <a:pt x="135644" y="351687"/>
                  </a:cubicBezTo>
                  <a:cubicBezTo>
                    <a:pt x="135644" y="354259"/>
                    <a:pt x="135215" y="356830"/>
                    <a:pt x="134786" y="359402"/>
                  </a:cubicBezTo>
                  <a:lnTo>
                    <a:pt x="188364" y="412552"/>
                  </a:lnTo>
                  <a:lnTo>
                    <a:pt x="456684" y="412552"/>
                  </a:lnTo>
                  <a:cubicBezTo>
                    <a:pt x="457541" y="402694"/>
                    <a:pt x="458398" y="392406"/>
                    <a:pt x="458827" y="382548"/>
                  </a:cubicBezTo>
                  <a:cubicBezTo>
                    <a:pt x="451112" y="390263"/>
                    <a:pt x="440825" y="394978"/>
                    <a:pt x="429252" y="394978"/>
                  </a:cubicBezTo>
                  <a:cubicBezTo>
                    <a:pt x="405249" y="394121"/>
                    <a:pt x="385961" y="374404"/>
                    <a:pt x="385961" y="3508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193BD9FC-2854-4C11-BBFA-64B97EA9711B}"/>
                </a:ext>
              </a:extLst>
            </p:cNvPr>
            <p:cNvSpPr/>
            <p:nvPr/>
          </p:nvSpPr>
          <p:spPr>
            <a:xfrm>
              <a:off x="5924764" y="3802547"/>
              <a:ext cx="21431" cy="12859"/>
            </a:xfrm>
            <a:custGeom>
              <a:avLst/>
              <a:gdLst>
                <a:gd name="connsiteX0" fmla="*/ 13502 w 21431"/>
                <a:gd name="connsiteY0" fmla="*/ 3215 h 12858"/>
                <a:gd name="connsiteX1" fmla="*/ 3215 w 21431"/>
                <a:gd name="connsiteY1" fmla="*/ 13502 h 12858"/>
                <a:gd name="connsiteX2" fmla="*/ 19503 w 21431"/>
                <a:gd name="connsiteY2" fmla="*/ 13502 h 12858"/>
                <a:gd name="connsiteX3" fmla="*/ 13502 w 21431"/>
                <a:gd name="connsiteY3" fmla="*/ 3215 h 12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431" h="12858">
                  <a:moveTo>
                    <a:pt x="13502" y="3215"/>
                  </a:moveTo>
                  <a:lnTo>
                    <a:pt x="3215" y="13502"/>
                  </a:lnTo>
                  <a:lnTo>
                    <a:pt x="19503" y="13502"/>
                  </a:lnTo>
                  <a:cubicBezTo>
                    <a:pt x="17359" y="10073"/>
                    <a:pt x="15216" y="6644"/>
                    <a:pt x="13502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D5F86265-B65B-4949-9AF5-67B5527295BF}"/>
                </a:ext>
              </a:extLst>
            </p:cNvPr>
            <p:cNvSpPr/>
            <p:nvPr/>
          </p:nvSpPr>
          <p:spPr>
            <a:xfrm>
              <a:off x="5293828" y="5676067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E9000B0B-907A-4D6E-B7B8-1FA3CC38971D}"/>
                </a:ext>
              </a:extLst>
            </p:cNvPr>
            <p:cNvSpPr/>
            <p:nvPr/>
          </p:nvSpPr>
          <p:spPr>
            <a:xfrm>
              <a:off x="5293828" y="5636204"/>
              <a:ext cx="390049" cy="222885"/>
            </a:xfrm>
            <a:custGeom>
              <a:avLst/>
              <a:gdLst>
                <a:gd name="connsiteX0" fmla="*/ 3215 w 390048"/>
                <a:gd name="connsiteY0" fmla="*/ 43077 h 222885"/>
                <a:gd name="connsiteX1" fmla="*/ 18645 w 390048"/>
                <a:gd name="connsiteY1" fmla="*/ 118943 h 222885"/>
                <a:gd name="connsiteX2" fmla="*/ 41362 w 390048"/>
                <a:gd name="connsiteY2" fmla="*/ 112514 h 222885"/>
                <a:gd name="connsiteX3" fmla="*/ 84225 w 390048"/>
                <a:gd name="connsiteY3" fmla="*/ 155377 h 222885"/>
                <a:gd name="connsiteX4" fmla="*/ 79939 w 390048"/>
                <a:gd name="connsiteY4" fmla="*/ 174236 h 222885"/>
                <a:gd name="connsiteX5" fmla="*/ 127516 w 390048"/>
                <a:gd name="connsiteY5" fmla="*/ 221813 h 222885"/>
                <a:gd name="connsiteX6" fmla="*/ 352115 w 390048"/>
                <a:gd name="connsiteY6" fmla="*/ 221813 h 222885"/>
                <a:gd name="connsiteX7" fmla="*/ 356830 w 390048"/>
                <a:gd name="connsiteY7" fmla="*/ 192667 h 222885"/>
                <a:gd name="connsiteX8" fmla="*/ 334970 w 390048"/>
                <a:gd name="connsiteY8" fmla="*/ 155377 h 222885"/>
                <a:gd name="connsiteX9" fmla="*/ 370118 w 390048"/>
                <a:gd name="connsiteY9" fmla="*/ 113372 h 222885"/>
                <a:gd name="connsiteX10" fmla="*/ 374833 w 390048"/>
                <a:gd name="connsiteY10" fmla="*/ 85940 h 222885"/>
                <a:gd name="connsiteX11" fmla="*/ 309682 w 390048"/>
                <a:gd name="connsiteY11" fmla="*/ 85940 h 222885"/>
                <a:gd name="connsiteX12" fmla="*/ 247102 w 390048"/>
                <a:gd name="connsiteY12" fmla="*/ 148519 h 222885"/>
                <a:gd name="connsiteX13" fmla="*/ 248817 w 390048"/>
                <a:gd name="connsiteY13" fmla="*/ 159663 h 222885"/>
                <a:gd name="connsiteX14" fmla="*/ 205526 w 390048"/>
                <a:gd name="connsiteY14" fmla="*/ 202525 h 222885"/>
                <a:gd name="connsiteX15" fmla="*/ 162663 w 390048"/>
                <a:gd name="connsiteY15" fmla="*/ 159663 h 222885"/>
                <a:gd name="connsiteX16" fmla="*/ 205526 w 390048"/>
                <a:gd name="connsiteY16" fmla="*/ 116800 h 222885"/>
                <a:gd name="connsiteX17" fmla="*/ 220528 w 390048"/>
                <a:gd name="connsiteY17" fmla="*/ 119372 h 222885"/>
                <a:gd name="connsiteX18" fmla="*/ 286964 w 390048"/>
                <a:gd name="connsiteY18" fmla="*/ 52507 h 222885"/>
                <a:gd name="connsiteX19" fmla="*/ 292965 w 390048"/>
                <a:gd name="connsiteY19" fmla="*/ 46935 h 222885"/>
                <a:gd name="connsiteX20" fmla="*/ 380405 w 390048"/>
                <a:gd name="connsiteY20" fmla="*/ 46935 h 222885"/>
                <a:gd name="connsiteX21" fmla="*/ 387263 w 390048"/>
                <a:gd name="connsiteY21" fmla="*/ 3215 h 222885"/>
                <a:gd name="connsiteX22" fmla="*/ 43505 w 390048"/>
                <a:gd name="connsiteY22" fmla="*/ 3215 h 222885"/>
                <a:gd name="connsiteX23" fmla="*/ 3215 w 390048"/>
                <a:gd name="connsiteY23" fmla="*/ 43077 h 222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90048" h="222885">
                  <a:moveTo>
                    <a:pt x="3215" y="43077"/>
                  </a:moveTo>
                  <a:cubicBezTo>
                    <a:pt x="8358" y="68366"/>
                    <a:pt x="13502" y="93655"/>
                    <a:pt x="18645" y="118943"/>
                  </a:cubicBezTo>
                  <a:cubicBezTo>
                    <a:pt x="25075" y="115086"/>
                    <a:pt x="32790" y="112514"/>
                    <a:pt x="41362" y="112514"/>
                  </a:cubicBezTo>
                  <a:cubicBezTo>
                    <a:pt x="64937" y="112514"/>
                    <a:pt x="84225" y="131374"/>
                    <a:pt x="84225" y="155377"/>
                  </a:cubicBezTo>
                  <a:cubicBezTo>
                    <a:pt x="84225" y="162235"/>
                    <a:pt x="82510" y="168664"/>
                    <a:pt x="79939" y="174236"/>
                  </a:cubicBezTo>
                  <a:lnTo>
                    <a:pt x="127516" y="221813"/>
                  </a:lnTo>
                  <a:lnTo>
                    <a:pt x="352115" y="221813"/>
                  </a:lnTo>
                  <a:cubicBezTo>
                    <a:pt x="353830" y="211955"/>
                    <a:pt x="355544" y="202525"/>
                    <a:pt x="356830" y="192667"/>
                  </a:cubicBezTo>
                  <a:cubicBezTo>
                    <a:pt x="343543" y="185380"/>
                    <a:pt x="334970" y="171236"/>
                    <a:pt x="334970" y="155377"/>
                  </a:cubicBezTo>
                  <a:cubicBezTo>
                    <a:pt x="334970" y="134374"/>
                    <a:pt x="349972" y="116800"/>
                    <a:pt x="370118" y="113372"/>
                  </a:cubicBezTo>
                  <a:cubicBezTo>
                    <a:pt x="371832" y="104371"/>
                    <a:pt x="373118" y="94941"/>
                    <a:pt x="374833" y="85940"/>
                  </a:cubicBezTo>
                  <a:lnTo>
                    <a:pt x="309682" y="85940"/>
                  </a:lnTo>
                  <a:lnTo>
                    <a:pt x="247102" y="148519"/>
                  </a:lnTo>
                  <a:cubicBezTo>
                    <a:pt x="247960" y="151948"/>
                    <a:pt x="248817" y="155806"/>
                    <a:pt x="248817" y="159663"/>
                  </a:cubicBezTo>
                  <a:cubicBezTo>
                    <a:pt x="248817" y="183237"/>
                    <a:pt x="229100" y="202525"/>
                    <a:pt x="205526" y="202525"/>
                  </a:cubicBezTo>
                  <a:cubicBezTo>
                    <a:pt x="181951" y="202525"/>
                    <a:pt x="162663" y="183666"/>
                    <a:pt x="162663" y="159663"/>
                  </a:cubicBezTo>
                  <a:cubicBezTo>
                    <a:pt x="162663" y="135660"/>
                    <a:pt x="181523" y="116800"/>
                    <a:pt x="205526" y="116800"/>
                  </a:cubicBezTo>
                  <a:cubicBezTo>
                    <a:pt x="210669" y="116800"/>
                    <a:pt x="216241" y="117658"/>
                    <a:pt x="220528" y="119372"/>
                  </a:cubicBezTo>
                  <a:lnTo>
                    <a:pt x="286964" y="52507"/>
                  </a:lnTo>
                  <a:lnTo>
                    <a:pt x="292965" y="46935"/>
                  </a:lnTo>
                  <a:lnTo>
                    <a:pt x="380405" y="46935"/>
                  </a:lnTo>
                  <a:cubicBezTo>
                    <a:pt x="382548" y="32361"/>
                    <a:pt x="385120" y="17788"/>
                    <a:pt x="387263" y="3215"/>
                  </a:cubicBezTo>
                  <a:lnTo>
                    <a:pt x="43505" y="3215"/>
                  </a:lnTo>
                  <a:lnTo>
                    <a:pt x="3215" y="4307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F86E3866-7DA3-4B5F-9E6F-A78FC3E7AFB3}"/>
                </a:ext>
              </a:extLst>
            </p:cNvPr>
            <p:cNvSpPr/>
            <p:nvPr/>
          </p:nvSpPr>
          <p:spPr>
            <a:xfrm>
              <a:off x="5369266" y="6226850"/>
              <a:ext cx="300038" cy="411480"/>
            </a:xfrm>
            <a:custGeom>
              <a:avLst/>
              <a:gdLst>
                <a:gd name="connsiteX0" fmla="*/ 212812 w 300037"/>
                <a:gd name="connsiteY0" fmla="*/ 173379 h 411480"/>
                <a:gd name="connsiteX1" fmla="*/ 212812 w 300037"/>
                <a:gd name="connsiteY1" fmla="*/ 173379 h 411480"/>
                <a:gd name="connsiteX2" fmla="*/ 208526 w 300037"/>
                <a:gd name="connsiteY2" fmla="*/ 169092 h 411480"/>
                <a:gd name="connsiteX3" fmla="*/ 150662 w 300037"/>
                <a:gd name="connsiteY3" fmla="*/ 111657 h 411480"/>
                <a:gd name="connsiteX4" fmla="*/ 123658 w 300037"/>
                <a:gd name="connsiteY4" fmla="*/ 121515 h 411480"/>
                <a:gd name="connsiteX5" fmla="*/ 80796 w 300037"/>
                <a:gd name="connsiteY5" fmla="*/ 78653 h 411480"/>
                <a:gd name="connsiteX6" fmla="*/ 123658 w 300037"/>
                <a:gd name="connsiteY6" fmla="*/ 35362 h 411480"/>
                <a:gd name="connsiteX7" fmla="*/ 166521 w 300037"/>
                <a:gd name="connsiteY7" fmla="*/ 78653 h 411480"/>
                <a:gd name="connsiteX8" fmla="*/ 166092 w 300037"/>
                <a:gd name="connsiteY8" fmla="*/ 85082 h 411480"/>
                <a:gd name="connsiteX9" fmla="*/ 224814 w 300037"/>
                <a:gd name="connsiteY9" fmla="*/ 144232 h 411480"/>
                <a:gd name="connsiteX10" fmla="*/ 295966 w 300037"/>
                <a:gd name="connsiteY10" fmla="*/ 144232 h 411480"/>
                <a:gd name="connsiteX11" fmla="*/ 292965 w 300037"/>
                <a:gd name="connsiteY11" fmla="*/ 117657 h 411480"/>
                <a:gd name="connsiteX12" fmla="*/ 253103 w 300037"/>
                <a:gd name="connsiteY12" fmla="*/ 75224 h 411480"/>
                <a:gd name="connsiteX13" fmla="*/ 272391 w 300037"/>
                <a:gd name="connsiteY13" fmla="*/ 39219 h 411480"/>
                <a:gd name="connsiteX14" fmla="*/ 267248 w 300037"/>
                <a:gd name="connsiteY14" fmla="*/ 22931 h 411480"/>
                <a:gd name="connsiteX15" fmla="*/ 263819 w 300037"/>
                <a:gd name="connsiteY15" fmla="*/ 3215 h 411480"/>
                <a:gd name="connsiteX16" fmla="*/ 51649 w 300037"/>
                <a:gd name="connsiteY16" fmla="*/ 3215 h 411480"/>
                <a:gd name="connsiteX17" fmla="*/ 37933 w 300037"/>
                <a:gd name="connsiteY17" fmla="*/ 16930 h 411480"/>
                <a:gd name="connsiteX18" fmla="*/ 38362 w 300037"/>
                <a:gd name="connsiteY18" fmla="*/ 63651 h 411480"/>
                <a:gd name="connsiteX19" fmla="*/ 30647 w 300037"/>
                <a:gd name="connsiteY19" fmla="*/ 120230 h 411480"/>
                <a:gd name="connsiteX20" fmla="*/ 20788 w 300037"/>
                <a:gd name="connsiteY20" fmla="*/ 233815 h 411480"/>
                <a:gd name="connsiteX21" fmla="*/ 3215 w 300037"/>
                <a:gd name="connsiteY21" fmla="*/ 262104 h 411480"/>
                <a:gd name="connsiteX22" fmla="*/ 70509 w 300037"/>
                <a:gd name="connsiteY22" fmla="*/ 329398 h 411480"/>
                <a:gd name="connsiteX23" fmla="*/ 196525 w 300037"/>
                <a:gd name="connsiteY23" fmla="*/ 329398 h 411480"/>
                <a:gd name="connsiteX24" fmla="*/ 200811 w 300037"/>
                <a:gd name="connsiteY24" fmla="*/ 333684 h 411480"/>
                <a:gd name="connsiteX25" fmla="*/ 276249 w 300037"/>
                <a:gd name="connsiteY25" fmla="*/ 409122 h 411480"/>
                <a:gd name="connsiteX26" fmla="*/ 286536 w 300037"/>
                <a:gd name="connsiteY26" fmla="*/ 376975 h 411480"/>
                <a:gd name="connsiteX27" fmla="*/ 184523 w 300037"/>
                <a:gd name="connsiteY27" fmla="*/ 274963 h 411480"/>
                <a:gd name="connsiteX28" fmla="*/ 159234 w 300037"/>
                <a:gd name="connsiteY28" fmla="*/ 274963 h 411480"/>
                <a:gd name="connsiteX29" fmla="*/ 123658 w 300037"/>
                <a:gd name="connsiteY29" fmla="*/ 293823 h 411480"/>
                <a:gd name="connsiteX30" fmla="*/ 80796 w 300037"/>
                <a:gd name="connsiteY30" fmla="*/ 250960 h 411480"/>
                <a:gd name="connsiteX31" fmla="*/ 123658 w 300037"/>
                <a:gd name="connsiteY31" fmla="*/ 208098 h 411480"/>
                <a:gd name="connsiteX32" fmla="*/ 166092 w 300037"/>
                <a:gd name="connsiteY32" fmla="*/ 245388 h 411480"/>
                <a:gd name="connsiteX33" fmla="*/ 196525 w 300037"/>
                <a:gd name="connsiteY33" fmla="*/ 245388 h 411480"/>
                <a:gd name="connsiteX34" fmla="*/ 200811 w 300037"/>
                <a:gd name="connsiteY34" fmla="*/ 249674 h 411480"/>
                <a:gd name="connsiteX35" fmla="*/ 282678 w 300037"/>
                <a:gd name="connsiteY35" fmla="*/ 331541 h 411480"/>
                <a:gd name="connsiteX36" fmla="*/ 273677 w 300037"/>
                <a:gd name="connsiteY36" fmla="*/ 283964 h 411480"/>
                <a:gd name="connsiteX37" fmla="*/ 253103 w 300037"/>
                <a:gd name="connsiteY37" fmla="*/ 247531 h 411480"/>
                <a:gd name="connsiteX38" fmla="*/ 295537 w 300037"/>
                <a:gd name="connsiteY38" fmla="*/ 204240 h 411480"/>
                <a:gd name="connsiteX39" fmla="*/ 297680 w 300037"/>
                <a:gd name="connsiteY39" fmla="*/ 204240 h 411480"/>
                <a:gd name="connsiteX40" fmla="*/ 298537 w 300037"/>
                <a:gd name="connsiteY40" fmla="*/ 195239 h 411480"/>
                <a:gd name="connsiteX41" fmla="*/ 298109 w 300037"/>
                <a:gd name="connsiteY41" fmla="*/ 173808 h 411480"/>
                <a:gd name="connsiteX42" fmla="*/ 212812 w 300037"/>
                <a:gd name="connsiteY42" fmla="*/ 173808 h 411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300037" h="411480">
                  <a:moveTo>
                    <a:pt x="212812" y="173379"/>
                  </a:moveTo>
                  <a:lnTo>
                    <a:pt x="212812" y="173379"/>
                  </a:lnTo>
                  <a:lnTo>
                    <a:pt x="208526" y="169092"/>
                  </a:lnTo>
                  <a:lnTo>
                    <a:pt x="150662" y="111657"/>
                  </a:lnTo>
                  <a:cubicBezTo>
                    <a:pt x="143375" y="117657"/>
                    <a:pt x="133945" y="121515"/>
                    <a:pt x="123658" y="121515"/>
                  </a:cubicBezTo>
                  <a:cubicBezTo>
                    <a:pt x="100084" y="121515"/>
                    <a:pt x="80796" y="102655"/>
                    <a:pt x="80796" y="78653"/>
                  </a:cubicBezTo>
                  <a:cubicBezTo>
                    <a:pt x="80796" y="54650"/>
                    <a:pt x="99655" y="35362"/>
                    <a:pt x="123658" y="35362"/>
                  </a:cubicBezTo>
                  <a:cubicBezTo>
                    <a:pt x="147661" y="35362"/>
                    <a:pt x="166521" y="55078"/>
                    <a:pt x="166521" y="78653"/>
                  </a:cubicBezTo>
                  <a:cubicBezTo>
                    <a:pt x="166521" y="80796"/>
                    <a:pt x="166521" y="82939"/>
                    <a:pt x="166092" y="85082"/>
                  </a:cubicBezTo>
                  <a:lnTo>
                    <a:pt x="224814" y="144232"/>
                  </a:lnTo>
                  <a:lnTo>
                    <a:pt x="295966" y="144232"/>
                  </a:lnTo>
                  <a:cubicBezTo>
                    <a:pt x="295108" y="135231"/>
                    <a:pt x="293823" y="126230"/>
                    <a:pt x="292965" y="117657"/>
                  </a:cubicBezTo>
                  <a:cubicBezTo>
                    <a:pt x="270677" y="116372"/>
                    <a:pt x="253103" y="97941"/>
                    <a:pt x="253103" y="75224"/>
                  </a:cubicBezTo>
                  <a:cubicBezTo>
                    <a:pt x="253103" y="60222"/>
                    <a:pt x="260818" y="46934"/>
                    <a:pt x="272391" y="39219"/>
                  </a:cubicBezTo>
                  <a:cubicBezTo>
                    <a:pt x="270248" y="34075"/>
                    <a:pt x="268105" y="28932"/>
                    <a:pt x="267248" y="22931"/>
                  </a:cubicBezTo>
                  <a:cubicBezTo>
                    <a:pt x="265962" y="16502"/>
                    <a:pt x="265105" y="9644"/>
                    <a:pt x="263819" y="3215"/>
                  </a:cubicBezTo>
                  <a:lnTo>
                    <a:pt x="51649" y="3215"/>
                  </a:lnTo>
                  <a:lnTo>
                    <a:pt x="37933" y="16930"/>
                  </a:lnTo>
                  <a:cubicBezTo>
                    <a:pt x="38791" y="32361"/>
                    <a:pt x="39219" y="48220"/>
                    <a:pt x="38362" y="63651"/>
                  </a:cubicBezTo>
                  <a:cubicBezTo>
                    <a:pt x="37076" y="82510"/>
                    <a:pt x="29789" y="100941"/>
                    <a:pt x="30647" y="120230"/>
                  </a:cubicBezTo>
                  <a:cubicBezTo>
                    <a:pt x="31933" y="157948"/>
                    <a:pt x="35362" y="197811"/>
                    <a:pt x="20788" y="233815"/>
                  </a:cubicBezTo>
                  <a:cubicBezTo>
                    <a:pt x="16073" y="244102"/>
                    <a:pt x="10073" y="253103"/>
                    <a:pt x="3215" y="262104"/>
                  </a:cubicBezTo>
                  <a:lnTo>
                    <a:pt x="70509" y="329398"/>
                  </a:lnTo>
                  <a:lnTo>
                    <a:pt x="196525" y="329398"/>
                  </a:lnTo>
                  <a:lnTo>
                    <a:pt x="200811" y="333684"/>
                  </a:lnTo>
                  <a:lnTo>
                    <a:pt x="276249" y="409122"/>
                  </a:lnTo>
                  <a:cubicBezTo>
                    <a:pt x="281392" y="399264"/>
                    <a:pt x="284821" y="388120"/>
                    <a:pt x="286536" y="376975"/>
                  </a:cubicBezTo>
                  <a:lnTo>
                    <a:pt x="184523" y="274963"/>
                  </a:lnTo>
                  <a:lnTo>
                    <a:pt x="159234" y="274963"/>
                  </a:lnTo>
                  <a:cubicBezTo>
                    <a:pt x="151519" y="286536"/>
                    <a:pt x="138660" y="293823"/>
                    <a:pt x="123658" y="293823"/>
                  </a:cubicBezTo>
                  <a:cubicBezTo>
                    <a:pt x="100084" y="293823"/>
                    <a:pt x="80796" y="274535"/>
                    <a:pt x="80796" y="250960"/>
                  </a:cubicBezTo>
                  <a:cubicBezTo>
                    <a:pt x="80796" y="227386"/>
                    <a:pt x="99655" y="208098"/>
                    <a:pt x="123658" y="208098"/>
                  </a:cubicBezTo>
                  <a:cubicBezTo>
                    <a:pt x="145518" y="208098"/>
                    <a:pt x="163521" y="224385"/>
                    <a:pt x="166092" y="245388"/>
                  </a:cubicBezTo>
                  <a:lnTo>
                    <a:pt x="196525" y="245388"/>
                  </a:lnTo>
                  <a:lnTo>
                    <a:pt x="200811" y="249674"/>
                  </a:lnTo>
                  <a:lnTo>
                    <a:pt x="282678" y="331541"/>
                  </a:lnTo>
                  <a:cubicBezTo>
                    <a:pt x="279249" y="315682"/>
                    <a:pt x="275392" y="299823"/>
                    <a:pt x="273677" y="283964"/>
                  </a:cubicBezTo>
                  <a:cubicBezTo>
                    <a:pt x="261247" y="276678"/>
                    <a:pt x="253103" y="262961"/>
                    <a:pt x="253103" y="247531"/>
                  </a:cubicBezTo>
                  <a:cubicBezTo>
                    <a:pt x="253103" y="223957"/>
                    <a:pt x="271963" y="204240"/>
                    <a:pt x="295537" y="204240"/>
                  </a:cubicBezTo>
                  <a:cubicBezTo>
                    <a:pt x="296394" y="204240"/>
                    <a:pt x="297251" y="204240"/>
                    <a:pt x="297680" y="204240"/>
                  </a:cubicBezTo>
                  <a:cubicBezTo>
                    <a:pt x="298109" y="201239"/>
                    <a:pt x="298537" y="198239"/>
                    <a:pt x="298537" y="195239"/>
                  </a:cubicBezTo>
                  <a:cubicBezTo>
                    <a:pt x="298537" y="187952"/>
                    <a:pt x="298109" y="181094"/>
                    <a:pt x="298109" y="173808"/>
                  </a:cubicBezTo>
                  <a:lnTo>
                    <a:pt x="212812" y="17380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B1DF4F30-6495-4D5E-A4BE-90056031689C}"/>
                </a:ext>
              </a:extLst>
            </p:cNvPr>
            <p:cNvSpPr/>
            <p:nvPr/>
          </p:nvSpPr>
          <p:spPr>
            <a:xfrm>
              <a:off x="5250537" y="4992838"/>
              <a:ext cx="407194" cy="184309"/>
            </a:xfrm>
            <a:custGeom>
              <a:avLst/>
              <a:gdLst>
                <a:gd name="connsiteX0" fmla="*/ 9215 w 407193"/>
                <a:gd name="connsiteY0" fmla="*/ 99227 h 184308"/>
                <a:gd name="connsiteX1" fmla="*/ 9215 w 407193"/>
                <a:gd name="connsiteY1" fmla="*/ 99227 h 184308"/>
                <a:gd name="connsiteX2" fmla="*/ 3215 w 407193"/>
                <a:gd name="connsiteY2" fmla="*/ 184095 h 184308"/>
                <a:gd name="connsiteX3" fmla="*/ 273248 w 407193"/>
                <a:gd name="connsiteY3" fmla="*/ 184095 h 184308"/>
                <a:gd name="connsiteX4" fmla="*/ 359831 w 407193"/>
                <a:gd name="connsiteY4" fmla="*/ 97084 h 184308"/>
                <a:gd name="connsiteX5" fmla="*/ 362831 w 407193"/>
                <a:gd name="connsiteY5" fmla="*/ 94084 h 184308"/>
                <a:gd name="connsiteX6" fmla="*/ 391120 w 407193"/>
                <a:gd name="connsiteY6" fmla="*/ 94084 h 184308"/>
                <a:gd name="connsiteX7" fmla="*/ 389406 w 407193"/>
                <a:gd name="connsiteY7" fmla="*/ 83796 h 184308"/>
                <a:gd name="connsiteX8" fmla="*/ 388977 w 407193"/>
                <a:gd name="connsiteY8" fmla="*/ 67937 h 184308"/>
                <a:gd name="connsiteX9" fmla="*/ 379119 w 407193"/>
                <a:gd name="connsiteY9" fmla="*/ 67508 h 184308"/>
                <a:gd name="connsiteX10" fmla="*/ 363260 w 407193"/>
                <a:gd name="connsiteY10" fmla="*/ 66223 h 184308"/>
                <a:gd name="connsiteX11" fmla="*/ 348258 w 407193"/>
                <a:gd name="connsiteY11" fmla="*/ 73509 h 184308"/>
                <a:gd name="connsiteX12" fmla="*/ 323826 w 407193"/>
                <a:gd name="connsiteY12" fmla="*/ 99655 h 184308"/>
                <a:gd name="connsiteX13" fmla="*/ 295108 w 407193"/>
                <a:gd name="connsiteY13" fmla="*/ 141232 h 184308"/>
                <a:gd name="connsiteX14" fmla="*/ 289965 w 407193"/>
                <a:gd name="connsiteY14" fmla="*/ 145089 h 184308"/>
                <a:gd name="connsiteX15" fmla="*/ 253960 w 407193"/>
                <a:gd name="connsiteY15" fmla="*/ 164807 h 184308"/>
                <a:gd name="connsiteX16" fmla="*/ 211098 w 407193"/>
                <a:gd name="connsiteY16" fmla="*/ 121515 h 184308"/>
                <a:gd name="connsiteX17" fmla="*/ 253960 w 407193"/>
                <a:gd name="connsiteY17" fmla="*/ 78653 h 184308"/>
                <a:gd name="connsiteX18" fmla="*/ 293822 w 407193"/>
                <a:gd name="connsiteY18" fmla="*/ 106513 h 184308"/>
                <a:gd name="connsiteX19" fmla="*/ 307967 w 407193"/>
                <a:gd name="connsiteY19" fmla="*/ 87225 h 184308"/>
                <a:gd name="connsiteX20" fmla="*/ 335828 w 407193"/>
                <a:gd name="connsiteY20" fmla="*/ 58079 h 184308"/>
                <a:gd name="connsiteX21" fmla="*/ 368403 w 407193"/>
                <a:gd name="connsiteY21" fmla="*/ 46935 h 184308"/>
                <a:gd name="connsiteX22" fmla="*/ 379976 w 407193"/>
                <a:gd name="connsiteY22" fmla="*/ 47792 h 184308"/>
                <a:gd name="connsiteX23" fmla="*/ 392835 w 407193"/>
                <a:gd name="connsiteY23" fmla="*/ 48220 h 184308"/>
                <a:gd name="connsiteX24" fmla="*/ 396264 w 407193"/>
                <a:gd name="connsiteY24" fmla="*/ 35362 h 184308"/>
                <a:gd name="connsiteX25" fmla="*/ 223957 w 407193"/>
                <a:gd name="connsiteY25" fmla="*/ 35362 h 184308"/>
                <a:gd name="connsiteX26" fmla="*/ 130088 w 407193"/>
                <a:gd name="connsiteY26" fmla="*/ 129659 h 184308"/>
                <a:gd name="connsiteX27" fmla="*/ 88940 w 407193"/>
                <a:gd name="connsiteY27" fmla="*/ 160520 h 184308"/>
                <a:gd name="connsiteX28" fmla="*/ 45649 w 407193"/>
                <a:gd name="connsiteY28" fmla="*/ 117658 h 184308"/>
                <a:gd name="connsiteX29" fmla="*/ 88940 w 407193"/>
                <a:gd name="connsiteY29" fmla="*/ 74366 h 184308"/>
                <a:gd name="connsiteX30" fmla="*/ 129230 w 407193"/>
                <a:gd name="connsiteY30" fmla="*/ 102656 h 184308"/>
                <a:gd name="connsiteX31" fmla="*/ 213670 w 407193"/>
                <a:gd name="connsiteY31" fmla="*/ 18645 h 184308"/>
                <a:gd name="connsiteX32" fmla="*/ 216670 w 407193"/>
                <a:gd name="connsiteY32" fmla="*/ 15645 h 184308"/>
                <a:gd name="connsiteX33" fmla="*/ 401836 w 407193"/>
                <a:gd name="connsiteY33" fmla="*/ 15645 h 184308"/>
                <a:gd name="connsiteX34" fmla="*/ 405265 w 407193"/>
                <a:gd name="connsiteY34" fmla="*/ 3215 h 184308"/>
                <a:gd name="connsiteX35" fmla="*/ 202097 w 407193"/>
                <a:gd name="connsiteY35" fmla="*/ 3215 h 184308"/>
                <a:gd name="connsiteX36" fmla="*/ 146375 w 407193"/>
                <a:gd name="connsiteY36" fmla="*/ 35362 h 184308"/>
                <a:gd name="connsiteX37" fmla="*/ 141661 w 407193"/>
                <a:gd name="connsiteY37" fmla="*/ 38362 h 184308"/>
                <a:gd name="connsiteX38" fmla="*/ 18217 w 407193"/>
                <a:gd name="connsiteY38" fmla="*/ 38362 h 184308"/>
                <a:gd name="connsiteX39" fmla="*/ 10073 w 407193"/>
                <a:gd name="connsiteY39" fmla="*/ 46506 h 184308"/>
                <a:gd name="connsiteX40" fmla="*/ 9215 w 407193"/>
                <a:gd name="connsiteY40" fmla="*/ 99227 h 184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407193" h="184308">
                  <a:moveTo>
                    <a:pt x="9215" y="99227"/>
                  </a:moveTo>
                  <a:lnTo>
                    <a:pt x="9215" y="99227"/>
                  </a:lnTo>
                  <a:cubicBezTo>
                    <a:pt x="8358" y="127516"/>
                    <a:pt x="6215" y="155805"/>
                    <a:pt x="3215" y="184095"/>
                  </a:cubicBezTo>
                  <a:lnTo>
                    <a:pt x="273248" y="184095"/>
                  </a:lnTo>
                  <a:lnTo>
                    <a:pt x="359831" y="97084"/>
                  </a:lnTo>
                  <a:lnTo>
                    <a:pt x="362831" y="94084"/>
                  </a:lnTo>
                  <a:lnTo>
                    <a:pt x="391120" y="94084"/>
                  </a:lnTo>
                  <a:cubicBezTo>
                    <a:pt x="390692" y="90654"/>
                    <a:pt x="390263" y="87225"/>
                    <a:pt x="389406" y="83796"/>
                  </a:cubicBezTo>
                  <a:cubicBezTo>
                    <a:pt x="388549" y="78653"/>
                    <a:pt x="388549" y="73081"/>
                    <a:pt x="388977" y="67937"/>
                  </a:cubicBezTo>
                  <a:cubicBezTo>
                    <a:pt x="385120" y="67937"/>
                    <a:pt x="382119" y="67508"/>
                    <a:pt x="379119" y="67508"/>
                  </a:cubicBezTo>
                  <a:cubicBezTo>
                    <a:pt x="371832" y="67080"/>
                    <a:pt x="367975" y="67508"/>
                    <a:pt x="363260" y="66223"/>
                  </a:cubicBezTo>
                  <a:cubicBezTo>
                    <a:pt x="361974" y="65794"/>
                    <a:pt x="355973" y="67080"/>
                    <a:pt x="348258" y="73509"/>
                  </a:cubicBezTo>
                  <a:cubicBezTo>
                    <a:pt x="340543" y="79939"/>
                    <a:pt x="331542" y="89797"/>
                    <a:pt x="323826" y="99655"/>
                  </a:cubicBezTo>
                  <a:cubicBezTo>
                    <a:pt x="307967" y="119801"/>
                    <a:pt x="295108" y="141232"/>
                    <a:pt x="295108" y="141232"/>
                  </a:cubicBezTo>
                  <a:cubicBezTo>
                    <a:pt x="293822" y="142946"/>
                    <a:pt x="292108" y="144232"/>
                    <a:pt x="289965" y="145089"/>
                  </a:cubicBezTo>
                  <a:cubicBezTo>
                    <a:pt x="282250" y="157091"/>
                    <a:pt x="268962" y="164807"/>
                    <a:pt x="253960" y="164807"/>
                  </a:cubicBezTo>
                  <a:cubicBezTo>
                    <a:pt x="230386" y="164807"/>
                    <a:pt x="211098" y="145519"/>
                    <a:pt x="211098" y="121515"/>
                  </a:cubicBezTo>
                  <a:cubicBezTo>
                    <a:pt x="211098" y="97512"/>
                    <a:pt x="230386" y="78653"/>
                    <a:pt x="253960" y="78653"/>
                  </a:cubicBezTo>
                  <a:cubicBezTo>
                    <a:pt x="272391" y="78653"/>
                    <a:pt x="287822" y="90226"/>
                    <a:pt x="293822" y="106513"/>
                  </a:cubicBezTo>
                  <a:cubicBezTo>
                    <a:pt x="298109" y="100513"/>
                    <a:pt x="302824" y="93654"/>
                    <a:pt x="307967" y="87225"/>
                  </a:cubicBezTo>
                  <a:cubicBezTo>
                    <a:pt x="316540" y="76509"/>
                    <a:pt x="325969" y="65794"/>
                    <a:pt x="335828" y="58079"/>
                  </a:cubicBezTo>
                  <a:cubicBezTo>
                    <a:pt x="345686" y="50363"/>
                    <a:pt x="356402" y="43506"/>
                    <a:pt x="368403" y="46935"/>
                  </a:cubicBezTo>
                  <a:cubicBezTo>
                    <a:pt x="367117" y="46506"/>
                    <a:pt x="373118" y="47363"/>
                    <a:pt x="379976" y="47792"/>
                  </a:cubicBezTo>
                  <a:cubicBezTo>
                    <a:pt x="383834" y="47792"/>
                    <a:pt x="388120" y="48220"/>
                    <a:pt x="392835" y="48220"/>
                  </a:cubicBezTo>
                  <a:cubicBezTo>
                    <a:pt x="394121" y="43934"/>
                    <a:pt x="395407" y="39648"/>
                    <a:pt x="396264" y="35362"/>
                  </a:cubicBezTo>
                  <a:lnTo>
                    <a:pt x="223957" y="35362"/>
                  </a:lnTo>
                  <a:lnTo>
                    <a:pt x="130088" y="129659"/>
                  </a:lnTo>
                  <a:cubicBezTo>
                    <a:pt x="124944" y="147662"/>
                    <a:pt x="108228" y="160520"/>
                    <a:pt x="88940" y="160520"/>
                  </a:cubicBezTo>
                  <a:cubicBezTo>
                    <a:pt x="65365" y="160520"/>
                    <a:pt x="45649" y="141661"/>
                    <a:pt x="45649" y="117658"/>
                  </a:cubicBezTo>
                  <a:cubicBezTo>
                    <a:pt x="45649" y="93654"/>
                    <a:pt x="64937" y="74366"/>
                    <a:pt x="88940" y="74366"/>
                  </a:cubicBezTo>
                  <a:cubicBezTo>
                    <a:pt x="107371" y="74366"/>
                    <a:pt x="123230" y="86368"/>
                    <a:pt x="129230" y="102656"/>
                  </a:cubicBezTo>
                  <a:lnTo>
                    <a:pt x="213670" y="18645"/>
                  </a:lnTo>
                  <a:lnTo>
                    <a:pt x="216670" y="15645"/>
                  </a:lnTo>
                  <a:lnTo>
                    <a:pt x="401836" y="15645"/>
                  </a:lnTo>
                  <a:cubicBezTo>
                    <a:pt x="403122" y="11359"/>
                    <a:pt x="403979" y="7501"/>
                    <a:pt x="405265" y="3215"/>
                  </a:cubicBezTo>
                  <a:lnTo>
                    <a:pt x="202097" y="3215"/>
                  </a:lnTo>
                  <a:lnTo>
                    <a:pt x="146375" y="35362"/>
                  </a:lnTo>
                  <a:lnTo>
                    <a:pt x="141661" y="38362"/>
                  </a:lnTo>
                  <a:lnTo>
                    <a:pt x="18217" y="38362"/>
                  </a:lnTo>
                  <a:lnTo>
                    <a:pt x="10073" y="46506"/>
                  </a:lnTo>
                  <a:cubicBezTo>
                    <a:pt x="10073" y="64508"/>
                    <a:pt x="9644" y="81653"/>
                    <a:pt x="9215" y="9922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A794371E-73E9-47F0-9574-123EC51FF0A9}"/>
                </a:ext>
              </a:extLst>
            </p:cNvPr>
            <p:cNvSpPr/>
            <p:nvPr/>
          </p:nvSpPr>
          <p:spPr>
            <a:xfrm>
              <a:off x="5262539" y="4611362"/>
              <a:ext cx="437198" cy="235744"/>
            </a:xfrm>
            <a:custGeom>
              <a:avLst/>
              <a:gdLst>
                <a:gd name="connsiteX0" fmla="*/ 267248 w 437197"/>
                <a:gd name="connsiteY0" fmla="*/ 84653 h 235743"/>
                <a:gd name="connsiteX1" fmla="*/ 267248 w 437197"/>
                <a:gd name="connsiteY1" fmla="*/ 84653 h 235743"/>
                <a:gd name="connsiteX2" fmla="*/ 264676 w 437197"/>
                <a:gd name="connsiteY2" fmla="*/ 87654 h 235743"/>
                <a:gd name="connsiteX3" fmla="*/ 4072 w 437197"/>
                <a:gd name="connsiteY3" fmla="*/ 87654 h 235743"/>
                <a:gd name="connsiteX4" fmla="*/ 3215 w 437197"/>
                <a:gd name="connsiteY4" fmla="*/ 234244 h 235743"/>
                <a:gd name="connsiteX5" fmla="*/ 270677 w 437197"/>
                <a:gd name="connsiteY5" fmla="*/ 234244 h 235743"/>
                <a:gd name="connsiteX6" fmla="*/ 319969 w 437197"/>
                <a:gd name="connsiteY6" fmla="*/ 185380 h 235743"/>
                <a:gd name="connsiteX7" fmla="*/ 319969 w 437197"/>
                <a:gd name="connsiteY7" fmla="*/ 117658 h 235743"/>
                <a:gd name="connsiteX8" fmla="*/ 321254 w 437197"/>
                <a:gd name="connsiteY8" fmla="*/ 115515 h 235743"/>
                <a:gd name="connsiteX9" fmla="*/ 349972 w 437197"/>
                <a:gd name="connsiteY9" fmla="*/ 65365 h 235743"/>
                <a:gd name="connsiteX10" fmla="*/ 352973 w 437197"/>
                <a:gd name="connsiteY10" fmla="*/ 60651 h 235743"/>
                <a:gd name="connsiteX11" fmla="*/ 430554 w 437197"/>
                <a:gd name="connsiteY11" fmla="*/ 60651 h 235743"/>
                <a:gd name="connsiteX12" fmla="*/ 431411 w 437197"/>
                <a:gd name="connsiteY12" fmla="*/ 50363 h 235743"/>
                <a:gd name="connsiteX13" fmla="*/ 433126 w 437197"/>
                <a:gd name="connsiteY13" fmla="*/ 33218 h 235743"/>
                <a:gd name="connsiteX14" fmla="*/ 368832 w 437197"/>
                <a:gd name="connsiteY14" fmla="*/ 33218 h 235743"/>
                <a:gd name="connsiteX15" fmla="*/ 271105 w 437197"/>
                <a:gd name="connsiteY15" fmla="*/ 136088 h 235743"/>
                <a:gd name="connsiteX16" fmla="*/ 277535 w 437197"/>
                <a:gd name="connsiteY16" fmla="*/ 159234 h 235743"/>
                <a:gd name="connsiteX17" fmla="*/ 234672 w 437197"/>
                <a:gd name="connsiteY17" fmla="*/ 202097 h 235743"/>
                <a:gd name="connsiteX18" fmla="*/ 191810 w 437197"/>
                <a:gd name="connsiteY18" fmla="*/ 159234 h 235743"/>
                <a:gd name="connsiteX19" fmla="*/ 234672 w 437197"/>
                <a:gd name="connsiteY19" fmla="*/ 116372 h 235743"/>
                <a:gd name="connsiteX20" fmla="*/ 256961 w 437197"/>
                <a:gd name="connsiteY20" fmla="*/ 122373 h 235743"/>
                <a:gd name="connsiteX21" fmla="*/ 358116 w 437197"/>
                <a:gd name="connsiteY21" fmla="*/ 16502 h 235743"/>
                <a:gd name="connsiteX22" fmla="*/ 360688 w 437197"/>
                <a:gd name="connsiteY22" fmla="*/ 13502 h 235743"/>
                <a:gd name="connsiteX23" fmla="*/ 435697 w 437197"/>
                <a:gd name="connsiteY23" fmla="*/ 13502 h 235743"/>
                <a:gd name="connsiteX24" fmla="*/ 437412 w 437197"/>
                <a:gd name="connsiteY24" fmla="*/ 3215 h 235743"/>
                <a:gd name="connsiteX25" fmla="*/ 348258 w 437197"/>
                <a:gd name="connsiteY25" fmla="*/ 3215 h 235743"/>
                <a:gd name="connsiteX26" fmla="*/ 267248 w 437197"/>
                <a:gd name="connsiteY26" fmla="*/ 84653 h 235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37197" h="235743">
                  <a:moveTo>
                    <a:pt x="267248" y="84653"/>
                  </a:moveTo>
                  <a:lnTo>
                    <a:pt x="267248" y="84653"/>
                  </a:lnTo>
                  <a:lnTo>
                    <a:pt x="264676" y="87654"/>
                  </a:lnTo>
                  <a:lnTo>
                    <a:pt x="4072" y="87654"/>
                  </a:lnTo>
                  <a:cubicBezTo>
                    <a:pt x="4501" y="136517"/>
                    <a:pt x="4072" y="185380"/>
                    <a:pt x="3215" y="234244"/>
                  </a:cubicBezTo>
                  <a:lnTo>
                    <a:pt x="270677" y="234244"/>
                  </a:lnTo>
                  <a:lnTo>
                    <a:pt x="319969" y="185380"/>
                  </a:lnTo>
                  <a:lnTo>
                    <a:pt x="319969" y="117658"/>
                  </a:lnTo>
                  <a:lnTo>
                    <a:pt x="321254" y="115515"/>
                  </a:lnTo>
                  <a:lnTo>
                    <a:pt x="349972" y="65365"/>
                  </a:lnTo>
                  <a:lnTo>
                    <a:pt x="352973" y="60651"/>
                  </a:lnTo>
                  <a:lnTo>
                    <a:pt x="430554" y="60651"/>
                  </a:lnTo>
                  <a:cubicBezTo>
                    <a:pt x="430983" y="57221"/>
                    <a:pt x="430983" y="53793"/>
                    <a:pt x="431411" y="50363"/>
                  </a:cubicBezTo>
                  <a:cubicBezTo>
                    <a:pt x="431840" y="44792"/>
                    <a:pt x="432697" y="39219"/>
                    <a:pt x="433126" y="33218"/>
                  </a:cubicBezTo>
                  <a:lnTo>
                    <a:pt x="368832" y="33218"/>
                  </a:lnTo>
                  <a:lnTo>
                    <a:pt x="271105" y="136088"/>
                  </a:lnTo>
                  <a:cubicBezTo>
                    <a:pt x="275392" y="142946"/>
                    <a:pt x="277535" y="150662"/>
                    <a:pt x="277535" y="159234"/>
                  </a:cubicBezTo>
                  <a:cubicBezTo>
                    <a:pt x="277535" y="182809"/>
                    <a:pt x="258675" y="202097"/>
                    <a:pt x="234672" y="202097"/>
                  </a:cubicBezTo>
                  <a:cubicBezTo>
                    <a:pt x="210669" y="202097"/>
                    <a:pt x="191810" y="182809"/>
                    <a:pt x="191810" y="159234"/>
                  </a:cubicBezTo>
                  <a:cubicBezTo>
                    <a:pt x="191810" y="135660"/>
                    <a:pt x="210669" y="116372"/>
                    <a:pt x="234672" y="116372"/>
                  </a:cubicBezTo>
                  <a:cubicBezTo>
                    <a:pt x="242816" y="116372"/>
                    <a:pt x="250531" y="118515"/>
                    <a:pt x="256961" y="122373"/>
                  </a:cubicBezTo>
                  <a:lnTo>
                    <a:pt x="358116" y="16502"/>
                  </a:lnTo>
                  <a:lnTo>
                    <a:pt x="360688" y="13502"/>
                  </a:lnTo>
                  <a:lnTo>
                    <a:pt x="435697" y="13502"/>
                  </a:lnTo>
                  <a:cubicBezTo>
                    <a:pt x="436126" y="10073"/>
                    <a:pt x="436555" y="6644"/>
                    <a:pt x="437412" y="3215"/>
                  </a:cubicBezTo>
                  <a:lnTo>
                    <a:pt x="348258" y="3215"/>
                  </a:lnTo>
                  <a:lnTo>
                    <a:pt x="267248" y="8465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A6AF49A5-E056-4F5A-A396-CD8C534C0534}"/>
                </a:ext>
              </a:extLst>
            </p:cNvPr>
            <p:cNvSpPr/>
            <p:nvPr/>
          </p:nvSpPr>
          <p:spPr>
            <a:xfrm>
              <a:off x="5224391" y="4300609"/>
              <a:ext cx="510064" cy="381476"/>
            </a:xfrm>
            <a:custGeom>
              <a:avLst/>
              <a:gdLst>
                <a:gd name="connsiteX0" fmla="*/ 291679 w 510063"/>
                <a:gd name="connsiteY0" fmla="*/ 129659 h 381476"/>
                <a:gd name="connsiteX1" fmla="*/ 291679 w 510063"/>
                <a:gd name="connsiteY1" fmla="*/ 129659 h 381476"/>
                <a:gd name="connsiteX2" fmla="*/ 288679 w 510063"/>
                <a:gd name="connsiteY2" fmla="*/ 132231 h 381476"/>
                <a:gd name="connsiteX3" fmla="*/ 3215 w 510063"/>
                <a:gd name="connsiteY3" fmla="*/ 132231 h 381476"/>
                <a:gd name="connsiteX4" fmla="*/ 24217 w 510063"/>
                <a:gd name="connsiteY4" fmla="*/ 196954 h 381476"/>
                <a:gd name="connsiteX5" fmla="*/ 41791 w 510063"/>
                <a:gd name="connsiteY5" fmla="*/ 364117 h 381476"/>
                <a:gd name="connsiteX6" fmla="*/ 41791 w 510063"/>
                <a:gd name="connsiteY6" fmla="*/ 378690 h 381476"/>
                <a:gd name="connsiteX7" fmla="*/ 294251 w 510063"/>
                <a:gd name="connsiteY7" fmla="*/ 378690 h 381476"/>
                <a:gd name="connsiteX8" fmla="*/ 375690 w 510063"/>
                <a:gd name="connsiteY8" fmla="*/ 297680 h 381476"/>
                <a:gd name="connsiteX9" fmla="*/ 378690 w 510063"/>
                <a:gd name="connsiteY9" fmla="*/ 294680 h 381476"/>
                <a:gd name="connsiteX10" fmla="*/ 478989 w 510063"/>
                <a:gd name="connsiteY10" fmla="*/ 294680 h 381476"/>
                <a:gd name="connsiteX11" fmla="*/ 490133 w 510063"/>
                <a:gd name="connsiteY11" fmla="*/ 215813 h 381476"/>
                <a:gd name="connsiteX12" fmla="*/ 454128 w 510063"/>
                <a:gd name="connsiteY12" fmla="*/ 252246 h 381476"/>
                <a:gd name="connsiteX13" fmla="*/ 451128 w 510063"/>
                <a:gd name="connsiteY13" fmla="*/ 255246 h 381476"/>
                <a:gd name="connsiteX14" fmla="*/ 286965 w 510063"/>
                <a:gd name="connsiteY14" fmla="*/ 255246 h 381476"/>
                <a:gd name="connsiteX15" fmla="*/ 286965 w 510063"/>
                <a:gd name="connsiteY15" fmla="*/ 261247 h 381476"/>
                <a:gd name="connsiteX16" fmla="*/ 317397 w 510063"/>
                <a:gd name="connsiteY16" fmla="*/ 301967 h 381476"/>
                <a:gd name="connsiteX17" fmla="*/ 274534 w 510063"/>
                <a:gd name="connsiteY17" fmla="*/ 345258 h 381476"/>
                <a:gd name="connsiteX18" fmla="*/ 231672 w 510063"/>
                <a:gd name="connsiteY18" fmla="*/ 301967 h 381476"/>
                <a:gd name="connsiteX19" fmla="*/ 267248 w 510063"/>
                <a:gd name="connsiteY19" fmla="*/ 259961 h 381476"/>
                <a:gd name="connsiteX20" fmla="*/ 267248 w 510063"/>
                <a:gd name="connsiteY20" fmla="*/ 235958 h 381476"/>
                <a:gd name="connsiteX21" fmla="*/ 442984 w 510063"/>
                <a:gd name="connsiteY21" fmla="*/ 235958 h 381476"/>
                <a:gd name="connsiteX22" fmla="*/ 493133 w 510063"/>
                <a:gd name="connsiteY22" fmla="*/ 185809 h 381476"/>
                <a:gd name="connsiteX23" fmla="*/ 498705 w 510063"/>
                <a:gd name="connsiteY23" fmla="*/ 119801 h 381476"/>
                <a:gd name="connsiteX24" fmla="*/ 493562 w 510063"/>
                <a:gd name="connsiteY24" fmla="*/ 119801 h 381476"/>
                <a:gd name="connsiteX25" fmla="*/ 493990 w 510063"/>
                <a:gd name="connsiteY25" fmla="*/ 123658 h 381476"/>
                <a:gd name="connsiteX26" fmla="*/ 451128 w 510063"/>
                <a:gd name="connsiteY26" fmla="*/ 166950 h 381476"/>
                <a:gd name="connsiteX27" fmla="*/ 407837 w 510063"/>
                <a:gd name="connsiteY27" fmla="*/ 123658 h 381476"/>
                <a:gd name="connsiteX28" fmla="*/ 451128 w 510063"/>
                <a:gd name="connsiteY28" fmla="*/ 80796 h 381476"/>
                <a:gd name="connsiteX29" fmla="*/ 486704 w 510063"/>
                <a:gd name="connsiteY29" fmla="*/ 100084 h 381476"/>
                <a:gd name="connsiteX30" fmla="*/ 500420 w 510063"/>
                <a:gd name="connsiteY30" fmla="*/ 100084 h 381476"/>
                <a:gd name="connsiteX31" fmla="*/ 504706 w 510063"/>
                <a:gd name="connsiteY31" fmla="*/ 43077 h 381476"/>
                <a:gd name="connsiteX32" fmla="*/ 432697 w 510063"/>
                <a:gd name="connsiteY32" fmla="*/ 43077 h 381476"/>
                <a:gd name="connsiteX33" fmla="*/ 385120 w 510063"/>
                <a:gd name="connsiteY33" fmla="*/ 90654 h 381476"/>
                <a:gd name="connsiteX34" fmla="*/ 385120 w 510063"/>
                <a:gd name="connsiteY34" fmla="*/ 231244 h 381476"/>
                <a:gd name="connsiteX35" fmla="*/ 200811 w 510063"/>
                <a:gd name="connsiteY35" fmla="*/ 231244 h 381476"/>
                <a:gd name="connsiteX36" fmla="*/ 151948 w 510063"/>
                <a:gd name="connsiteY36" fmla="*/ 280106 h 381476"/>
                <a:gd name="connsiteX37" fmla="*/ 158377 w 510063"/>
                <a:gd name="connsiteY37" fmla="*/ 302395 h 381476"/>
                <a:gd name="connsiteX38" fmla="*/ 115086 w 510063"/>
                <a:gd name="connsiteY38" fmla="*/ 345686 h 381476"/>
                <a:gd name="connsiteX39" fmla="*/ 71795 w 510063"/>
                <a:gd name="connsiteY39" fmla="*/ 302395 h 381476"/>
                <a:gd name="connsiteX40" fmla="*/ 115086 w 510063"/>
                <a:gd name="connsiteY40" fmla="*/ 259104 h 381476"/>
                <a:gd name="connsiteX41" fmla="*/ 137803 w 510063"/>
                <a:gd name="connsiteY41" fmla="*/ 265962 h 381476"/>
                <a:gd name="connsiteX42" fmla="*/ 189238 w 510063"/>
                <a:gd name="connsiteY42" fmla="*/ 214527 h 381476"/>
                <a:gd name="connsiteX43" fmla="*/ 192238 w 510063"/>
                <a:gd name="connsiteY43" fmla="*/ 211526 h 381476"/>
                <a:gd name="connsiteX44" fmla="*/ 365832 w 510063"/>
                <a:gd name="connsiteY44" fmla="*/ 211526 h 381476"/>
                <a:gd name="connsiteX45" fmla="*/ 365832 w 510063"/>
                <a:gd name="connsiteY45" fmla="*/ 82082 h 381476"/>
                <a:gd name="connsiteX46" fmla="*/ 368832 w 510063"/>
                <a:gd name="connsiteY46" fmla="*/ 79081 h 381476"/>
                <a:gd name="connsiteX47" fmla="*/ 421553 w 510063"/>
                <a:gd name="connsiteY47" fmla="*/ 26361 h 381476"/>
                <a:gd name="connsiteX48" fmla="*/ 424553 w 510063"/>
                <a:gd name="connsiteY48" fmla="*/ 23360 h 381476"/>
                <a:gd name="connsiteX49" fmla="*/ 506420 w 510063"/>
                <a:gd name="connsiteY49" fmla="*/ 23360 h 381476"/>
                <a:gd name="connsiteX50" fmla="*/ 508135 w 510063"/>
                <a:gd name="connsiteY50" fmla="*/ 3215 h 381476"/>
                <a:gd name="connsiteX51" fmla="*/ 417695 w 510063"/>
                <a:gd name="connsiteY51" fmla="*/ 3215 h 381476"/>
                <a:gd name="connsiteX52" fmla="*/ 291679 w 510063"/>
                <a:gd name="connsiteY52" fmla="*/ 129659 h 381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510063" h="381476">
                  <a:moveTo>
                    <a:pt x="291679" y="129659"/>
                  </a:moveTo>
                  <a:lnTo>
                    <a:pt x="291679" y="129659"/>
                  </a:lnTo>
                  <a:lnTo>
                    <a:pt x="288679" y="132231"/>
                  </a:lnTo>
                  <a:lnTo>
                    <a:pt x="3215" y="132231"/>
                  </a:lnTo>
                  <a:cubicBezTo>
                    <a:pt x="11359" y="153662"/>
                    <a:pt x="18645" y="175093"/>
                    <a:pt x="24217" y="196954"/>
                  </a:cubicBezTo>
                  <a:cubicBezTo>
                    <a:pt x="40076" y="251389"/>
                    <a:pt x="40505" y="307967"/>
                    <a:pt x="41791" y="364117"/>
                  </a:cubicBezTo>
                  <a:cubicBezTo>
                    <a:pt x="41791" y="368832"/>
                    <a:pt x="41791" y="373975"/>
                    <a:pt x="41791" y="378690"/>
                  </a:cubicBezTo>
                  <a:lnTo>
                    <a:pt x="294251" y="378690"/>
                  </a:lnTo>
                  <a:lnTo>
                    <a:pt x="375690" y="297680"/>
                  </a:lnTo>
                  <a:lnTo>
                    <a:pt x="378690" y="294680"/>
                  </a:lnTo>
                  <a:lnTo>
                    <a:pt x="478989" y="294680"/>
                  </a:lnTo>
                  <a:cubicBezTo>
                    <a:pt x="483275" y="268534"/>
                    <a:pt x="487561" y="242388"/>
                    <a:pt x="490133" y="215813"/>
                  </a:cubicBezTo>
                  <a:lnTo>
                    <a:pt x="454128" y="252246"/>
                  </a:lnTo>
                  <a:lnTo>
                    <a:pt x="451128" y="255246"/>
                  </a:lnTo>
                  <a:lnTo>
                    <a:pt x="286965" y="255246"/>
                  </a:lnTo>
                  <a:lnTo>
                    <a:pt x="286965" y="261247"/>
                  </a:lnTo>
                  <a:cubicBezTo>
                    <a:pt x="304538" y="266819"/>
                    <a:pt x="317397" y="282679"/>
                    <a:pt x="317397" y="301967"/>
                  </a:cubicBezTo>
                  <a:cubicBezTo>
                    <a:pt x="317397" y="325541"/>
                    <a:pt x="298537" y="345258"/>
                    <a:pt x="274534" y="345258"/>
                  </a:cubicBezTo>
                  <a:cubicBezTo>
                    <a:pt x="250531" y="345258"/>
                    <a:pt x="231672" y="325970"/>
                    <a:pt x="231672" y="301967"/>
                  </a:cubicBezTo>
                  <a:cubicBezTo>
                    <a:pt x="231672" y="280964"/>
                    <a:pt x="247102" y="263390"/>
                    <a:pt x="267248" y="259961"/>
                  </a:cubicBezTo>
                  <a:lnTo>
                    <a:pt x="267248" y="235958"/>
                  </a:lnTo>
                  <a:lnTo>
                    <a:pt x="442984" y="235958"/>
                  </a:lnTo>
                  <a:lnTo>
                    <a:pt x="493133" y="185809"/>
                  </a:lnTo>
                  <a:cubicBezTo>
                    <a:pt x="495276" y="163949"/>
                    <a:pt x="496991" y="141661"/>
                    <a:pt x="498705" y="119801"/>
                  </a:cubicBezTo>
                  <a:lnTo>
                    <a:pt x="493562" y="119801"/>
                  </a:lnTo>
                  <a:cubicBezTo>
                    <a:pt x="493562" y="121087"/>
                    <a:pt x="493990" y="122373"/>
                    <a:pt x="493990" y="123658"/>
                  </a:cubicBezTo>
                  <a:cubicBezTo>
                    <a:pt x="493990" y="147233"/>
                    <a:pt x="474702" y="166950"/>
                    <a:pt x="451128" y="166950"/>
                  </a:cubicBezTo>
                  <a:cubicBezTo>
                    <a:pt x="427554" y="166950"/>
                    <a:pt x="407837" y="147662"/>
                    <a:pt x="407837" y="123658"/>
                  </a:cubicBezTo>
                  <a:cubicBezTo>
                    <a:pt x="407837" y="100084"/>
                    <a:pt x="427554" y="80796"/>
                    <a:pt x="451128" y="80796"/>
                  </a:cubicBezTo>
                  <a:cubicBezTo>
                    <a:pt x="466130" y="80796"/>
                    <a:pt x="478989" y="88511"/>
                    <a:pt x="486704" y="100084"/>
                  </a:cubicBezTo>
                  <a:lnTo>
                    <a:pt x="500420" y="100084"/>
                  </a:lnTo>
                  <a:cubicBezTo>
                    <a:pt x="502134" y="81224"/>
                    <a:pt x="503420" y="61936"/>
                    <a:pt x="504706" y="43077"/>
                  </a:cubicBezTo>
                  <a:lnTo>
                    <a:pt x="432697" y="43077"/>
                  </a:lnTo>
                  <a:lnTo>
                    <a:pt x="385120" y="90654"/>
                  </a:lnTo>
                  <a:lnTo>
                    <a:pt x="385120" y="231244"/>
                  </a:lnTo>
                  <a:lnTo>
                    <a:pt x="200811" y="231244"/>
                  </a:lnTo>
                  <a:lnTo>
                    <a:pt x="151948" y="280106"/>
                  </a:lnTo>
                  <a:cubicBezTo>
                    <a:pt x="155805" y="286536"/>
                    <a:pt x="158377" y="294251"/>
                    <a:pt x="158377" y="302395"/>
                  </a:cubicBezTo>
                  <a:cubicBezTo>
                    <a:pt x="158377" y="325970"/>
                    <a:pt x="139089" y="345686"/>
                    <a:pt x="115086" y="345686"/>
                  </a:cubicBezTo>
                  <a:cubicBezTo>
                    <a:pt x="91083" y="345686"/>
                    <a:pt x="71795" y="326398"/>
                    <a:pt x="71795" y="302395"/>
                  </a:cubicBezTo>
                  <a:cubicBezTo>
                    <a:pt x="71795" y="278821"/>
                    <a:pt x="91083" y="259104"/>
                    <a:pt x="115086" y="259104"/>
                  </a:cubicBezTo>
                  <a:cubicBezTo>
                    <a:pt x="123658" y="259104"/>
                    <a:pt x="131374" y="261676"/>
                    <a:pt x="137803" y="265962"/>
                  </a:cubicBezTo>
                  <a:lnTo>
                    <a:pt x="189238" y="214527"/>
                  </a:lnTo>
                  <a:lnTo>
                    <a:pt x="192238" y="211526"/>
                  </a:lnTo>
                  <a:lnTo>
                    <a:pt x="365832" y="211526"/>
                  </a:lnTo>
                  <a:lnTo>
                    <a:pt x="365832" y="82082"/>
                  </a:lnTo>
                  <a:lnTo>
                    <a:pt x="368832" y="79081"/>
                  </a:lnTo>
                  <a:lnTo>
                    <a:pt x="421553" y="26361"/>
                  </a:lnTo>
                  <a:lnTo>
                    <a:pt x="424553" y="23360"/>
                  </a:lnTo>
                  <a:lnTo>
                    <a:pt x="506420" y="23360"/>
                  </a:lnTo>
                  <a:cubicBezTo>
                    <a:pt x="506849" y="16502"/>
                    <a:pt x="507706" y="10073"/>
                    <a:pt x="508135" y="3215"/>
                  </a:cubicBezTo>
                  <a:lnTo>
                    <a:pt x="417695" y="3215"/>
                  </a:lnTo>
                  <a:lnTo>
                    <a:pt x="291679" y="1296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5F82B30B-16E2-40E8-804F-4A3D8E012C80}"/>
                </a:ext>
              </a:extLst>
            </p:cNvPr>
            <p:cNvSpPr/>
            <p:nvPr/>
          </p:nvSpPr>
          <p:spPr>
            <a:xfrm>
              <a:off x="5258681" y="4688086"/>
              <a:ext cx="432911" cy="304324"/>
            </a:xfrm>
            <a:custGeom>
              <a:avLst/>
              <a:gdLst>
                <a:gd name="connsiteX0" fmla="*/ 432697 w 432911"/>
                <a:gd name="connsiteY0" fmla="*/ 21217 h 304323"/>
                <a:gd name="connsiteX1" fmla="*/ 433126 w 432911"/>
                <a:gd name="connsiteY1" fmla="*/ 3215 h 304323"/>
                <a:gd name="connsiteX2" fmla="*/ 367546 w 432911"/>
                <a:gd name="connsiteY2" fmla="*/ 3215 h 304323"/>
                <a:gd name="connsiteX3" fmla="*/ 342686 w 432911"/>
                <a:gd name="connsiteY3" fmla="*/ 46506 h 304323"/>
                <a:gd name="connsiteX4" fmla="*/ 342686 w 432911"/>
                <a:gd name="connsiteY4" fmla="*/ 116800 h 304323"/>
                <a:gd name="connsiteX5" fmla="*/ 340114 w 432911"/>
                <a:gd name="connsiteY5" fmla="*/ 119372 h 304323"/>
                <a:gd name="connsiteX6" fmla="*/ 284821 w 432911"/>
                <a:gd name="connsiteY6" fmla="*/ 174236 h 304323"/>
                <a:gd name="connsiteX7" fmla="*/ 281821 w 432911"/>
                <a:gd name="connsiteY7" fmla="*/ 177236 h 304323"/>
                <a:gd name="connsiteX8" fmla="*/ 6215 w 432911"/>
                <a:gd name="connsiteY8" fmla="*/ 177236 h 304323"/>
                <a:gd name="connsiteX9" fmla="*/ 3215 w 432911"/>
                <a:gd name="connsiteY9" fmla="*/ 304538 h 304323"/>
                <a:gd name="connsiteX10" fmla="*/ 122801 w 432911"/>
                <a:gd name="connsiteY10" fmla="*/ 304538 h 304323"/>
                <a:gd name="connsiteX11" fmla="*/ 178522 w 432911"/>
                <a:gd name="connsiteY11" fmla="*/ 272391 h 304323"/>
                <a:gd name="connsiteX12" fmla="*/ 183237 w 432911"/>
                <a:gd name="connsiteY12" fmla="*/ 269819 h 304323"/>
                <a:gd name="connsiteX13" fmla="*/ 406980 w 432911"/>
                <a:gd name="connsiteY13" fmla="*/ 269819 h 304323"/>
                <a:gd name="connsiteX14" fmla="*/ 421553 w 432911"/>
                <a:gd name="connsiteY14" fmla="*/ 207240 h 304323"/>
                <a:gd name="connsiteX15" fmla="*/ 400979 w 432911"/>
                <a:gd name="connsiteY15" fmla="*/ 227814 h 304323"/>
                <a:gd name="connsiteX16" fmla="*/ 395407 w 432911"/>
                <a:gd name="connsiteY16" fmla="*/ 233386 h 304323"/>
                <a:gd name="connsiteX17" fmla="*/ 154948 w 432911"/>
                <a:gd name="connsiteY17" fmla="*/ 233386 h 304323"/>
                <a:gd name="connsiteX18" fmla="*/ 117229 w 432911"/>
                <a:gd name="connsiteY18" fmla="*/ 271105 h 304323"/>
                <a:gd name="connsiteX19" fmla="*/ 113371 w 432911"/>
                <a:gd name="connsiteY19" fmla="*/ 274105 h 304323"/>
                <a:gd name="connsiteX20" fmla="*/ 76938 w 432911"/>
                <a:gd name="connsiteY20" fmla="*/ 293823 h 304323"/>
                <a:gd name="connsiteX21" fmla="*/ 34076 w 432911"/>
                <a:gd name="connsiteY21" fmla="*/ 250960 h 304323"/>
                <a:gd name="connsiteX22" fmla="*/ 76938 w 432911"/>
                <a:gd name="connsiteY22" fmla="*/ 207669 h 304323"/>
                <a:gd name="connsiteX23" fmla="*/ 109514 w 432911"/>
                <a:gd name="connsiteY23" fmla="*/ 222670 h 304323"/>
                <a:gd name="connsiteX24" fmla="*/ 133088 w 432911"/>
                <a:gd name="connsiteY24" fmla="*/ 199096 h 304323"/>
                <a:gd name="connsiteX25" fmla="*/ 138660 w 432911"/>
                <a:gd name="connsiteY25" fmla="*/ 193524 h 304323"/>
                <a:gd name="connsiteX26" fmla="*/ 379119 w 432911"/>
                <a:gd name="connsiteY26" fmla="*/ 193524 h 304323"/>
                <a:gd name="connsiteX27" fmla="*/ 431411 w 432911"/>
                <a:gd name="connsiteY27" fmla="*/ 141661 h 304323"/>
                <a:gd name="connsiteX28" fmla="*/ 432268 w 432911"/>
                <a:gd name="connsiteY28" fmla="*/ 130516 h 304323"/>
                <a:gd name="connsiteX29" fmla="*/ 433126 w 432911"/>
                <a:gd name="connsiteY29" fmla="*/ 97084 h 304323"/>
                <a:gd name="connsiteX30" fmla="*/ 413409 w 432911"/>
                <a:gd name="connsiteY30" fmla="*/ 101798 h 304323"/>
                <a:gd name="connsiteX31" fmla="*/ 370118 w 432911"/>
                <a:gd name="connsiteY31" fmla="*/ 58936 h 304323"/>
                <a:gd name="connsiteX32" fmla="*/ 413409 w 432911"/>
                <a:gd name="connsiteY32" fmla="*/ 16073 h 304323"/>
                <a:gd name="connsiteX33" fmla="*/ 413409 w 432911"/>
                <a:gd name="connsiteY33" fmla="*/ 16073 h 304323"/>
                <a:gd name="connsiteX34" fmla="*/ 432697 w 432911"/>
                <a:gd name="connsiteY34" fmla="*/ 21217 h 304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432911" h="304323">
                  <a:moveTo>
                    <a:pt x="432697" y="21217"/>
                  </a:moveTo>
                  <a:cubicBezTo>
                    <a:pt x="432697" y="15216"/>
                    <a:pt x="432697" y="9216"/>
                    <a:pt x="433126" y="3215"/>
                  </a:cubicBezTo>
                  <a:lnTo>
                    <a:pt x="367546" y="3215"/>
                  </a:lnTo>
                  <a:lnTo>
                    <a:pt x="342686" y="46506"/>
                  </a:lnTo>
                  <a:lnTo>
                    <a:pt x="342686" y="116800"/>
                  </a:lnTo>
                  <a:lnTo>
                    <a:pt x="340114" y="119372"/>
                  </a:lnTo>
                  <a:lnTo>
                    <a:pt x="284821" y="174236"/>
                  </a:lnTo>
                  <a:lnTo>
                    <a:pt x="281821" y="177236"/>
                  </a:lnTo>
                  <a:lnTo>
                    <a:pt x="6215" y="177236"/>
                  </a:lnTo>
                  <a:cubicBezTo>
                    <a:pt x="5358" y="219670"/>
                    <a:pt x="4501" y="262104"/>
                    <a:pt x="3215" y="304538"/>
                  </a:cubicBezTo>
                  <a:lnTo>
                    <a:pt x="122801" y="304538"/>
                  </a:lnTo>
                  <a:lnTo>
                    <a:pt x="178522" y="272391"/>
                  </a:lnTo>
                  <a:lnTo>
                    <a:pt x="183237" y="269819"/>
                  </a:lnTo>
                  <a:lnTo>
                    <a:pt x="406980" y="269819"/>
                  </a:lnTo>
                  <a:cubicBezTo>
                    <a:pt x="412123" y="248817"/>
                    <a:pt x="417267" y="228243"/>
                    <a:pt x="421553" y="207240"/>
                  </a:cubicBezTo>
                  <a:lnTo>
                    <a:pt x="400979" y="227814"/>
                  </a:lnTo>
                  <a:lnTo>
                    <a:pt x="395407" y="233386"/>
                  </a:lnTo>
                  <a:lnTo>
                    <a:pt x="154948" y="233386"/>
                  </a:lnTo>
                  <a:lnTo>
                    <a:pt x="117229" y="271105"/>
                  </a:lnTo>
                  <a:cubicBezTo>
                    <a:pt x="115943" y="272391"/>
                    <a:pt x="114657" y="273248"/>
                    <a:pt x="113371" y="274105"/>
                  </a:cubicBezTo>
                  <a:cubicBezTo>
                    <a:pt x="105656" y="286107"/>
                    <a:pt x="92369" y="293823"/>
                    <a:pt x="76938" y="293823"/>
                  </a:cubicBezTo>
                  <a:cubicBezTo>
                    <a:pt x="53364" y="293823"/>
                    <a:pt x="34076" y="274963"/>
                    <a:pt x="34076" y="250960"/>
                  </a:cubicBezTo>
                  <a:cubicBezTo>
                    <a:pt x="34076" y="226957"/>
                    <a:pt x="52935" y="207669"/>
                    <a:pt x="76938" y="207669"/>
                  </a:cubicBezTo>
                  <a:cubicBezTo>
                    <a:pt x="89797" y="207669"/>
                    <a:pt x="101370" y="213669"/>
                    <a:pt x="109514" y="222670"/>
                  </a:cubicBezTo>
                  <a:lnTo>
                    <a:pt x="133088" y="199096"/>
                  </a:lnTo>
                  <a:lnTo>
                    <a:pt x="138660" y="193524"/>
                  </a:lnTo>
                  <a:lnTo>
                    <a:pt x="379119" y="193524"/>
                  </a:lnTo>
                  <a:lnTo>
                    <a:pt x="431411" y="141661"/>
                  </a:lnTo>
                  <a:cubicBezTo>
                    <a:pt x="431840" y="137803"/>
                    <a:pt x="431840" y="134374"/>
                    <a:pt x="432268" y="130516"/>
                  </a:cubicBezTo>
                  <a:cubicBezTo>
                    <a:pt x="433126" y="119372"/>
                    <a:pt x="433126" y="108228"/>
                    <a:pt x="433126" y="97084"/>
                  </a:cubicBezTo>
                  <a:cubicBezTo>
                    <a:pt x="427125" y="100084"/>
                    <a:pt x="420695" y="101798"/>
                    <a:pt x="413409" y="101798"/>
                  </a:cubicBezTo>
                  <a:cubicBezTo>
                    <a:pt x="389835" y="101798"/>
                    <a:pt x="370118" y="82939"/>
                    <a:pt x="370118" y="58936"/>
                  </a:cubicBezTo>
                  <a:cubicBezTo>
                    <a:pt x="370118" y="35362"/>
                    <a:pt x="389406" y="16073"/>
                    <a:pt x="413409" y="16073"/>
                  </a:cubicBezTo>
                  <a:lnTo>
                    <a:pt x="413409" y="16073"/>
                  </a:lnTo>
                  <a:cubicBezTo>
                    <a:pt x="420695" y="16502"/>
                    <a:pt x="427125" y="18217"/>
                    <a:pt x="432697" y="2121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801177A8-8F29-4F90-983F-7954B4A0FADA}"/>
                </a:ext>
              </a:extLst>
            </p:cNvPr>
            <p:cNvSpPr/>
            <p:nvPr/>
          </p:nvSpPr>
          <p:spPr>
            <a:xfrm>
              <a:off x="6022491" y="3919990"/>
              <a:ext cx="737235" cy="822960"/>
            </a:xfrm>
            <a:custGeom>
              <a:avLst/>
              <a:gdLst>
                <a:gd name="connsiteX0" fmla="*/ 738307 w 737235"/>
                <a:gd name="connsiteY0" fmla="*/ 406551 h 822960"/>
                <a:gd name="connsiteX1" fmla="*/ 738307 w 737235"/>
                <a:gd name="connsiteY1" fmla="*/ 406551 h 822960"/>
                <a:gd name="connsiteX2" fmla="*/ 3215 w 737235"/>
                <a:gd name="connsiteY2" fmla="*/ 3215 h 822960"/>
                <a:gd name="connsiteX3" fmla="*/ 115086 w 737235"/>
                <a:gd name="connsiteY3" fmla="*/ 251817 h 822960"/>
                <a:gd name="connsiteX4" fmla="*/ 125373 w 737235"/>
                <a:gd name="connsiteY4" fmla="*/ 265962 h 822960"/>
                <a:gd name="connsiteX5" fmla="*/ 229100 w 737235"/>
                <a:gd name="connsiteY5" fmla="*/ 398836 h 822960"/>
                <a:gd name="connsiteX6" fmla="*/ 360688 w 737235"/>
                <a:gd name="connsiteY6" fmla="*/ 599432 h 822960"/>
                <a:gd name="connsiteX7" fmla="*/ 453700 w 737235"/>
                <a:gd name="connsiteY7" fmla="*/ 783741 h 822960"/>
                <a:gd name="connsiteX8" fmla="*/ 468702 w 737235"/>
                <a:gd name="connsiteY8" fmla="*/ 821031 h 822960"/>
                <a:gd name="connsiteX9" fmla="*/ 635437 w 737235"/>
                <a:gd name="connsiteY9" fmla="*/ 540282 h 822960"/>
                <a:gd name="connsiteX10" fmla="*/ 738307 w 737235"/>
                <a:gd name="connsiteY10" fmla="*/ 406551 h 822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37235" h="822960">
                  <a:moveTo>
                    <a:pt x="738307" y="406551"/>
                  </a:moveTo>
                  <a:lnTo>
                    <a:pt x="738307" y="406551"/>
                  </a:lnTo>
                  <a:cubicBezTo>
                    <a:pt x="482417" y="311825"/>
                    <a:pt x="233815" y="177237"/>
                    <a:pt x="3215" y="3215"/>
                  </a:cubicBezTo>
                  <a:cubicBezTo>
                    <a:pt x="44363" y="83368"/>
                    <a:pt x="81653" y="166521"/>
                    <a:pt x="115086" y="251817"/>
                  </a:cubicBezTo>
                  <a:cubicBezTo>
                    <a:pt x="118515" y="256532"/>
                    <a:pt x="121944" y="261247"/>
                    <a:pt x="125373" y="265962"/>
                  </a:cubicBezTo>
                  <a:cubicBezTo>
                    <a:pt x="158377" y="311396"/>
                    <a:pt x="192667" y="355973"/>
                    <a:pt x="229100" y="398836"/>
                  </a:cubicBezTo>
                  <a:cubicBezTo>
                    <a:pt x="281392" y="459700"/>
                    <a:pt x="322112" y="529566"/>
                    <a:pt x="360688" y="599432"/>
                  </a:cubicBezTo>
                  <a:cubicBezTo>
                    <a:pt x="393692" y="659868"/>
                    <a:pt x="425410" y="720733"/>
                    <a:pt x="453700" y="783741"/>
                  </a:cubicBezTo>
                  <a:cubicBezTo>
                    <a:pt x="459272" y="796171"/>
                    <a:pt x="463987" y="808601"/>
                    <a:pt x="468702" y="821031"/>
                  </a:cubicBezTo>
                  <a:cubicBezTo>
                    <a:pt x="516279" y="724591"/>
                    <a:pt x="571572" y="630722"/>
                    <a:pt x="635437" y="540282"/>
                  </a:cubicBezTo>
                  <a:cubicBezTo>
                    <a:pt x="668441" y="493991"/>
                    <a:pt x="702731" y="449413"/>
                    <a:pt x="738307" y="4065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7E3CAF9E-97BC-4B07-90C9-6F5FACCA01EC}"/>
                </a:ext>
              </a:extLst>
            </p:cNvPr>
            <p:cNvSpPr/>
            <p:nvPr/>
          </p:nvSpPr>
          <p:spPr>
            <a:xfrm>
              <a:off x="6996327" y="4924258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C860ADE8-048B-45E9-83A4-07641B2DC160}"/>
                </a:ext>
              </a:extLst>
            </p:cNvPr>
            <p:cNvSpPr/>
            <p:nvPr/>
          </p:nvSpPr>
          <p:spPr>
            <a:xfrm>
              <a:off x="6501265" y="4732663"/>
              <a:ext cx="501491" cy="231458"/>
            </a:xfrm>
            <a:custGeom>
              <a:avLst/>
              <a:gdLst>
                <a:gd name="connsiteX0" fmla="*/ 498277 w 501491"/>
                <a:gd name="connsiteY0" fmla="*/ 194810 h 231457"/>
                <a:gd name="connsiteX1" fmla="*/ 483704 w 501491"/>
                <a:gd name="connsiteY1" fmla="*/ 162234 h 231457"/>
                <a:gd name="connsiteX2" fmla="*/ 295966 w 501491"/>
                <a:gd name="connsiteY2" fmla="*/ 194810 h 231457"/>
                <a:gd name="connsiteX3" fmla="*/ 289965 w 501491"/>
                <a:gd name="connsiteY3" fmla="*/ 195667 h 231457"/>
                <a:gd name="connsiteX4" fmla="*/ 16502 w 501491"/>
                <a:gd name="connsiteY4" fmla="*/ 3215 h 231457"/>
                <a:gd name="connsiteX5" fmla="*/ 3215 w 501491"/>
                <a:gd name="connsiteY5" fmla="*/ 29361 h 231457"/>
                <a:gd name="connsiteX6" fmla="*/ 289536 w 501491"/>
                <a:gd name="connsiteY6" fmla="*/ 230814 h 231457"/>
                <a:gd name="connsiteX7" fmla="*/ 498277 w 501491"/>
                <a:gd name="connsiteY7" fmla="*/ 194810 h 231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01491" h="231457">
                  <a:moveTo>
                    <a:pt x="498277" y="194810"/>
                  </a:moveTo>
                  <a:cubicBezTo>
                    <a:pt x="493562" y="184094"/>
                    <a:pt x="488847" y="173379"/>
                    <a:pt x="483704" y="162234"/>
                  </a:cubicBezTo>
                  <a:lnTo>
                    <a:pt x="295966" y="194810"/>
                  </a:lnTo>
                  <a:lnTo>
                    <a:pt x="289965" y="195667"/>
                  </a:lnTo>
                  <a:lnTo>
                    <a:pt x="16502" y="3215"/>
                  </a:lnTo>
                  <a:cubicBezTo>
                    <a:pt x="12216" y="11787"/>
                    <a:pt x="7501" y="20788"/>
                    <a:pt x="3215" y="29361"/>
                  </a:cubicBezTo>
                  <a:lnTo>
                    <a:pt x="289536" y="230814"/>
                  </a:lnTo>
                  <a:lnTo>
                    <a:pt x="498277" y="1948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F841826D-5F05-45F8-9E8F-9B4F8EA0645C}"/>
                </a:ext>
              </a:extLst>
            </p:cNvPr>
            <p:cNvSpPr/>
            <p:nvPr/>
          </p:nvSpPr>
          <p:spPr>
            <a:xfrm>
              <a:off x="6661571" y="5113282"/>
              <a:ext cx="488633" cy="287179"/>
            </a:xfrm>
            <a:custGeom>
              <a:avLst/>
              <a:gdLst>
                <a:gd name="connsiteX0" fmla="*/ 340114 w 488632"/>
                <a:gd name="connsiteY0" fmla="*/ 38791 h 287178"/>
                <a:gd name="connsiteX1" fmla="*/ 340114 w 488632"/>
                <a:gd name="connsiteY1" fmla="*/ 38791 h 287178"/>
                <a:gd name="connsiteX2" fmla="*/ 343972 w 488632"/>
                <a:gd name="connsiteY2" fmla="*/ 38362 h 287178"/>
                <a:gd name="connsiteX3" fmla="*/ 435697 w 488632"/>
                <a:gd name="connsiteY3" fmla="*/ 102656 h 287178"/>
                <a:gd name="connsiteX4" fmla="*/ 436555 w 488632"/>
                <a:gd name="connsiteY4" fmla="*/ 106514 h 287178"/>
                <a:gd name="connsiteX5" fmla="*/ 465272 w 488632"/>
                <a:gd name="connsiteY5" fmla="*/ 271534 h 287178"/>
                <a:gd name="connsiteX6" fmla="*/ 487132 w 488632"/>
                <a:gd name="connsiteY6" fmla="*/ 286965 h 287178"/>
                <a:gd name="connsiteX7" fmla="*/ 480274 w 488632"/>
                <a:gd name="connsiteY7" fmla="*/ 251817 h 287178"/>
                <a:gd name="connsiteX8" fmla="*/ 461844 w 488632"/>
                <a:gd name="connsiteY8" fmla="*/ 131802 h 287178"/>
                <a:gd name="connsiteX9" fmla="*/ 451128 w 488632"/>
                <a:gd name="connsiteY9" fmla="*/ 87226 h 287178"/>
                <a:gd name="connsiteX10" fmla="*/ 344400 w 488632"/>
                <a:gd name="connsiteY10" fmla="*/ 12216 h 287178"/>
                <a:gd name="connsiteX11" fmla="*/ 85511 w 488632"/>
                <a:gd name="connsiteY11" fmla="*/ 57222 h 287178"/>
                <a:gd name="connsiteX12" fmla="*/ 81225 w 488632"/>
                <a:gd name="connsiteY12" fmla="*/ 58079 h 287178"/>
                <a:gd name="connsiteX13" fmla="*/ 3215 w 488632"/>
                <a:gd name="connsiteY13" fmla="*/ 3215 h 287178"/>
                <a:gd name="connsiteX14" fmla="*/ 6644 w 488632"/>
                <a:gd name="connsiteY14" fmla="*/ 19074 h 287178"/>
                <a:gd name="connsiteX15" fmla="*/ 95369 w 488632"/>
                <a:gd name="connsiteY15" fmla="*/ 81653 h 287178"/>
                <a:gd name="connsiteX16" fmla="*/ 340114 w 488632"/>
                <a:gd name="connsiteY16" fmla="*/ 38791 h 287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88632" h="287178">
                  <a:moveTo>
                    <a:pt x="340114" y="38791"/>
                  </a:moveTo>
                  <a:lnTo>
                    <a:pt x="340114" y="38791"/>
                  </a:lnTo>
                  <a:lnTo>
                    <a:pt x="343972" y="38362"/>
                  </a:lnTo>
                  <a:lnTo>
                    <a:pt x="435697" y="102656"/>
                  </a:lnTo>
                  <a:lnTo>
                    <a:pt x="436555" y="106514"/>
                  </a:lnTo>
                  <a:lnTo>
                    <a:pt x="465272" y="271534"/>
                  </a:lnTo>
                  <a:lnTo>
                    <a:pt x="487132" y="286965"/>
                  </a:lnTo>
                  <a:cubicBezTo>
                    <a:pt x="484989" y="275392"/>
                    <a:pt x="482417" y="263819"/>
                    <a:pt x="480274" y="251817"/>
                  </a:cubicBezTo>
                  <a:cubicBezTo>
                    <a:pt x="471702" y="211955"/>
                    <a:pt x="469559" y="171236"/>
                    <a:pt x="461844" y="131802"/>
                  </a:cubicBezTo>
                  <a:cubicBezTo>
                    <a:pt x="458843" y="116800"/>
                    <a:pt x="455414" y="101798"/>
                    <a:pt x="451128" y="87226"/>
                  </a:cubicBezTo>
                  <a:lnTo>
                    <a:pt x="344400" y="12216"/>
                  </a:lnTo>
                  <a:lnTo>
                    <a:pt x="85511" y="57222"/>
                  </a:lnTo>
                  <a:lnTo>
                    <a:pt x="81225" y="58079"/>
                  </a:lnTo>
                  <a:lnTo>
                    <a:pt x="3215" y="3215"/>
                  </a:lnTo>
                  <a:cubicBezTo>
                    <a:pt x="4501" y="8359"/>
                    <a:pt x="5358" y="13930"/>
                    <a:pt x="6644" y="19074"/>
                  </a:cubicBezTo>
                  <a:lnTo>
                    <a:pt x="95369" y="81653"/>
                  </a:lnTo>
                  <a:lnTo>
                    <a:pt x="340114" y="3879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CEF504B2-0AC1-4031-9CEE-F4ADEE64650D}"/>
                </a:ext>
              </a:extLst>
            </p:cNvPr>
            <p:cNvSpPr/>
            <p:nvPr/>
          </p:nvSpPr>
          <p:spPr>
            <a:xfrm>
              <a:off x="6554843" y="4907542"/>
              <a:ext cx="505778" cy="171450"/>
            </a:xfrm>
            <a:custGeom>
              <a:avLst/>
              <a:gdLst>
                <a:gd name="connsiteX0" fmla="*/ 457557 w 505777"/>
                <a:gd name="connsiteY0" fmla="*/ 127945 h 171450"/>
                <a:gd name="connsiteX1" fmla="*/ 465701 w 505777"/>
                <a:gd name="connsiteY1" fmla="*/ 126659 h 171450"/>
                <a:gd name="connsiteX2" fmla="*/ 505992 w 505777"/>
                <a:gd name="connsiteY2" fmla="*/ 154948 h 171450"/>
                <a:gd name="connsiteX3" fmla="*/ 485847 w 505777"/>
                <a:gd name="connsiteY3" fmla="*/ 109514 h 171450"/>
                <a:gd name="connsiteX4" fmla="*/ 471702 w 505777"/>
                <a:gd name="connsiteY4" fmla="*/ 99655 h 171450"/>
                <a:gd name="connsiteX5" fmla="*/ 213670 w 505777"/>
                <a:gd name="connsiteY5" fmla="*/ 144661 h 171450"/>
                <a:gd name="connsiteX6" fmla="*/ 205526 w 505777"/>
                <a:gd name="connsiteY6" fmla="*/ 145947 h 171450"/>
                <a:gd name="connsiteX7" fmla="*/ 3215 w 505777"/>
                <a:gd name="connsiteY7" fmla="*/ 3215 h 171450"/>
                <a:gd name="connsiteX8" fmla="*/ 3215 w 505777"/>
                <a:gd name="connsiteY8" fmla="*/ 3215 h 171450"/>
                <a:gd name="connsiteX9" fmla="*/ 26789 w 505777"/>
                <a:gd name="connsiteY9" fmla="*/ 39219 h 171450"/>
                <a:gd name="connsiteX10" fmla="*/ 213241 w 505777"/>
                <a:gd name="connsiteY10" fmla="*/ 170378 h 171450"/>
                <a:gd name="connsiteX11" fmla="*/ 457557 w 505777"/>
                <a:gd name="connsiteY11" fmla="*/ 127945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5777" h="171450">
                  <a:moveTo>
                    <a:pt x="457557" y="127945"/>
                  </a:moveTo>
                  <a:lnTo>
                    <a:pt x="465701" y="126659"/>
                  </a:lnTo>
                  <a:lnTo>
                    <a:pt x="505992" y="154948"/>
                  </a:lnTo>
                  <a:cubicBezTo>
                    <a:pt x="499562" y="139946"/>
                    <a:pt x="492705" y="124516"/>
                    <a:pt x="485847" y="109514"/>
                  </a:cubicBezTo>
                  <a:lnTo>
                    <a:pt x="471702" y="99655"/>
                  </a:lnTo>
                  <a:lnTo>
                    <a:pt x="213670" y="144661"/>
                  </a:lnTo>
                  <a:lnTo>
                    <a:pt x="205526" y="145947"/>
                  </a:lnTo>
                  <a:lnTo>
                    <a:pt x="3215" y="3215"/>
                  </a:lnTo>
                  <a:cubicBezTo>
                    <a:pt x="3215" y="3215"/>
                    <a:pt x="3215" y="3215"/>
                    <a:pt x="3215" y="3215"/>
                  </a:cubicBezTo>
                  <a:cubicBezTo>
                    <a:pt x="10073" y="15645"/>
                    <a:pt x="18217" y="27647"/>
                    <a:pt x="26789" y="39219"/>
                  </a:cubicBezTo>
                  <a:lnTo>
                    <a:pt x="213241" y="170378"/>
                  </a:lnTo>
                  <a:lnTo>
                    <a:pt x="457557" y="12794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52ECB6B8-D0FB-4B3A-85D2-5EB45711624C}"/>
                </a:ext>
              </a:extLst>
            </p:cNvPr>
            <p:cNvSpPr/>
            <p:nvPr/>
          </p:nvSpPr>
          <p:spPr>
            <a:xfrm>
              <a:off x="6670143" y="5155716"/>
              <a:ext cx="518636" cy="445770"/>
            </a:xfrm>
            <a:custGeom>
              <a:avLst/>
              <a:gdLst>
                <a:gd name="connsiteX0" fmla="*/ 326827 w 518636"/>
                <a:gd name="connsiteY0" fmla="*/ 34505 h 445770"/>
                <a:gd name="connsiteX1" fmla="*/ 326827 w 518636"/>
                <a:gd name="connsiteY1" fmla="*/ 34505 h 445770"/>
                <a:gd name="connsiteX2" fmla="*/ 330684 w 518636"/>
                <a:gd name="connsiteY2" fmla="*/ 33647 h 445770"/>
                <a:gd name="connsiteX3" fmla="*/ 392406 w 518636"/>
                <a:gd name="connsiteY3" fmla="*/ 77367 h 445770"/>
                <a:gd name="connsiteX4" fmla="*/ 392835 w 518636"/>
                <a:gd name="connsiteY4" fmla="*/ 81225 h 445770"/>
                <a:gd name="connsiteX5" fmla="*/ 405693 w 518636"/>
                <a:gd name="connsiteY5" fmla="*/ 153662 h 445770"/>
                <a:gd name="connsiteX6" fmla="*/ 406551 w 518636"/>
                <a:gd name="connsiteY6" fmla="*/ 157520 h 445770"/>
                <a:gd name="connsiteX7" fmla="*/ 358974 w 518636"/>
                <a:gd name="connsiteY7" fmla="*/ 225243 h 445770"/>
                <a:gd name="connsiteX8" fmla="*/ 367117 w 518636"/>
                <a:gd name="connsiteY8" fmla="*/ 272391 h 445770"/>
                <a:gd name="connsiteX9" fmla="*/ 469559 w 518636"/>
                <a:gd name="connsiteY9" fmla="*/ 344400 h 445770"/>
                <a:gd name="connsiteX10" fmla="*/ 469987 w 518636"/>
                <a:gd name="connsiteY10" fmla="*/ 348258 h 445770"/>
                <a:gd name="connsiteX11" fmla="*/ 484132 w 518636"/>
                <a:gd name="connsiteY11" fmla="*/ 428840 h 445770"/>
                <a:gd name="connsiteX12" fmla="*/ 510278 w 518636"/>
                <a:gd name="connsiteY12" fmla="*/ 436126 h 445770"/>
                <a:gd name="connsiteX13" fmla="*/ 517993 w 518636"/>
                <a:gd name="connsiteY13" fmla="*/ 443413 h 445770"/>
                <a:gd name="connsiteX14" fmla="*/ 483703 w 518636"/>
                <a:gd name="connsiteY14" fmla="*/ 271534 h 445770"/>
                <a:gd name="connsiteX15" fmla="*/ 438269 w 518636"/>
                <a:gd name="connsiteY15" fmla="*/ 239816 h 445770"/>
                <a:gd name="connsiteX16" fmla="*/ 437412 w 518636"/>
                <a:gd name="connsiteY16" fmla="*/ 235958 h 445770"/>
                <a:gd name="connsiteX17" fmla="*/ 409123 w 518636"/>
                <a:gd name="connsiteY17" fmla="*/ 70938 h 445770"/>
                <a:gd name="connsiteX18" fmla="*/ 330684 w 518636"/>
                <a:gd name="connsiteY18" fmla="*/ 15645 h 445770"/>
                <a:gd name="connsiteX19" fmla="*/ 86368 w 518636"/>
                <a:gd name="connsiteY19" fmla="*/ 57650 h 445770"/>
                <a:gd name="connsiteX20" fmla="*/ 82082 w 518636"/>
                <a:gd name="connsiteY20" fmla="*/ 58507 h 445770"/>
                <a:gd name="connsiteX21" fmla="*/ 3215 w 518636"/>
                <a:gd name="connsiteY21" fmla="*/ 3215 h 445770"/>
                <a:gd name="connsiteX22" fmla="*/ 9215 w 518636"/>
                <a:gd name="connsiteY22" fmla="*/ 36648 h 445770"/>
                <a:gd name="connsiteX23" fmla="*/ 67937 w 518636"/>
                <a:gd name="connsiteY23" fmla="*/ 77796 h 445770"/>
                <a:gd name="connsiteX24" fmla="*/ 326827 w 518636"/>
                <a:gd name="connsiteY24" fmla="*/ 34505 h 445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18636" h="445770">
                  <a:moveTo>
                    <a:pt x="326827" y="34505"/>
                  </a:moveTo>
                  <a:lnTo>
                    <a:pt x="326827" y="34505"/>
                  </a:lnTo>
                  <a:lnTo>
                    <a:pt x="330684" y="33647"/>
                  </a:lnTo>
                  <a:lnTo>
                    <a:pt x="392406" y="77367"/>
                  </a:lnTo>
                  <a:lnTo>
                    <a:pt x="392835" y="81225"/>
                  </a:lnTo>
                  <a:lnTo>
                    <a:pt x="405693" y="153662"/>
                  </a:lnTo>
                  <a:lnTo>
                    <a:pt x="406551" y="157520"/>
                  </a:lnTo>
                  <a:lnTo>
                    <a:pt x="358974" y="225243"/>
                  </a:lnTo>
                  <a:lnTo>
                    <a:pt x="367117" y="272391"/>
                  </a:lnTo>
                  <a:lnTo>
                    <a:pt x="469559" y="344400"/>
                  </a:lnTo>
                  <a:lnTo>
                    <a:pt x="469987" y="348258"/>
                  </a:lnTo>
                  <a:lnTo>
                    <a:pt x="484132" y="428840"/>
                  </a:lnTo>
                  <a:cubicBezTo>
                    <a:pt x="493133" y="428411"/>
                    <a:pt x="502134" y="430554"/>
                    <a:pt x="510278" y="436126"/>
                  </a:cubicBezTo>
                  <a:cubicBezTo>
                    <a:pt x="513279" y="438269"/>
                    <a:pt x="515850" y="440841"/>
                    <a:pt x="517993" y="443413"/>
                  </a:cubicBezTo>
                  <a:cubicBezTo>
                    <a:pt x="506420" y="386406"/>
                    <a:pt x="494848" y="328970"/>
                    <a:pt x="483703" y="271534"/>
                  </a:cubicBezTo>
                  <a:lnTo>
                    <a:pt x="438269" y="239816"/>
                  </a:lnTo>
                  <a:lnTo>
                    <a:pt x="437412" y="235958"/>
                  </a:lnTo>
                  <a:lnTo>
                    <a:pt x="409123" y="70938"/>
                  </a:lnTo>
                  <a:lnTo>
                    <a:pt x="330684" y="15645"/>
                  </a:lnTo>
                  <a:lnTo>
                    <a:pt x="86368" y="57650"/>
                  </a:lnTo>
                  <a:lnTo>
                    <a:pt x="82082" y="58507"/>
                  </a:lnTo>
                  <a:lnTo>
                    <a:pt x="3215" y="3215"/>
                  </a:lnTo>
                  <a:cubicBezTo>
                    <a:pt x="5358" y="14359"/>
                    <a:pt x="7501" y="25504"/>
                    <a:pt x="9215" y="36648"/>
                  </a:cubicBezTo>
                  <a:lnTo>
                    <a:pt x="67937" y="77796"/>
                  </a:lnTo>
                  <a:lnTo>
                    <a:pt x="326827" y="345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37AF0D1E-B17C-4CB3-B39A-B4D52910921D}"/>
                </a:ext>
              </a:extLst>
            </p:cNvPr>
            <p:cNvSpPr/>
            <p:nvPr/>
          </p:nvSpPr>
          <p:spPr>
            <a:xfrm>
              <a:off x="6638425" y="5033986"/>
              <a:ext cx="467201" cy="137160"/>
            </a:xfrm>
            <a:custGeom>
              <a:avLst/>
              <a:gdLst>
                <a:gd name="connsiteX0" fmla="*/ 368403 w 467201"/>
                <a:gd name="connsiteY0" fmla="*/ 71795 h 137160"/>
                <a:gd name="connsiteX1" fmla="*/ 368403 w 467201"/>
                <a:gd name="connsiteY1" fmla="*/ 71795 h 137160"/>
                <a:gd name="connsiteX2" fmla="*/ 372261 w 467201"/>
                <a:gd name="connsiteY2" fmla="*/ 70938 h 137160"/>
                <a:gd name="connsiteX3" fmla="*/ 464415 w 467201"/>
                <a:gd name="connsiteY3" fmla="*/ 136088 h 137160"/>
                <a:gd name="connsiteX4" fmla="*/ 449842 w 467201"/>
                <a:gd name="connsiteY4" fmla="*/ 96227 h 137160"/>
                <a:gd name="connsiteX5" fmla="*/ 372690 w 467201"/>
                <a:gd name="connsiteY5" fmla="*/ 41791 h 137160"/>
                <a:gd name="connsiteX6" fmla="*/ 128373 w 467201"/>
                <a:gd name="connsiteY6" fmla="*/ 84225 h 137160"/>
                <a:gd name="connsiteX7" fmla="*/ 120229 w 467201"/>
                <a:gd name="connsiteY7" fmla="*/ 85940 h 137160"/>
                <a:gd name="connsiteX8" fmla="*/ 3215 w 467201"/>
                <a:gd name="connsiteY8" fmla="*/ 3215 h 137160"/>
                <a:gd name="connsiteX9" fmla="*/ 20788 w 467201"/>
                <a:gd name="connsiteY9" fmla="*/ 53793 h 137160"/>
                <a:gd name="connsiteX10" fmla="*/ 109942 w 467201"/>
                <a:gd name="connsiteY10" fmla="*/ 116372 h 137160"/>
                <a:gd name="connsiteX11" fmla="*/ 368403 w 467201"/>
                <a:gd name="connsiteY11" fmla="*/ 71795 h 13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7201" h="137160">
                  <a:moveTo>
                    <a:pt x="368403" y="71795"/>
                  </a:moveTo>
                  <a:lnTo>
                    <a:pt x="368403" y="71795"/>
                  </a:lnTo>
                  <a:lnTo>
                    <a:pt x="372261" y="70938"/>
                  </a:lnTo>
                  <a:lnTo>
                    <a:pt x="464415" y="136088"/>
                  </a:lnTo>
                  <a:cubicBezTo>
                    <a:pt x="459700" y="122801"/>
                    <a:pt x="454986" y="109514"/>
                    <a:pt x="449842" y="96227"/>
                  </a:cubicBezTo>
                  <a:lnTo>
                    <a:pt x="372690" y="41791"/>
                  </a:lnTo>
                  <a:lnTo>
                    <a:pt x="128373" y="84225"/>
                  </a:lnTo>
                  <a:lnTo>
                    <a:pt x="120229" y="85940"/>
                  </a:lnTo>
                  <a:lnTo>
                    <a:pt x="3215" y="3215"/>
                  </a:lnTo>
                  <a:cubicBezTo>
                    <a:pt x="10930" y="19503"/>
                    <a:pt x="16502" y="36219"/>
                    <a:pt x="20788" y="53793"/>
                  </a:cubicBezTo>
                  <a:lnTo>
                    <a:pt x="109942" y="116372"/>
                  </a:lnTo>
                  <a:lnTo>
                    <a:pt x="368403" y="7179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BD4CAB69-F865-4AEC-9E56-EF381C54F4FF}"/>
                </a:ext>
              </a:extLst>
            </p:cNvPr>
            <p:cNvSpPr/>
            <p:nvPr/>
          </p:nvSpPr>
          <p:spPr>
            <a:xfrm>
              <a:off x="6681287" y="5207151"/>
              <a:ext cx="548640" cy="582930"/>
            </a:xfrm>
            <a:custGeom>
              <a:avLst/>
              <a:gdLst>
                <a:gd name="connsiteX0" fmla="*/ 515422 w 548640"/>
                <a:gd name="connsiteY0" fmla="*/ 433554 h 582930"/>
                <a:gd name="connsiteX1" fmla="*/ 515422 w 548640"/>
                <a:gd name="connsiteY1" fmla="*/ 433554 h 582930"/>
                <a:gd name="connsiteX2" fmla="*/ 509421 w 548640"/>
                <a:gd name="connsiteY2" fmla="*/ 445127 h 582930"/>
                <a:gd name="connsiteX3" fmla="*/ 449414 w 548640"/>
                <a:gd name="connsiteY3" fmla="*/ 455843 h 582930"/>
                <a:gd name="connsiteX4" fmla="*/ 439126 w 548640"/>
                <a:gd name="connsiteY4" fmla="*/ 395835 h 582930"/>
                <a:gd name="connsiteX5" fmla="*/ 453700 w 548640"/>
                <a:gd name="connsiteY5" fmla="*/ 383405 h 582930"/>
                <a:gd name="connsiteX6" fmla="*/ 439984 w 548640"/>
                <a:gd name="connsiteY6" fmla="*/ 304967 h 582930"/>
                <a:gd name="connsiteX7" fmla="*/ 337542 w 548640"/>
                <a:gd name="connsiteY7" fmla="*/ 232958 h 582930"/>
                <a:gd name="connsiteX8" fmla="*/ 336685 w 548640"/>
                <a:gd name="connsiteY8" fmla="*/ 229100 h 582930"/>
                <a:gd name="connsiteX9" fmla="*/ 327255 w 548640"/>
                <a:gd name="connsiteY9" fmla="*/ 173379 h 582930"/>
                <a:gd name="connsiteX10" fmla="*/ 326398 w 548640"/>
                <a:gd name="connsiteY10" fmla="*/ 169521 h 582930"/>
                <a:gd name="connsiteX11" fmla="*/ 373975 w 548640"/>
                <a:gd name="connsiteY11" fmla="*/ 101798 h 582930"/>
                <a:gd name="connsiteX12" fmla="*/ 362831 w 548640"/>
                <a:gd name="connsiteY12" fmla="*/ 37076 h 582930"/>
                <a:gd name="connsiteX13" fmla="*/ 314397 w 548640"/>
                <a:gd name="connsiteY13" fmla="*/ 3215 h 582930"/>
                <a:gd name="connsiteX14" fmla="*/ 56793 w 548640"/>
                <a:gd name="connsiteY14" fmla="*/ 47792 h 582930"/>
                <a:gd name="connsiteX15" fmla="*/ 52507 w 548640"/>
                <a:gd name="connsiteY15" fmla="*/ 48649 h 582930"/>
                <a:gd name="connsiteX16" fmla="*/ 3215 w 548640"/>
                <a:gd name="connsiteY16" fmla="*/ 13930 h 582930"/>
                <a:gd name="connsiteX17" fmla="*/ 10930 w 548640"/>
                <a:gd name="connsiteY17" fmla="*/ 59794 h 582930"/>
                <a:gd name="connsiteX18" fmla="*/ 73081 w 548640"/>
                <a:gd name="connsiteY18" fmla="*/ 103513 h 582930"/>
                <a:gd name="connsiteX19" fmla="*/ 247531 w 548640"/>
                <a:gd name="connsiteY19" fmla="*/ 72652 h 582930"/>
                <a:gd name="connsiteX20" fmla="*/ 253532 w 548640"/>
                <a:gd name="connsiteY20" fmla="*/ 59794 h 582930"/>
                <a:gd name="connsiteX21" fmla="*/ 313111 w 548640"/>
                <a:gd name="connsiteY21" fmla="*/ 49506 h 582930"/>
                <a:gd name="connsiteX22" fmla="*/ 323826 w 548640"/>
                <a:gd name="connsiteY22" fmla="*/ 109514 h 582930"/>
                <a:gd name="connsiteX23" fmla="*/ 263819 w 548640"/>
                <a:gd name="connsiteY23" fmla="*/ 119801 h 582930"/>
                <a:gd name="connsiteX24" fmla="*/ 246674 w 548640"/>
                <a:gd name="connsiteY24" fmla="*/ 93226 h 582930"/>
                <a:gd name="connsiteX25" fmla="*/ 72223 w 548640"/>
                <a:gd name="connsiteY25" fmla="*/ 123658 h 582930"/>
                <a:gd name="connsiteX26" fmla="*/ 67937 w 548640"/>
                <a:gd name="connsiteY26" fmla="*/ 124516 h 582930"/>
                <a:gd name="connsiteX27" fmla="*/ 15216 w 548640"/>
                <a:gd name="connsiteY27" fmla="*/ 87654 h 582930"/>
                <a:gd name="connsiteX28" fmla="*/ 19502 w 548640"/>
                <a:gd name="connsiteY28" fmla="*/ 112086 h 582930"/>
                <a:gd name="connsiteX29" fmla="*/ 58079 w 548640"/>
                <a:gd name="connsiteY29" fmla="*/ 139089 h 582930"/>
                <a:gd name="connsiteX30" fmla="*/ 200811 w 548640"/>
                <a:gd name="connsiteY30" fmla="*/ 114229 h 582930"/>
                <a:gd name="connsiteX31" fmla="*/ 204668 w 548640"/>
                <a:gd name="connsiteY31" fmla="*/ 113800 h 582930"/>
                <a:gd name="connsiteX32" fmla="*/ 278392 w 548640"/>
                <a:gd name="connsiteY32" fmla="*/ 165664 h 582930"/>
                <a:gd name="connsiteX33" fmla="*/ 279249 w 548640"/>
                <a:gd name="connsiteY33" fmla="*/ 169521 h 582930"/>
                <a:gd name="connsiteX34" fmla="*/ 299823 w 548640"/>
                <a:gd name="connsiteY34" fmla="*/ 287393 h 582930"/>
                <a:gd name="connsiteX35" fmla="*/ 307110 w 548640"/>
                <a:gd name="connsiteY35" fmla="*/ 292537 h 582930"/>
                <a:gd name="connsiteX36" fmla="*/ 361117 w 548640"/>
                <a:gd name="connsiteY36" fmla="*/ 288679 h 582930"/>
                <a:gd name="connsiteX37" fmla="*/ 371404 w 548640"/>
                <a:gd name="connsiteY37" fmla="*/ 348686 h 582930"/>
                <a:gd name="connsiteX38" fmla="*/ 311825 w 548640"/>
                <a:gd name="connsiteY38" fmla="*/ 358973 h 582930"/>
                <a:gd name="connsiteX39" fmla="*/ 296394 w 548640"/>
                <a:gd name="connsiteY39" fmla="*/ 309253 h 582930"/>
                <a:gd name="connsiteX40" fmla="*/ 281821 w 548640"/>
                <a:gd name="connsiteY40" fmla="*/ 298966 h 582930"/>
                <a:gd name="connsiteX41" fmla="*/ 280964 w 548640"/>
                <a:gd name="connsiteY41" fmla="*/ 294680 h 582930"/>
                <a:gd name="connsiteX42" fmla="*/ 260819 w 548640"/>
                <a:gd name="connsiteY42" fmla="*/ 177665 h 582930"/>
                <a:gd name="connsiteX43" fmla="*/ 199954 w 548640"/>
                <a:gd name="connsiteY43" fmla="*/ 134803 h 582930"/>
                <a:gd name="connsiteX44" fmla="*/ 57222 w 548640"/>
                <a:gd name="connsiteY44" fmla="*/ 159663 h 582930"/>
                <a:gd name="connsiteX45" fmla="*/ 53364 w 548640"/>
                <a:gd name="connsiteY45" fmla="*/ 160091 h 582930"/>
                <a:gd name="connsiteX46" fmla="*/ 24646 w 548640"/>
                <a:gd name="connsiteY46" fmla="*/ 139946 h 582930"/>
                <a:gd name="connsiteX47" fmla="*/ 27646 w 548640"/>
                <a:gd name="connsiteY47" fmla="*/ 156663 h 582930"/>
                <a:gd name="connsiteX48" fmla="*/ 119801 w 548640"/>
                <a:gd name="connsiteY48" fmla="*/ 221385 h 582930"/>
                <a:gd name="connsiteX49" fmla="*/ 153233 w 548640"/>
                <a:gd name="connsiteY49" fmla="*/ 215813 h 582930"/>
                <a:gd name="connsiteX50" fmla="*/ 160949 w 548640"/>
                <a:gd name="connsiteY50" fmla="*/ 193096 h 582930"/>
                <a:gd name="connsiteX51" fmla="*/ 220528 w 548640"/>
                <a:gd name="connsiteY51" fmla="*/ 182809 h 582930"/>
                <a:gd name="connsiteX52" fmla="*/ 231243 w 548640"/>
                <a:gd name="connsiteY52" fmla="*/ 242388 h 582930"/>
                <a:gd name="connsiteX53" fmla="*/ 171236 w 548640"/>
                <a:gd name="connsiteY53" fmla="*/ 252675 h 582930"/>
                <a:gd name="connsiteX54" fmla="*/ 157091 w 548640"/>
                <a:gd name="connsiteY54" fmla="*/ 235101 h 582930"/>
                <a:gd name="connsiteX55" fmla="*/ 115515 w 548640"/>
                <a:gd name="connsiteY55" fmla="*/ 242388 h 582930"/>
                <a:gd name="connsiteX56" fmla="*/ 34076 w 548640"/>
                <a:gd name="connsiteY56" fmla="*/ 184952 h 582930"/>
                <a:gd name="connsiteX57" fmla="*/ 42220 w 548640"/>
                <a:gd name="connsiteY57" fmla="*/ 220099 h 582930"/>
                <a:gd name="connsiteX58" fmla="*/ 44363 w 548640"/>
                <a:gd name="connsiteY58" fmla="*/ 226957 h 582930"/>
                <a:gd name="connsiteX59" fmla="*/ 545854 w 548640"/>
                <a:gd name="connsiteY59" fmla="*/ 580144 h 582930"/>
                <a:gd name="connsiteX60" fmla="*/ 515422 w 548640"/>
                <a:gd name="connsiteY60" fmla="*/ 433554 h 582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548640" h="582930">
                  <a:moveTo>
                    <a:pt x="515422" y="433554"/>
                  </a:moveTo>
                  <a:lnTo>
                    <a:pt x="515422" y="433554"/>
                  </a:lnTo>
                  <a:cubicBezTo>
                    <a:pt x="514136" y="437412"/>
                    <a:pt x="511993" y="441698"/>
                    <a:pt x="509421" y="445127"/>
                  </a:cubicBezTo>
                  <a:cubicBezTo>
                    <a:pt x="495705" y="464415"/>
                    <a:pt x="468702" y="469130"/>
                    <a:pt x="449414" y="455843"/>
                  </a:cubicBezTo>
                  <a:cubicBezTo>
                    <a:pt x="430125" y="442555"/>
                    <a:pt x="425410" y="415552"/>
                    <a:pt x="439126" y="395835"/>
                  </a:cubicBezTo>
                  <a:cubicBezTo>
                    <a:pt x="442984" y="390263"/>
                    <a:pt x="448127" y="386406"/>
                    <a:pt x="453700" y="383405"/>
                  </a:cubicBezTo>
                  <a:lnTo>
                    <a:pt x="439984" y="304967"/>
                  </a:lnTo>
                  <a:lnTo>
                    <a:pt x="337542" y="232958"/>
                  </a:lnTo>
                  <a:lnTo>
                    <a:pt x="336685" y="229100"/>
                  </a:lnTo>
                  <a:lnTo>
                    <a:pt x="327255" y="173379"/>
                  </a:lnTo>
                  <a:lnTo>
                    <a:pt x="326398" y="169521"/>
                  </a:lnTo>
                  <a:lnTo>
                    <a:pt x="373975" y="101798"/>
                  </a:lnTo>
                  <a:lnTo>
                    <a:pt x="362831" y="37076"/>
                  </a:lnTo>
                  <a:lnTo>
                    <a:pt x="314397" y="3215"/>
                  </a:lnTo>
                  <a:lnTo>
                    <a:pt x="56793" y="47792"/>
                  </a:lnTo>
                  <a:lnTo>
                    <a:pt x="52507" y="48649"/>
                  </a:lnTo>
                  <a:lnTo>
                    <a:pt x="3215" y="13930"/>
                  </a:lnTo>
                  <a:cubicBezTo>
                    <a:pt x="5787" y="29361"/>
                    <a:pt x="8358" y="44363"/>
                    <a:pt x="10930" y="59794"/>
                  </a:cubicBezTo>
                  <a:lnTo>
                    <a:pt x="73081" y="103513"/>
                  </a:lnTo>
                  <a:lnTo>
                    <a:pt x="247531" y="72652"/>
                  </a:lnTo>
                  <a:cubicBezTo>
                    <a:pt x="248817" y="68366"/>
                    <a:pt x="250960" y="63651"/>
                    <a:pt x="253532" y="59794"/>
                  </a:cubicBezTo>
                  <a:cubicBezTo>
                    <a:pt x="267248" y="40505"/>
                    <a:pt x="293822" y="35790"/>
                    <a:pt x="313111" y="49506"/>
                  </a:cubicBezTo>
                  <a:cubicBezTo>
                    <a:pt x="332399" y="63222"/>
                    <a:pt x="337542" y="90226"/>
                    <a:pt x="323826" y="109514"/>
                  </a:cubicBezTo>
                  <a:cubicBezTo>
                    <a:pt x="310110" y="128802"/>
                    <a:pt x="283107" y="133517"/>
                    <a:pt x="263819" y="119801"/>
                  </a:cubicBezTo>
                  <a:cubicBezTo>
                    <a:pt x="254389" y="113372"/>
                    <a:pt x="248817" y="103513"/>
                    <a:pt x="246674" y="93226"/>
                  </a:cubicBezTo>
                  <a:lnTo>
                    <a:pt x="72223" y="123658"/>
                  </a:lnTo>
                  <a:lnTo>
                    <a:pt x="67937" y="124516"/>
                  </a:lnTo>
                  <a:lnTo>
                    <a:pt x="15216" y="87654"/>
                  </a:lnTo>
                  <a:cubicBezTo>
                    <a:pt x="16502" y="95798"/>
                    <a:pt x="18217" y="103942"/>
                    <a:pt x="19502" y="112086"/>
                  </a:cubicBezTo>
                  <a:lnTo>
                    <a:pt x="58079" y="139089"/>
                  </a:lnTo>
                  <a:lnTo>
                    <a:pt x="200811" y="114229"/>
                  </a:lnTo>
                  <a:lnTo>
                    <a:pt x="204668" y="113800"/>
                  </a:lnTo>
                  <a:lnTo>
                    <a:pt x="278392" y="165664"/>
                  </a:lnTo>
                  <a:lnTo>
                    <a:pt x="279249" y="169521"/>
                  </a:lnTo>
                  <a:lnTo>
                    <a:pt x="299823" y="287393"/>
                  </a:lnTo>
                  <a:lnTo>
                    <a:pt x="307110" y="292537"/>
                  </a:lnTo>
                  <a:cubicBezTo>
                    <a:pt x="321683" y="278821"/>
                    <a:pt x="343972" y="276678"/>
                    <a:pt x="361117" y="288679"/>
                  </a:cubicBezTo>
                  <a:cubicBezTo>
                    <a:pt x="380405" y="302395"/>
                    <a:pt x="385120" y="328970"/>
                    <a:pt x="371404" y="348686"/>
                  </a:cubicBezTo>
                  <a:cubicBezTo>
                    <a:pt x="357688" y="368404"/>
                    <a:pt x="331113" y="372690"/>
                    <a:pt x="311825" y="358973"/>
                  </a:cubicBezTo>
                  <a:cubicBezTo>
                    <a:pt x="295537" y="347401"/>
                    <a:pt x="289965" y="327255"/>
                    <a:pt x="296394" y="309253"/>
                  </a:cubicBezTo>
                  <a:lnTo>
                    <a:pt x="281821" y="298966"/>
                  </a:lnTo>
                  <a:lnTo>
                    <a:pt x="280964" y="294680"/>
                  </a:lnTo>
                  <a:lnTo>
                    <a:pt x="260819" y="177665"/>
                  </a:lnTo>
                  <a:lnTo>
                    <a:pt x="199954" y="134803"/>
                  </a:lnTo>
                  <a:lnTo>
                    <a:pt x="57222" y="159663"/>
                  </a:lnTo>
                  <a:lnTo>
                    <a:pt x="53364" y="160091"/>
                  </a:lnTo>
                  <a:lnTo>
                    <a:pt x="24646" y="139946"/>
                  </a:lnTo>
                  <a:cubicBezTo>
                    <a:pt x="25503" y="145519"/>
                    <a:pt x="26789" y="151090"/>
                    <a:pt x="27646" y="156663"/>
                  </a:cubicBezTo>
                  <a:lnTo>
                    <a:pt x="119801" y="221385"/>
                  </a:lnTo>
                  <a:lnTo>
                    <a:pt x="153233" y="215813"/>
                  </a:lnTo>
                  <a:cubicBezTo>
                    <a:pt x="153662" y="207669"/>
                    <a:pt x="155805" y="199954"/>
                    <a:pt x="160949" y="193096"/>
                  </a:cubicBezTo>
                  <a:cubicBezTo>
                    <a:pt x="174665" y="173808"/>
                    <a:pt x="201240" y="169093"/>
                    <a:pt x="220528" y="182809"/>
                  </a:cubicBezTo>
                  <a:cubicBezTo>
                    <a:pt x="239816" y="196524"/>
                    <a:pt x="244959" y="223100"/>
                    <a:pt x="231243" y="242388"/>
                  </a:cubicBezTo>
                  <a:cubicBezTo>
                    <a:pt x="217527" y="261676"/>
                    <a:pt x="190524" y="266391"/>
                    <a:pt x="171236" y="252675"/>
                  </a:cubicBezTo>
                  <a:cubicBezTo>
                    <a:pt x="164806" y="247959"/>
                    <a:pt x="160092" y="241959"/>
                    <a:pt x="157091" y="235101"/>
                  </a:cubicBezTo>
                  <a:lnTo>
                    <a:pt x="115515" y="242388"/>
                  </a:lnTo>
                  <a:lnTo>
                    <a:pt x="34076" y="184952"/>
                  </a:lnTo>
                  <a:cubicBezTo>
                    <a:pt x="36647" y="196954"/>
                    <a:pt x="39219" y="208526"/>
                    <a:pt x="42220" y="220099"/>
                  </a:cubicBezTo>
                  <a:cubicBezTo>
                    <a:pt x="42648" y="222242"/>
                    <a:pt x="43506" y="224385"/>
                    <a:pt x="44363" y="226957"/>
                  </a:cubicBezTo>
                  <a:lnTo>
                    <a:pt x="545854" y="580144"/>
                  </a:lnTo>
                  <a:cubicBezTo>
                    <a:pt x="535567" y="530423"/>
                    <a:pt x="525280" y="481989"/>
                    <a:pt x="515422" y="43355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F47D7093-59A7-4F6F-A8E1-EDA5D3305394}"/>
                </a:ext>
              </a:extLst>
            </p:cNvPr>
            <p:cNvSpPr/>
            <p:nvPr/>
          </p:nvSpPr>
          <p:spPr>
            <a:xfrm>
              <a:off x="7763995" y="6684621"/>
              <a:ext cx="77153" cy="137160"/>
            </a:xfrm>
            <a:custGeom>
              <a:avLst/>
              <a:gdLst>
                <a:gd name="connsiteX0" fmla="*/ 73509 w 77152"/>
                <a:gd name="connsiteY0" fmla="*/ 86797 h 137160"/>
                <a:gd name="connsiteX1" fmla="*/ 55507 w 77152"/>
                <a:gd name="connsiteY1" fmla="*/ 79510 h 137160"/>
                <a:gd name="connsiteX2" fmla="*/ 55507 w 77152"/>
                <a:gd name="connsiteY2" fmla="*/ 79510 h 137160"/>
                <a:gd name="connsiteX3" fmla="*/ 40505 w 77152"/>
                <a:gd name="connsiteY3" fmla="*/ 28075 h 137160"/>
                <a:gd name="connsiteX4" fmla="*/ 22074 w 77152"/>
                <a:gd name="connsiteY4" fmla="*/ 4929 h 137160"/>
                <a:gd name="connsiteX5" fmla="*/ 20360 w 77152"/>
                <a:gd name="connsiteY5" fmla="*/ 3215 h 137160"/>
                <a:gd name="connsiteX6" fmla="*/ 3215 w 77152"/>
                <a:gd name="connsiteY6" fmla="*/ 27646 h 137160"/>
                <a:gd name="connsiteX7" fmla="*/ 21646 w 77152"/>
                <a:gd name="connsiteY7" fmla="*/ 134802 h 137160"/>
                <a:gd name="connsiteX8" fmla="*/ 40505 w 77152"/>
                <a:gd name="connsiteY8" fmla="*/ 130516 h 137160"/>
                <a:gd name="connsiteX9" fmla="*/ 72652 w 77152"/>
                <a:gd name="connsiteY9" fmla="*/ 106942 h 137160"/>
                <a:gd name="connsiteX10" fmla="*/ 73509 w 77152"/>
                <a:gd name="connsiteY10" fmla="*/ 86797 h 13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7152" h="137160">
                  <a:moveTo>
                    <a:pt x="73509" y="86797"/>
                  </a:moveTo>
                  <a:cubicBezTo>
                    <a:pt x="67080" y="85939"/>
                    <a:pt x="61079" y="83367"/>
                    <a:pt x="55507" y="79510"/>
                  </a:cubicBezTo>
                  <a:lnTo>
                    <a:pt x="55507" y="79510"/>
                  </a:lnTo>
                  <a:cubicBezTo>
                    <a:pt x="38791" y="67937"/>
                    <a:pt x="33218" y="46077"/>
                    <a:pt x="40505" y="28075"/>
                  </a:cubicBezTo>
                  <a:cubicBezTo>
                    <a:pt x="34504" y="19931"/>
                    <a:pt x="28503" y="12216"/>
                    <a:pt x="22074" y="4929"/>
                  </a:cubicBezTo>
                  <a:cubicBezTo>
                    <a:pt x="21646" y="4072"/>
                    <a:pt x="20788" y="3643"/>
                    <a:pt x="20360" y="3215"/>
                  </a:cubicBezTo>
                  <a:lnTo>
                    <a:pt x="3215" y="27646"/>
                  </a:lnTo>
                  <a:lnTo>
                    <a:pt x="21646" y="134802"/>
                  </a:lnTo>
                  <a:cubicBezTo>
                    <a:pt x="28075" y="133945"/>
                    <a:pt x="34504" y="133088"/>
                    <a:pt x="40505" y="130516"/>
                  </a:cubicBezTo>
                  <a:cubicBezTo>
                    <a:pt x="52507" y="125373"/>
                    <a:pt x="67080" y="119800"/>
                    <a:pt x="72652" y="106942"/>
                  </a:cubicBezTo>
                  <a:cubicBezTo>
                    <a:pt x="75224" y="100084"/>
                    <a:pt x="74795" y="93226"/>
                    <a:pt x="73509" y="867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946041A8-34FF-40C0-BB9F-7DB0D0DDB63B}"/>
                </a:ext>
              </a:extLst>
            </p:cNvPr>
            <p:cNvSpPr/>
            <p:nvPr/>
          </p:nvSpPr>
          <p:spPr>
            <a:xfrm>
              <a:off x="6748153" y="5507188"/>
              <a:ext cx="990124" cy="1337310"/>
            </a:xfrm>
            <a:custGeom>
              <a:avLst/>
              <a:gdLst>
                <a:gd name="connsiteX0" fmla="*/ 968478 w 990123"/>
                <a:gd name="connsiteY0" fmla="*/ 1134356 h 1337310"/>
                <a:gd name="connsiteX1" fmla="*/ 968478 w 990123"/>
                <a:gd name="connsiteY1" fmla="*/ 1134356 h 1337310"/>
                <a:gd name="connsiteX2" fmla="*/ 926044 w 990123"/>
                <a:gd name="connsiteY2" fmla="*/ 1118068 h 1337310"/>
                <a:gd name="connsiteX3" fmla="*/ 734020 w 990123"/>
                <a:gd name="connsiteY3" fmla="*/ 909757 h 1337310"/>
                <a:gd name="connsiteX4" fmla="*/ 624721 w 990123"/>
                <a:gd name="connsiteY4" fmla="*/ 756309 h 1337310"/>
                <a:gd name="connsiteX5" fmla="*/ 612291 w 990123"/>
                <a:gd name="connsiteY5" fmla="*/ 732306 h 1337310"/>
                <a:gd name="connsiteX6" fmla="*/ 594289 w 990123"/>
                <a:gd name="connsiteY6" fmla="*/ 725019 h 1337310"/>
                <a:gd name="connsiteX7" fmla="*/ 583144 w 990123"/>
                <a:gd name="connsiteY7" fmla="*/ 665869 h 1337310"/>
                <a:gd name="connsiteX8" fmla="*/ 564285 w 990123"/>
                <a:gd name="connsiteY8" fmla="*/ 611005 h 1337310"/>
                <a:gd name="connsiteX9" fmla="*/ 561713 w 990123"/>
                <a:gd name="connsiteY9" fmla="*/ 611434 h 1337310"/>
                <a:gd name="connsiteX10" fmla="*/ 480274 w 990123"/>
                <a:gd name="connsiteY10" fmla="*/ 553998 h 1337310"/>
                <a:gd name="connsiteX11" fmla="*/ 478560 w 990123"/>
                <a:gd name="connsiteY11" fmla="*/ 544140 h 1337310"/>
                <a:gd name="connsiteX12" fmla="*/ 438269 w 990123"/>
                <a:gd name="connsiteY12" fmla="*/ 309682 h 1337310"/>
                <a:gd name="connsiteX13" fmla="*/ 3215 w 990123"/>
                <a:gd name="connsiteY13" fmla="*/ 3215 h 1337310"/>
                <a:gd name="connsiteX14" fmla="*/ 38791 w 990123"/>
                <a:gd name="connsiteY14" fmla="*/ 87654 h 1337310"/>
                <a:gd name="connsiteX15" fmla="*/ 355116 w 990123"/>
                <a:gd name="connsiteY15" fmla="*/ 310110 h 1337310"/>
                <a:gd name="connsiteX16" fmla="*/ 356830 w 990123"/>
                <a:gd name="connsiteY16" fmla="*/ 318254 h 1337310"/>
                <a:gd name="connsiteX17" fmla="*/ 383405 w 990123"/>
                <a:gd name="connsiteY17" fmla="*/ 472131 h 1337310"/>
                <a:gd name="connsiteX18" fmla="*/ 388977 w 990123"/>
                <a:gd name="connsiteY18" fmla="*/ 527852 h 1337310"/>
                <a:gd name="connsiteX19" fmla="*/ 329398 w 990123"/>
                <a:gd name="connsiteY19" fmla="*/ 538139 h 1337310"/>
                <a:gd name="connsiteX20" fmla="*/ 319111 w 990123"/>
                <a:gd name="connsiteY20" fmla="*/ 478560 h 1337310"/>
                <a:gd name="connsiteX21" fmla="*/ 342257 w 990123"/>
                <a:gd name="connsiteY21" fmla="*/ 462272 h 1337310"/>
                <a:gd name="connsiteX22" fmla="*/ 319968 w 990123"/>
                <a:gd name="connsiteY22" fmla="*/ 333256 h 1337310"/>
                <a:gd name="connsiteX23" fmla="*/ 75652 w 990123"/>
                <a:gd name="connsiteY23" fmla="*/ 161377 h 1337310"/>
                <a:gd name="connsiteX24" fmla="*/ 106942 w 990123"/>
                <a:gd name="connsiteY24" fmla="*/ 220099 h 1337310"/>
                <a:gd name="connsiteX25" fmla="*/ 183237 w 990123"/>
                <a:gd name="connsiteY25" fmla="*/ 342686 h 1337310"/>
                <a:gd name="connsiteX26" fmla="*/ 195239 w 990123"/>
                <a:gd name="connsiteY26" fmla="*/ 362403 h 1337310"/>
                <a:gd name="connsiteX27" fmla="*/ 235529 w 990123"/>
                <a:gd name="connsiteY27" fmla="*/ 367117 h 1337310"/>
                <a:gd name="connsiteX28" fmla="*/ 245816 w 990123"/>
                <a:gd name="connsiteY28" fmla="*/ 427125 h 1337310"/>
                <a:gd name="connsiteX29" fmla="*/ 235529 w 990123"/>
                <a:gd name="connsiteY29" fmla="*/ 437412 h 1337310"/>
                <a:gd name="connsiteX30" fmla="*/ 254389 w 990123"/>
                <a:gd name="connsiteY30" fmla="*/ 477703 h 1337310"/>
                <a:gd name="connsiteX31" fmla="*/ 343114 w 990123"/>
                <a:gd name="connsiteY31" fmla="*/ 695873 h 1337310"/>
                <a:gd name="connsiteX32" fmla="*/ 359402 w 990123"/>
                <a:gd name="connsiteY32" fmla="*/ 761024 h 1337310"/>
                <a:gd name="connsiteX33" fmla="*/ 325541 w 990123"/>
                <a:gd name="connsiteY33" fmla="*/ 849749 h 1337310"/>
                <a:gd name="connsiteX34" fmla="*/ 324683 w 990123"/>
                <a:gd name="connsiteY34" fmla="*/ 854035 h 1337310"/>
                <a:gd name="connsiteX35" fmla="*/ 500420 w 990123"/>
                <a:gd name="connsiteY35" fmla="*/ 823603 h 1337310"/>
                <a:gd name="connsiteX36" fmla="*/ 507278 w 990123"/>
                <a:gd name="connsiteY36" fmla="*/ 808601 h 1337310"/>
                <a:gd name="connsiteX37" fmla="*/ 566857 w 990123"/>
                <a:gd name="connsiteY37" fmla="*/ 797886 h 1337310"/>
                <a:gd name="connsiteX38" fmla="*/ 577572 w 990123"/>
                <a:gd name="connsiteY38" fmla="*/ 857893 h 1337310"/>
                <a:gd name="connsiteX39" fmla="*/ 517565 w 990123"/>
                <a:gd name="connsiteY39" fmla="*/ 868180 h 1337310"/>
                <a:gd name="connsiteX40" fmla="*/ 504277 w 990123"/>
                <a:gd name="connsiteY40" fmla="*/ 852321 h 1337310"/>
                <a:gd name="connsiteX41" fmla="*/ 317397 w 990123"/>
                <a:gd name="connsiteY41" fmla="*/ 884897 h 1337310"/>
                <a:gd name="connsiteX42" fmla="*/ 304967 w 990123"/>
                <a:gd name="connsiteY42" fmla="*/ 951762 h 1337310"/>
                <a:gd name="connsiteX43" fmla="*/ 314396 w 990123"/>
                <a:gd name="connsiteY43" fmla="*/ 1020771 h 1337310"/>
                <a:gd name="connsiteX44" fmla="*/ 361974 w 990123"/>
                <a:gd name="connsiteY44" fmla="*/ 1055061 h 1337310"/>
                <a:gd name="connsiteX45" fmla="*/ 455414 w 990123"/>
                <a:gd name="connsiteY45" fmla="*/ 1081635 h 1337310"/>
                <a:gd name="connsiteX46" fmla="*/ 442555 w 990123"/>
                <a:gd name="connsiteY46" fmla="*/ 1007483 h 1337310"/>
                <a:gd name="connsiteX47" fmla="*/ 424982 w 990123"/>
                <a:gd name="connsiteY47" fmla="*/ 1000196 h 1337310"/>
                <a:gd name="connsiteX48" fmla="*/ 414695 w 990123"/>
                <a:gd name="connsiteY48" fmla="*/ 940618 h 1337310"/>
                <a:gd name="connsiteX49" fmla="*/ 474273 w 990123"/>
                <a:gd name="connsiteY49" fmla="*/ 929902 h 1337310"/>
                <a:gd name="connsiteX50" fmla="*/ 484989 w 990123"/>
                <a:gd name="connsiteY50" fmla="*/ 989910 h 1337310"/>
                <a:gd name="connsiteX51" fmla="*/ 471273 w 990123"/>
                <a:gd name="connsiteY51" fmla="*/ 1002339 h 1337310"/>
                <a:gd name="connsiteX52" fmla="*/ 484989 w 990123"/>
                <a:gd name="connsiteY52" fmla="*/ 1083350 h 1337310"/>
                <a:gd name="connsiteX53" fmla="*/ 485846 w 990123"/>
                <a:gd name="connsiteY53" fmla="*/ 1088065 h 1337310"/>
                <a:gd name="connsiteX54" fmla="*/ 559141 w 990123"/>
                <a:gd name="connsiteY54" fmla="*/ 1101352 h 1337310"/>
                <a:gd name="connsiteX55" fmla="*/ 555284 w 990123"/>
                <a:gd name="connsiteY55" fmla="*/ 1047345 h 1337310"/>
                <a:gd name="connsiteX56" fmla="*/ 615291 w 990123"/>
                <a:gd name="connsiteY56" fmla="*/ 1037059 h 1337310"/>
                <a:gd name="connsiteX57" fmla="*/ 625578 w 990123"/>
                <a:gd name="connsiteY57" fmla="*/ 1096637 h 1337310"/>
                <a:gd name="connsiteX58" fmla="*/ 605861 w 990123"/>
                <a:gd name="connsiteY58" fmla="*/ 1112496 h 1337310"/>
                <a:gd name="connsiteX59" fmla="*/ 620006 w 990123"/>
                <a:gd name="connsiteY59" fmla="*/ 1142929 h 1337310"/>
                <a:gd name="connsiteX60" fmla="*/ 651724 w 990123"/>
                <a:gd name="connsiteY60" fmla="*/ 1170789 h 1337310"/>
                <a:gd name="connsiteX61" fmla="*/ 682157 w 990123"/>
                <a:gd name="connsiteY61" fmla="*/ 1203793 h 1337310"/>
                <a:gd name="connsiteX62" fmla="*/ 700587 w 990123"/>
                <a:gd name="connsiteY62" fmla="*/ 1177647 h 1337310"/>
                <a:gd name="connsiteX63" fmla="*/ 664583 w 990123"/>
                <a:gd name="connsiteY63" fmla="*/ 970193 h 1337310"/>
                <a:gd name="connsiteX64" fmla="*/ 663297 w 990123"/>
                <a:gd name="connsiteY64" fmla="*/ 969764 h 1337310"/>
                <a:gd name="connsiteX65" fmla="*/ 653010 w 990123"/>
                <a:gd name="connsiteY65" fmla="*/ 909757 h 1337310"/>
                <a:gd name="connsiteX66" fmla="*/ 712589 w 990123"/>
                <a:gd name="connsiteY66" fmla="*/ 899469 h 1337310"/>
                <a:gd name="connsiteX67" fmla="*/ 722876 w 990123"/>
                <a:gd name="connsiteY67" fmla="*/ 959048 h 1337310"/>
                <a:gd name="connsiteX68" fmla="*/ 695444 w 990123"/>
                <a:gd name="connsiteY68" fmla="*/ 976622 h 1337310"/>
                <a:gd name="connsiteX69" fmla="*/ 730591 w 990123"/>
                <a:gd name="connsiteY69" fmla="*/ 1178505 h 1337310"/>
                <a:gd name="connsiteX70" fmla="*/ 731877 w 990123"/>
                <a:gd name="connsiteY70" fmla="*/ 1184505 h 1337310"/>
                <a:gd name="connsiteX71" fmla="*/ 702302 w 990123"/>
                <a:gd name="connsiteY71" fmla="*/ 1226511 h 1337310"/>
                <a:gd name="connsiteX72" fmla="*/ 741736 w 990123"/>
                <a:gd name="connsiteY72" fmla="*/ 1270230 h 1337310"/>
                <a:gd name="connsiteX73" fmla="*/ 742164 w 990123"/>
                <a:gd name="connsiteY73" fmla="*/ 1269373 h 1337310"/>
                <a:gd name="connsiteX74" fmla="*/ 748165 w 990123"/>
                <a:gd name="connsiteY74" fmla="*/ 1268516 h 1337310"/>
                <a:gd name="connsiteX75" fmla="*/ 821031 w 990123"/>
                <a:gd name="connsiteY75" fmla="*/ 1255657 h 1337310"/>
                <a:gd name="connsiteX76" fmla="*/ 828318 w 990123"/>
                <a:gd name="connsiteY76" fmla="*/ 1239369 h 1337310"/>
                <a:gd name="connsiteX77" fmla="*/ 888325 w 990123"/>
                <a:gd name="connsiteY77" fmla="*/ 1229082 h 1337310"/>
                <a:gd name="connsiteX78" fmla="*/ 898612 w 990123"/>
                <a:gd name="connsiteY78" fmla="*/ 1288661 h 1337310"/>
                <a:gd name="connsiteX79" fmla="*/ 839034 w 990123"/>
                <a:gd name="connsiteY79" fmla="*/ 1298948 h 1337310"/>
                <a:gd name="connsiteX80" fmla="*/ 826175 w 990123"/>
                <a:gd name="connsiteY80" fmla="*/ 1284375 h 1337310"/>
                <a:gd name="connsiteX81" fmla="*/ 767882 w 990123"/>
                <a:gd name="connsiteY81" fmla="*/ 1294662 h 1337310"/>
                <a:gd name="connsiteX82" fmla="*/ 767882 w 990123"/>
                <a:gd name="connsiteY82" fmla="*/ 1294662 h 1337310"/>
                <a:gd name="connsiteX83" fmla="*/ 877610 w 990123"/>
                <a:gd name="connsiteY83" fmla="*/ 1318236 h 1337310"/>
                <a:gd name="connsiteX84" fmla="*/ 949190 w 990123"/>
                <a:gd name="connsiteY84" fmla="*/ 1334953 h 1337310"/>
                <a:gd name="connsiteX85" fmla="*/ 983909 w 990123"/>
                <a:gd name="connsiteY85" fmla="*/ 1334095 h 1337310"/>
                <a:gd name="connsiteX86" fmla="*/ 961192 w 990123"/>
                <a:gd name="connsiteY86" fmla="*/ 1203793 h 1337310"/>
                <a:gd name="connsiteX87" fmla="*/ 959049 w 990123"/>
                <a:gd name="connsiteY87" fmla="*/ 1192221 h 1337310"/>
                <a:gd name="connsiteX88" fmla="*/ 988624 w 990123"/>
                <a:gd name="connsiteY88" fmla="*/ 1150215 h 1337310"/>
                <a:gd name="connsiteX89" fmla="*/ 968478 w 990123"/>
                <a:gd name="connsiteY89" fmla="*/ 1134356 h 1337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990123" h="1337310">
                  <a:moveTo>
                    <a:pt x="968478" y="1134356"/>
                  </a:moveTo>
                  <a:lnTo>
                    <a:pt x="968478" y="1134356"/>
                  </a:lnTo>
                  <a:cubicBezTo>
                    <a:pt x="953905" y="1129641"/>
                    <a:pt x="937189" y="1130070"/>
                    <a:pt x="926044" y="1118068"/>
                  </a:cubicBezTo>
                  <a:cubicBezTo>
                    <a:pt x="858750" y="1052060"/>
                    <a:pt x="794885" y="982194"/>
                    <a:pt x="734020" y="909757"/>
                  </a:cubicBezTo>
                  <a:cubicBezTo>
                    <a:pt x="693730" y="861322"/>
                    <a:pt x="653868" y="812030"/>
                    <a:pt x="624721" y="756309"/>
                  </a:cubicBezTo>
                  <a:cubicBezTo>
                    <a:pt x="620435" y="748594"/>
                    <a:pt x="616149" y="740450"/>
                    <a:pt x="612291" y="732306"/>
                  </a:cubicBezTo>
                  <a:cubicBezTo>
                    <a:pt x="605861" y="731449"/>
                    <a:pt x="599861" y="728877"/>
                    <a:pt x="594289" y="725019"/>
                  </a:cubicBezTo>
                  <a:cubicBezTo>
                    <a:pt x="575000" y="711304"/>
                    <a:pt x="569857" y="685157"/>
                    <a:pt x="583144" y="665869"/>
                  </a:cubicBezTo>
                  <a:cubicBezTo>
                    <a:pt x="576286" y="647867"/>
                    <a:pt x="570286" y="629436"/>
                    <a:pt x="564285" y="611005"/>
                  </a:cubicBezTo>
                  <a:lnTo>
                    <a:pt x="561713" y="611434"/>
                  </a:lnTo>
                  <a:lnTo>
                    <a:pt x="480274" y="553998"/>
                  </a:lnTo>
                  <a:lnTo>
                    <a:pt x="478560" y="544140"/>
                  </a:lnTo>
                  <a:lnTo>
                    <a:pt x="438269" y="309682"/>
                  </a:lnTo>
                  <a:lnTo>
                    <a:pt x="3215" y="3215"/>
                  </a:lnTo>
                  <a:cubicBezTo>
                    <a:pt x="13930" y="31933"/>
                    <a:pt x="25932" y="60222"/>
                    <a:pt x="38791" y="87654"/>
                  </a:cubicBezTo>
                  <a:lnTo>
                    <a:pt x="355116" y="310110"/>
                  </a:lnTo>
                  <a:lnTo>
                    <a:pt x="356830" y="318254"/>
                  </a:lnTo>
                  <a:lnTo>
                    <a:pt x="383405" y="472131"/>
                  </a:lnTo>
                  <a:cubicBezTo>
                    <a:pt x="398407" y="486704"/>
                    <a:pt x="401407" y="510278"/>
                    <a:pt x="388977" y="527852"/>
                  </a:cubicBezTo>
                  <a:cubicBezTo>
                    <a:pt x="375261" y="547140"/>
                    <a:pt x="348686" y="551855"/>
                    <a:pt x="329398" y="538139"/>
                  </a:cubicBezTo>
                  <a:cubicBezTo>
                    <a:pt x="310110" y="524423"/>
                    <a:pt x="305395" y="497848"/>
                    <a:pt x="319111" y="478560"/>
                  </a:cubicBezTo>
                  <a:cubicBezTo>
                    <a:pt x="325112" y="470416"/>
                    <a:pt x="333256" y="464844"/>
                    <a:pt x="342257" y="462272"/>
                  </a:cubicBezTo>
                  <a:lnTo>
                    <a:pt x="319968" y="333256"/>
                  </a:lnTo>
                  <a:lnTo>
                    <a:pt x="75652" y="161377"/>
                  </a:lnTo>
                  <a:cubicBezTo>
                    <a:pt x="85510" y="181094"/>
                    <a:pt x="95798" y="200811"/>
                    <a:pt x="106942" y="220099"/>
                  </a:cubicBezTo>
                  <a:cubicBezTo>
                    <a:pt x="131373" y="261676"/>
                    <a:pt x="158377" y="301538"/>
                    <a:pt x="183237" y="342686"/>
                  </a:cubicBezTo>
                  <a:cubicBezTo>
                    <a:pt x="187095" y="349115"/>
                    <a:pt x="191381" y="355973"/>
                    <a:pt x="195239" y="362403"/>
                  </a:cubicBezTo>
                  <a:cubicBezTo>
                    <a:pt x="208097" y="357259"/>
                    <a:pt x="223099" y="358545"/>
                    <a:pt x="235529" y="367117"/>
                  </a:cubicBezTo>
                  <a:cubicBezTo>
                    <a:pt x="254817" y="380833"/>
                    <a:pt x="259532" y="407408"/>
                    <a:pt x="245816" y="427125"/>
                  </a:cubicBezTo>
                  <a:cubicBezTo>
                    <a:pt x="242816" y="431411"/>
                    <a:pt x="239387" y="434411"/>
                    <a:pt x="235529" y="437412"/>
                  </a:cubicBezTo>
                  <a:cubicBezTo>
                    <a:pt x="241959" y="450699"/>
                    <a:pt x="248388" y="463987"/>
                    <a:pt x="254389" y="477703"/>
                  </a:cubicBezTo>
                  <a:cubicBezTo>
                    <a:pt x="286964" y="549283"/>
                    <a:pt x="317397" y="621721"/>
                    <a:pt x="343114" y="695873"/>
                  </a:cubicBezTo>
                  <a:cubicBezTo>
                    <a:pt x="349972" y="717304"/>
                    <a:pt x="357687" y="738307"/>
                    <a:pt x="359402" y="761024"/>
                  </a:cubicBezTo>
                  <a:cubicBezTo>
                    <a:pt x="359831" y="794456"/>
                    <a:pt x="331970" y="818460"/>
                    <a:pt x="325541" y="849749"/>
                  </a:cubicBezTo>
                  <a:cubicBezTo>
                    <a:pt x="325112" y="851035"/>
                    <a:pt x="325112" y="852321"/>
                    <a:pt x="324683" y="854035"/>
                  </a:cubicBezTo>
                  <a:lnTo>
                    <a:pt x="500420" y="823603"/>
                  </a:lnTo>
                  <a:cubicBezTo>
                    <a:pt x="501706" y="818460"/>
                    <a:pt x="504277" y="813316"/>
                    <a:pt x="507278" y="808601"/>
                  </a:cubicBezTo>
                  <a:cubicBezTo>
                    <a:pt x="520994" y="789313"/>
                    <a:pt x="547569" y="784170"/>
                    <a:pt x="566857" y="797886"/>
                  </a:cubicBezTo>
                  <a:cubicBezTo>
                    <a:pt x="586145" y="811601"/>
                    <a:pt x="591288" y="838605"/>
                    <a:pt x="577572" y="857893"/>
                  </a:cubicBezTo>
                  <a:cubicBezTo>
                    <a:pt x="563856" y="877181"/>
                    <a:pt x="536853" y="881896"/>
                    <a:pt x="517565" y="868180"/>
                  </a:cubicBezTo>
                  <a:cubicBezTo>
                    <a:pt x="511564" y="863894"/>
                    <a:pt x="507278" y="858322"/>
                    <a:pt x="504277" y="852321"/>
                  </a:cubicBezTo>
                  <a:lnTo>
                    <a:pt x="317397" y="884897"/>
                  </a:lnTo>
                  <a:cubicBezTo>
                    <a:pt x="312253" y="906756"/>
                    <a:pt x="307110" y="929045"/>
                    <a:pt x="304967" y="951762"/>
                  </a:cubicBezTo>
                  <a:cubicBezTo>
                    <a:pt x="302823" y="974908"/>
                    <a:pt x="303252" y="999339"/>
                    <a:pt x="314396" y="1020771"/>
                  </a:cubicBezTo>
                  <a:cubicBezTo>
                    <a:pt x="323826" y="1039202"/>
                    <a:pt x="343972" y="1047345"/>
                    <a:pt x="361974" y="1055061"/>
                  </a:cubicBezTo>
                  <a:cubicBezTo>
                    <a:pt x="392406" y="1066633"/>
                    <a:pt x="423696" y="1074777"/>
                    <a:pt x="455414" y="1081635"/>
                  </a:cubicBezTo>
                  <a:lnTo>
                    <a:pt x="442555" y="1007483"/>
                  </a:lnTo>
                  <a:cubicBezTo>
                    <a:pt x="436555" y="1006197"/>
                    <a:pt x="430125" y="1004054"/>
                    <a:pt x="424982" y="1000196"/>
                  </a:cubicBezTo>
                  <a:cubicBezTo>
                    <a:pt x="405693" y="986481"/>
                    <a:pt x="401407" y="959906"/>
                    <a:pt x="414695" y="940618"/>
                  </a:cubicBezTo>
                  <a:cubicBezTo>
                    <a:pt x="427982" y="921330"/>
                    <a:pt x="454985" y="916186"/>
                    <a:pt x="474273" y="929902"/>
                  </a:cubicBezTo>
                  <a:cubicBezTo>
                    <a:pt x="493562" y="943618"/>
                    <a:pt x="498705" y="970622"/>
                    <a:pt x="484989" y="989910"/>
                  </a:cubicBezTo>
                  <a:cubicBezTo>
                    <a:pt x="481132" y="995053"/>
                    <a:pt x="476417" y="999339"/>
                    <a:pt x="471273" y="1002339"/>
                  </a:cubicBezTo>
                  <a:lnTo>
                    <a:pt x="484989" y="1083350"/>
                  </a:lnTo>
                  <a:lnTo>
                    <a:pt x="485846" y="1088065"/>
                  </a:lnTo>
                  <a:cubicBezTo>
                    <a:pt x="510278" y="1092780"/>
                    <a:pt x="534710" y="1096637"/>
                    <a:pt x="559141" y="1101352"/>
                  </a:cubicBezTo>
                  <a:cubicBezTo>
                    <a:pt x="545425" y="1086779"/>
                    <a:pt x="543282" y="1064062"/>
                    <a:pt x="555284" y="1047345"/>
                  </a:cubicBezTo>
                  <a:cubicBezTo>
                    <a:pt x="569000" y="1028057"/>
                    <a:pt x="595574" y="1023342"/>
                    <a:pt x="615291" y="1037059"/>
                  </a:cubicBezTo>
                  <a:cubicBezTo>
                    <a:pt x="634579" y="1050774"/>
                    <a:pt x="639294" y="1077349"/>
                    <a:pt x="625578" y="1096637"/>
                  </a:cubicBezTo>
                  <a:cubicBezTo>
                    <a:pt x="620435" y="1103924"/>
                    <a:pt x="613577" y="1109496"/>
                    <a:pt x="605861" y="1112496"/>
                  </a:cubicBezTo>
                  <a:lnTo>
                    <a:pt x="620006" y="1142929"/>
                  </a:lnTo>
                  <a:cubicBezTo>
                    <a:pt x="630722" y="1151930"/>
                    <a:pt x="641437" y="1161360"/>
                    <a:pt x="651724" y="1170789"/>
                  </a:cubicBezTo>
                  <a:cubicBezTo>
                    <a:pt x="662011" y="1181505"/>
                    <a:pt x="672298" y="1192649"/>
                    <a:pt x="682157" y="1203793"/>
                  </a:cubicBezTo>
                  <a:lnTo>
                    <a:pt x="700587" y="1177647"/>
                  </a:lnTo>
                  <a:lnTo>
                    <a:pt x="664583" y="970193"/>
                  </a:lnTo>
                  <a:cubicBezTo>
                    <a:pt x="664154" y="969764"/>
                    <a:pt x="663726" y="969764"/>
                    <a:pt x="663297" y="969764"/>
                  </a:cubicBezTo>
                  <a:cubicBezTo>
                    <a:pt x="644009" y="956048"/>
                    <a:pt x="639294" y="929045"/>
                    <a:pt x="653010" y="909757"/>
                  </a:cubicBezTo>
                  <a:cubicBezTo>
                    <a:pt x="666726" y="890468"/>
                    <a:pt x="693301" y="886182"/>
                    <a:pt x="712589" y="899469"/>
                  </a:cubicBezTo>
                  <a:cubicBezTo>
                    <a:pt x="731877" y="912757"/>
                    <a:pt x="736592" y="939332"/>
                    <a:pt x="722876" y="959048"/>
                  </a:cubicBezTo>
                  <a:cubicBezTo>
                    <a:pt x="716018" y="968479"/>
                    <a:pt x="706160" y="974908"/>
                    <a:pt x="695444" y="976622"/>
                  </a:cubicBezTo>
                  <a:lnTo>
                    <a:pt x="730591" y="1178505"/>
                  </a:lnTo>
                  <a:lnTo>
                    <a:pt x="731877" y="1184505"/>
                  </a:lnTo>
                  <a:lnTo>
                    <a:pt x="702302" y="1226511"/>
                  </a:lnTo>
                  <a:cubicBezTo>
                    <a:pt x="715161" y="1241512"/>
                    <a:pt x="728020" y="1256086"/>
                    <a:pt x="741736" y="1270230"/>
                  </a:cubicBezTo>
                  <a:lnTo>
                    <a:pt x="742164" y="1269373"/>
                  </a:lnTo>
                  <a:lnTo>
                    <a:pt x="748165" y="1268516"/>
                  </a:lnTo>
                  <a:lnTo>
                    <a:pt x="821031" y="1255657"/>
                  </a:lnTo>
                  <a:cubicBezTo>
                    <a:pt x="822317" y="1250085"/>
                    <a:pt x="824460" y="1244513"/>
                    <a:pt x="828318" y="1239369"/>
                  </a:cubicBezTo>
                  <a:cubicBezTo>
                    <a:pt x="842034" y="1220081"/>
                    <a:pt x="868609" y="1215366"/>
                    <a:pt x="888325" y="1229082"/>
                  </a:cubicBezTo>
                  <a:cubicBezTo>
                    <a:pt x="907614" y="1242799"/>
                    <a:pt x="912328" y="1269373"/>
                    <a:pt x="898612" y="1288661"/>
                  </a:cubicBezTo>
                  <a:cubicBezTo>
                    <a:pt x="884896" y="1307949"/>
                    <a:pt x="858322" y="1312664"/>
                    <a:pt x="839034" y="1298948"/>
                  </a:cubicBezTo>
                  <a:cubicBezTo>
                    <a:pt x="833461" y="1295091"/>
                    <a:pt x="829175" y="1289947"/>
                    <a:pt x="826175" y="1284375"/>
                  </a:cubicBezTo>
                  <a:lnTo>
                    <a:pt x="767882" y="1294662"/>
                  </a:lnTo>
                  <a:cubicBezTo>
                    <a:pt x="767882" y="1294662"/>
                    <a:pt x="767882" y="1294662"/>
                    <a:pt x="767882" y="1294662"/>
                  </a:cubicBezTo>
                  <a:cubicBezTo>
                    <a:pt x="798314" y="1320380"/>
                    <a:pt x="840748" y="1317808"/>
                    <a:pt x="877610" y="1318236"/>
                  </a:cubicBezTo>
                  <a:cubicBezTo>
                    <a:pt x="902041" y="1320380"/>
                    <a:pt x="926473" y="1325094"/>
                    <a:pt x="949190" y="1334953"/>
                  </a:cubicBezTo>
                  <a:cubicBezTo>
                    <a:pt x="960334" y="1336667"/>
                    <a:pt x="972336" y="1336667"/>
                    <a:pt x="983909" y="1334095"/>
                  </a:cubicBezTo>
                  <a:lnTo>
                    <a:pt x="961192" y="1203793"/>
                  </a:lnTo>
                  <a:lnTo>
                    <a:pt x="959049" y="1192221"/>
                  </a:lnTo>
                  <a:lnTo>
                    <a:pt x="988624" y="1150215"/>
                  </a:lnTo>
                  <a:cubicBezTo>
                    <a:pt x="980908" y="1143357"/>
                    <a:pt x="976194" y="1136928"/>
                    <a:pt x="968478" y="113435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8B85F4C6-7F3A-415D-BE81-0061A791389B}"/>
                </a:ext>
              </a:extLst>
            </p:cNvPr>
            <p:cNvSpPr/>
            <p:nvPr/>
          </p:nvSpPr>
          <p:spPr>
            <a:xfrm>
              <a:off x="6772585" y="4305752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D9EDD5D4-6B3B-4E7C-B13B-854D02F7FCD0}"/>
                </a:ext>
              </a:extLst>
            </p:cNvPr>
            <p:cNvSpPr/>
            <p:nvPr/>
          </p:nvSpPr>
          <p:spPr>
            <a:xfrm>
              <a:off x="6755011" y="4044291"/>
              <a:ext cx="42863" cy="265748"/>
            </a:xfrm>
            <a:custGeom>
              <a:avLst/>
              <a:gdLst>
                <a:gd name="connsiteX0" fmla="*/ 20788 w 42862"/>
                <a:gd name="connsiteY0" fmla="*/ 264676 h 265747"/>
                <a:gd name="connsiteX1" fmla="*/ 42648 w 42862"/>
                <a:gd name="connsiteY1" fmla="*/ 239387 h 265747"/>
                <a:gd name="connsiteX2" fmla="*/ 42648 w 42862"/>
                <a:gd name="connsiteY2" fmla="*/ 43506 h 265747"/>
                <a:gd name="connsiteX3" fmla="*/ 42648 w 42862"/>
                <a:gd name="connsiteY3" fmla="*/ 40505 h 265747"/>
                <a:gd name="connsiteX4" fmla="*/ 36219 w 42862"/>
                <a:gd name="connsiteY4" fmla="*/ 10930 h 265747"/>
                <a:gd name="connsiteX5" fmla="*/ 34504 w 42862"/>
                <a:gd name="connsiteY5" fmla="*/ 3215 h 265747"/>
                <a:gd name="connsiteX6" fmla="*/ 3215 w 42862"/>
                <a:gd name="connsiteY6" fmla="*/ 34504 h 265747"/>
                <a:gd name="connsiteX7" fmla="*/ 3215 w 42862"/>
                <a:gd name="connsiteY7" fmla="*/ 258247 h 265747"/>
                <a:gd name="connsiteX8" fmla="*/ 20788 w 42862"/>
                <a:gd name="connsiteY8" fmla="*/ 264676 h 265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862" h="265747">
                  <a:moveTo>
                    <a:pt x="20788" y="264676"/>
                  </a:moveTo>
                  <a:cubicBezTo>
                    <a:pt x="28075" y="256103"/>
                    <a:pt x="35362" y="247531"/>
                    <a:pt x="42648" y="239387"/>
                  </a:cubicBezTo>
                  <a:lnTo>
                    <a:pt x="42648" y="43506"/>
                  </a:lnTo>
                  <a:lnTo>
                    <a:pt x="42648" y="40505"/>
                  </a:lnTo>
                  <a:cubicBezTo>
                    <a:pt x="40505" y="30647"/>
                    <a:pt x="38362" y="20788"/>
                    <a:pt x="36219" y="10930"/>
                  </a:cubicBezTo>
                  <a:cubicBezTo>
                    <a:pt x="35790" y="8358"/>
                    <a:pt x="34933" y="5787"/>
                    <a:pt x="34504" y="3215"/>
                  </a:cubicBezTo>
                  <a:lnTo>
                    <a:pt x="3215" y="34504"/>
                  </a:lnTo>
                  <a:lnTo>
                    <a:pt x="3215" y="258247"/>
                  </a:lnTo>
                  <a:cubicBezTo>
                    <a:pt x="8787" y="260390"/>
                    <a:pt x="14788" y="262533"/>
                    <a:pt x="20788" y="26467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6F52816E-2911-4943-BFC3-A90641622F2E}"/>
                </a:ext>
              </a:extLst>
            </p:cNvPr>
            <p:cNvSpPr/>
            <p:nvPr/>
          </p:nvSpPr>
          <p:spPr>
            <a:xfrm>
              <a:off x="5976628" y="3913132"/>
              <a:ext cx="38576" cy="55721"/>
            </a:xfrm>
            <a:custGeom>
              <a:avLst/>
              <a:gdLst>
                <a:gd name="connsiteX0" fmla="*/ 22074 w 38576"/>
                <a:gd name="connsiteY0" fmla="*/ 3215 h 55721"/>
                <a:gd name="connsiteX1" fmla="*/ 3215 w 38576"/>
                <a:gd name="connsiteY1" fmla="*/ 22074 h 55721"/>
                <a:gd name="connsiteX2" fmla="*/ 21646 w 38576"/>
                <a:gd name="connsiteY2" fmla="*/ 53792 h 55721"/>
                <a:gd name="connsiteX3" fmla="*/ 39219 w 38576"/>
                <a:gd name="connsiteY3" fmla="*/ 36219 h 55721"/>
                <a:gd name="connsiteX4" fmla="*/ 22074 w 38576"/>
                <a:gd name="connsiteY4" fmla="*/ 3215 h 5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576" h="55721">
                  <a:moveTo>
                    <a:pt x="22074" y="3215"/>
                  </a:moveTo>
                  <a:lnTo>
                    <a:pt x="3215" y="22074"/>
                  </a:lnTo>
                  <a:cubicBezTo>
                    <a:pt x="9215" y="32790"/>
                    <a:pt x="15216" y="43505"/>
                    <a:pt x="21646" y="53792"/>
                  </a:cubicBezTo>
                  <a:lnTo>
                    <a:pt x="39219" y="36219"/>
                  </a:lnTo>
                  <a:cubicBezTo>
                    <a:pt x="33218" y="25503"/>
                    <a:pt x="27646" y="14359"/>
                    <a:pt x="22074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2B54F7CC-53FF-4EA2-9650-EB08A07199BC}"/>
                </a:ext>
              </a:extLst>
            </p:cNvPr>
            <p:cNvSpPr/>
            <p:nvPr/>
          </p:nvSpPr>
          <p:spPr>
            <a:xfrm>
              <a:off x="5959912" y="3884414"/>
              <a:ext cx="30004" cy="34290"/>
            </a:xfrm>
            <a:custGeom>
              <a:avLst/>
              <a:gdLst>
                <a:gd name="connsiteX0" fmla="*/ 26360 w 30003"/>
                <a:gd name="connsiteY0" fmla="*/ 7929 h 34290"/>
                <a:gd name="connsiteX1" fmla="*/ 20360 w 30003"/>
                <a:gd name="connsiteY1" fmla="*/ 3215 h 34290"/>
                <a:gd name="connsiteX2" fmla="*/ 3215 w 30003"/>
                <a:gd name="connsiteY2" fmla="*/ 20360 h 34290"/>
                <a:gd name="connsiteX3" fmla="*/ 10073 w 30003"/>
                <a:gd name="connsiteY3" fmla="*/ 33218 h 34290"/>
                <a:gd name="connsiteX4" fmla="*/ 29789 w 30003"/>
                <a:gd name="connsiteY4" fmla="*/ 13502 h 34290"/>
                <a:gd name="connsiteX5" fmla="*/ 26360 w 30003"/>
                <a:gd name="connsiteY5" fmla="*/ 7929 h 34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003" h="34290">
                  <a:moveTo>
                    <a:pt x="26360" y="7929"/>
                  </a:moveTo>
                  <a:cubicBezTo>
                    <a:pt x="24217" y="6215"/>
                    <a:pt x="22074" y="4501"/>
                    <a:pt x="20360" y="3215"/>
                  </a:cubicBezTo>
                  <a:lnTo>
                    <a:pt x="3215" y="20360"/>
                  </a:lnTo>
                  <a:cubicBezTo>
                    <a:pt x="5358" y="24646"/>
                    <a:pt x="7930" y="28932"/>
                    <a:pt x="10073" y="33218"/>
                  </a:cubicBezTo>
                  <a:lnTo>
                    <a:pt x="29789" y="13502"/>
                  </a:lnTo>
                  <a:cubicBezTo>
                    <a:pt x="28075" y="11787"/>
                    <a:pt x="27218" y="10073"/>
                    <a:pt x="26360" y="792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B542E22D-0577-4F46-9536-47A063B5E12D}"/>
                </a:ext>
              </a:extLst>
            </p:cNvPr>
            <p:cNvSpPr/>
            <p:nvPr/>
          </p:nvSpPr>
          <p:spPr>
            <a:xfrm>
              <a:off x="6005346" y="3964996"/>
              <a:ext cx="30004" cy="38576"/>
            </a:xfrm>
            <a:custGeom>
              <a:avLst/>
              <a:gdLst>
                <a:gd name="connsiteX0" fmla="*/ 19502 w 30003"/>
                <a:gd name="connsiteY0" fmla="*/ 3215 h 38576"/>
                <a:gd name="connsiteX1" fmla="*/ 19502 w 30003"/>
                <a:gd name="connsiteY1" fmla="*/ 3215 h 38576"/>
                <a:gd name="connsiteX2" fmla="*/ 3215 w 30003"/>
                <a:gd name="connsiteY2" fmla="*/ 19502 h 38576"/>
                <a:gd name="connsiteX3" fmla="*/ 13502 w 30003"/>
                <a:gd name="connsiteY3" fmla="*/ 36219 h 38576"/>
                <a:gd name="connsiteX4" fmla="*/ 28075 w 30003"/>
                <a:gd name="connsiteY4" fmla="*/ 21646 h 38576"/>
                <a:gd name="connsiteX5" fmla="*/ 19502 w 30003"/>
                <a:gd name="connsiteY5" fmla="*/ 3215 h 3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003" h="38576">
                  <a:moveTo>
                    <a:pt x="19502" y="3215"/>
                  </a:moveTo>
                  <a:lnTo>
                    <a:pt x="19502" y="3215"/>
                  </a:lnTo>
                  <a:lnTo>
                    <a:pt x="3215" y="19502"/>
                  </a:lnTo>
                  <a:cubicBezTo>
                    <a:pt x="6644" y="25075"/>
                    <a:pt x="10073" y="30647"/>
                    <a:pt x="13502" y="36219"/>
                  </a:cubicBezTo>
                  <a:lnTo>
                    <a:pt x="28075" y="21646"/>
                  </a:lnTo>
                  <a:cubicBezTo>
                    <a:pt x="25503" y="15645"/>
                    <a:pt x="22503" y="9216"/>
                    <a:pt x="19502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6CBF227F-30FE-4C14-8BEF-E2A3A6C5A1CD}"/>
                </a:ext>
              </a:extLst>
            </p:cNvPr>
            <p:cNvSpPr/>
            <p:nvPr/>
          </p:nvSpPr>
          <p:spPr>
            <a:xfrm>
              <a:off x="6076926" y="4087154"/>
              <a:ext cx="8573" cy="12859"/>
            </a:xfrm>
            <a:custGeom>
              <a:avLst/>
              <a:gdLst>
                <a:gd name="connsiteX0" fmla="*/ 3215 w 8572"/>
                <a:gd name="connsiteY0" fmla="*/ 4501 h 12858"/>
                <a:gd name="connsiteX1" fmla="*/ 7501 w 8572"/>
                <a:gd name="connsiteY1" fmla="*/ 10501 h 12858"/>
                <a:gd name="connsiteX2" fmla="*/ 4501 w 8572"/>
                <a:gd name="connsiteY2" fmla="*/ 3215 h 12858"/>
                <a:gd name="connsiteX3" fmla="*/ 3215 w 8572"/>
                <a:gd name="connsiteY3" fmla="*/ 4501 h 12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" h="12858">
                  <a:moveTo>
                    <a:pt x="3215" y="4501"/>
                  </a:moveTo>
                  <a:cubicBezTo>
                    <a:pt x="4501" y="6644"/>
                    <a:pt x="6215" y="8787"/>
                    <a:pt x="7501" y="10501"/>
                  </a:cubicBezTo>
                  <a:cubicBezTo>
                    <a:pt x="6644" y="7930"/>
                    <a:pt x="5358" y="5358"/>
                    <a:pt x="4501" y="3215"/>
                  </a:cubicBezTo>
                  <a:lnTo>
                    <a:pt x="3215" y="450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465D33EC-2CC8-4171-93F7-89DCB7423770}"/>
                </a:ext>
              </a:extLst>
            </p:cNvPr>
            <p:cNvSpPr/>
            <p:nvPr/>
          </p:nvSpPr>
          <p:spPr>
            <a:xfrm>
              <a:off x="5932051" y="3848409"/>
              <a:ext cx="34290" cy="38576"/>
            </a:xfrm>
            <a:custGeom>
              <a:avLst/>
              <a:gdLst>
                <a:gd name="connsiteX0" fmla="*/ 3215 w 34290"/>
                <a:gd name="connsiteY0" fmla="*/ 3215 h 38576"/>
                <a:gd name="connsiteX1" fmla="*/ 21217 w 34290"/>
                <a:gd name="connsiteY1" fmla="*/ 38362 h 38576"/>
                <a:gd name="connsiteX2" fmla="*/ 32790 w 34290"/>
                <a:gd name="connsiteY2" fmla="*/ 26789 h 38576"/>
                <a:gd name="connsiteX3" fmla="*/ 3215 w 34290"/>
                <a:gd name="connsiteY3" fmla="*/ 3215 h 3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290" h="38576">
                  <a:moveTo>
                    <a:pt x="3215" y="3215"/>
                  </a:moveTo>
                  <a:cubicBezTo>
                    <a:pt x="9215" y="14788"/>
                    <a:pt x="14788" y="26789"/>
                    <a:pt x="21217" y="38362"/>
                  </a:cubicBezTo>
                  <a:lnTo>
                    <a:pt x="32790" y="26789"/>
                  </a:lnTo>
                  <a:cubicBezTo>
                    <a:pt x="22503" y="19074"/>
                    <a:pt x="12644" y="11359"/>
                    <a:pt x="3215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24913BEC-24DB-4D8A-903F-019561EEE37B}"/>
                </a:ext>
              </a:extLst>
            </p:cNvPr>
            <p:cNvSpPr/>
            <p:nvPr/>
          </p:nvSpPr>
          <p:spPr>
            <a:xfrm>
              <a:off x="6060210" y="4059293"/>
              <a:ext cx="12859" cy="17145"/>
            </a:xfrm>
            <a:custGeom>
              <a:avLst/>
              <a:gdLst>
                <a:gd name="connsiteX0" fmla="*/ 3215 w 12858"/>
                <a:gd name="connsiteY0" fmla="*/ 8787 h 17145"/>
                <a:gd name="connsiteX1" fmla="*/ 8358 w 12858"/>
                <a:gd name="connsiteY1" fmla="*/ 16073 h 17145"/>
                <a:gd name="connsiteX2" fmla="*/ 12644 w 12858"/>
                <a:gd name="connsiteY2" fmla="*/ 11787 h 17145"/>
                <a:gd name="connsiteX3" fmla="*/ 8787 w 12858"/>
                <a:gd name="connsiteY3" fmla="*/ 3215 h 17145"/>
                <a:gd name="connsiteX4" fmla="*/ 3215 w 12858"/>
                <a:gd name="connsiteY4" fmla="*/ 8787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58" h="17145">
                  <a:moveTo>
                    <a:pt x="3215" y="8787"/>
                  </a:moveTo>
                  <a:cubicBezTo>
                    <a:pt x="4929" y="11359"/>
                    <a:pt x="6644" y="13502"/>
                    <a:pt x="8358" y="16073"/>
                  </a:cubicBezTo>
                  <a:lnTo>
                    <a:pt x="12644" y="11787"/>
                  </a:lnTo>
                  <a:cubicBezTo>
                    <a:pt x="11359" y="8787"/>
                    <a:pt x="10073" y="6215"/>
                    <a:pt x="8787" y="3215"/>
                  </a:cubicBezTo>
                  <a:lnTo>
                    <a:pt x="3215" y="878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9ACEE0AD-8FAA-4BDA-AC66-527FF6E85294}"/>
                </a:ext>
              </a:extLst>
            </p:cNvPr>
            <p:cNvSpPr/>
            <p:nvPr/>
          </p:nvSpPr>
          <p:spPr>
            <a:xfrm>
              <a:off x="6026777" y="4002286"/>
              <a:ext cx="34290" cy="51435"/>
            </a:xfrm>
            <a:custGeom>
              <a:avLst/>
              <a:gdLst>
                <a:gd name="connsiteX0" fmla="*/ 3215 w 34290"/>
                <a:gd name="connsiteY0" fmla="*/ 15645 h 51435"/>
                <a:gd name="connsiteX1" fmla="*/ 3215 w 34290"/>
                <a:gd name="connsiteY1" fmla="*/ 15645 h 51435"/>
                <a:gd name="connsiteX2" fmla="*/ 25503 w 34290"/>
                <a:gd name="connsiteY2" fmla="*/ 49506 h 51435"/>
                <a:gd name="connsiteX3" fmla="*/ 33647 w 34290"/>
                <a:gd name="connsiteY3" fmla="*/ 41362 h 51435"/>
                <a:gd name="connsiteX4" fmla="*/ 15645 w 34290"/>
                <a:gd name="connsiteY4" fmla="*/ 3215 h 51435"/>
                <a:gd name="connsiteX5" fmla="*/ 3215 w 34290"/>
                <a:gd name="connsiteY5" fmla="*/ 15645 h 51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290" h="51435">
                  <a:moveTo>
                    <a:pt x="3215" y="15645"/>
                  </a:moveTo>
                  <a:lnTo>
                    <a:pt x="3215" y="15645"/>
                  </a:lnTo>
                  <a:cubicBezTo>
                    <a:pt x="10501" y="26789"/>
                    <a:pt x="18217" y="38362"/>
                    <a:pt x="25503" y="49506"/>
                  </a:cubicBezTo>
                  <a:lnTo>
                    <a:pt x="33647" y="41362"/>
                  </a:lnTo>
                  <a:cubicBezTo>
                    <a:pt x="27646" y="28504"/>
                    <a:pt x="21646" y="15645"/>
                    <a:pt x="15645" y="3215"/>
                  </a:cubicBezTo>
                  <a:lnTo>
                    <a:pt x="3215" y="1564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745DA652-D00F-439B-95F6-54249C13407F}"/>
                </a:ext>
              </a:extLst>
            </p:cNvPr>
            <p:cNvSpPr/>
            <p:nvPr/>
          </p:nvSpPr>
          <p:spPr>
            <a:xfrm>
              <a:off x="5325546" y="5827800"/>
              <a:ext cx="317183" cy="120015"/>
            </a:xfrm>
            <a:custGeom>
              <a:avLst/>
              <a:gdLst>
                <a:gd name="connsiteX0" fmla="*/ 315682 w 317182"/>
                <a:gd name="connsiteY0" fmla="*/ 59793 h 120015"/>
                <a:gd name="connsiteX1" fmla="*/ 83796 w 317182"/>
                <a:gd name="connsiteY1" fmla="*/ 59793 h 120015"/>
                <a:gd name="connsiteX2" fmla="*/ 79510 w 317182"/>
                <a:gd name="connsiteY2" fmla="*/ 55507 h 120015"/>
                <a:gd name="connsiteX3" fmla="*/ 26789 w 317182"/>
                <a:gd name="connsiteY3" fmla="*/ 3215 h 120015"/>
                <a:gd name="connsiteX4" fmla="*/ 9644 w 317182"/>
                <a:gd name="connsiteY4" fmla="*/ 6643 h 120015"/>
                <a:gd name="connsiteX5" fmla="*/ 3215 w 317182"/>
                <a:gd name="connsiteY5" fmla="*/ 6215 h 120015"/>
                <a:gd name="connsiteX6" fmla="*/ 26360 w 317182"/>
                <a:gd name="connsiteY6" fmla="*/ 117229 h 120015"/>
                <a:gd name="connsiteX7" fmla="*/ 198239 w 317182"/>
                <a:gd name="connsiteY7" fmla="*/ 117229 h 120015"/>
                <a:gd name="connsiteX8" fmla="*/ 271534 w 317182"/>
                <a:gd name="connsiteY8" fmla="*/ 74795 h 120015"/>
                <a:gd name="connsiteX9" fmla="*/ 274963 w 317182"/>
                <a:gd name="connsiteY9" fmla="*/ 72652 h 120015"/>
                <a:gd name="connsiteX10" fmla="*/ 313539 w 317182"/>
                <a:gd name="connsiteY10" fmla="*/ 72652 h 120015"/>
                <a:gd name="connsiteX11" fmla="*/ 315682 w 317182"/>
                <a:gd name="connsiteY11" fmla="*/ 59793 h 12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7182" h="120015">
                  <a:moveTo>
                    <a:pt x="315682" y="59793"/>
                  </a:moveTo>
                  <a:lnTo>
                    <a:pt x="83796" y="59793"/>
                  </a:lnTo>
                  <a:lnTo>
                    <a:pt x="79510" y="55507"/>
                  </a:lnTo>
                  <a:lnTo>
                    <a:pt x="26789" y="3215"/>
                  </a:lnTo>
                  <a:cubicBezTo>
                    <a:pt x="21646" y="5358"/>
                    <a:pt x="15645" y="6643"/>
                    <a:pt x="9644" y="6643"/>
                  </a:cubicBezTo>
                  <a:cubicBezTo>
                    <a:pt x="7501" y="6643"/>
                    <a:pt x="5358" y="6643"/>
                    <a:pt x="3215" y="6215"/>
                  </a:cubicBezTo>
                  <a:cubicBezTo>
                    <a:pt x="10930" y="43077"/>
                    <a:pt x="18645" y="79939"/>
                    <a:pt x="26360" y="117229"/>
                  </a:cubicBezTo>
                  <a:lnTo>
                    <a:pt x="198239" y="117229"/>
                  </a:lnTo>
                  <a:lnTo>
                    <a:pt x="271534" y="74795"/>
                  </a:lnTo>
                  <a:lnTo>
                    <a:pt x="274963" y="72652"/>
                  </a:lnTo>
                  <a:lnTo>
                    <a:pt x="313539" y="72652"/>
                  </a:lnTo>
                  <a:cubicBezTo>
                    <a:pt x="314397" y="68365"/>
                    <a:pt x="314825" y="64079"/>
                    <a:pt x="315682" y="597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E751BDF0-18D5-41AE-99B1-909ABDF2D433}"/>
                </a:ext>
              </a:extLst>
            </p:cNvPr>
            <p:cNvSpPr/>
            <p:nvPr/>
          </p:nvSpPr>
          <p:spPr>
            <a:xfrm>
              <a:off x="5792319" y="-3215"/>
              <a:ext cx="390049" cy="30004"/>
            </a:xfrm>
            <a:custGeom>
              <a:avLst/>
              <a:gdLst>
                <a:gd name="connsiteX0" fmla="*/ 388549 w 390048"/>
                <a:gd name="connsiteY0" fmla="*/ 30218 h 30003"/>
                <a:gd name="connsiteX1" fmla="*/ 328541 w 390048"/>
                <a:gd name="connsiteY1" fmla="*/ 3215 h 30003"/>
                <a:gd name="connsiteX2" fmla="*/ 55936 w 390048"/>
                <a:gd name="connsiteY2" fmla="*/ 3215 h 30003"/>
                <a:gd name="connsiteX3" fmla="*/ 3215 w 390048"/>
                <a:gd name="connsiteY3" fmla="*/ 30218 h 30003"/>
                <a:gd name="connsiteX4" fmla="*/ 388120 w 390048"/>
                <a:gd name="connsiteY4" fmla="*/ 30218 h 30003"/>
                <a:gd name="connsiteX5" fmla="*/ 388549 w 390048"/>
                <a:gd name="connsiteY5" fmla="*/ 30218 h 30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0048" h="30003">
                  <a:moveTo>
                    <a:pt x="388549" y="30218"/>
                  </a:moveTo>
                  <a:cubicBezTo>
                    <a:pt x="368832" y="20360"/>
                    <a:pt x="349115" y="11359"/>
                    <a:pt x="328541" y="3215"/>
                  </a:cubicBezTo>
                  <a:lnTo>
                    <a:pt x="55936" y="3215"/>
                  </a:lnTo>
                  <a:cubicBezTo>
                    <a:pt x="37933" y="11359"/>
                    <a:pt x="20360" y="19931"/>
                    <a:pt x="3215" y="30218"/>
                  </a:cubicBezTo>
                  <a:lnTo>
                    <a:pt x="388120" y="30218"/>
                  </a:lnTo>
                  <a:lnTo>
                    <a:pt x="388549" y="3021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B470FD8C-61CB-4D73-8B37-5E4566AF261A}"/>
                </a:ext>
              </a:extLst>
            </p:cNvPr>
            <p:cNvSpPr/>
            <p:nvPr/>
          </p:nvSpPr>
          <p:spPr>
            <a:xfrm>
              <a:off x="5710452" y="52935"/>
              <a:ext cx="625793" cy="248603"/>
            </a:xfrm>
            <a:custGeom>
              <a:avLst/>
              <a:gdLst>
                <a:gd name="connsiteX0" fmla="*/ 427554 w 625792"/>
                <a:gd name="connsiteY0" fmla="*/ 40076 h 248602"/>
                <a:gd name="connsiteX1" fmla="*/ 427554 w 625792"/>
                <a:gd name="connsiteY1" fmla="*/ 40076 h 248602"/>
                <a:gd name="connsiteX2" fmla="*/ 433554 w 625792"/>
                <a:gd name="connsiteY2" fmla="*/ 40076 h 248602"/>
                <a:gd name="connsiteX3" fmla="*/ 579287 w 625792"/>
                <a:gd name="connsiteY3" fmla="*/ 185809 h 248602"/>
                <a:gd name="connsiteX4" fmla="*/ 576286 w 625792"/>
                <a:gd name="connsiteY4" fmla="*/ 188809 h 248602"/>
                <a:gd name="connsiteX5" fmla="*/ 580573 w 625792"/>
                <a:gd name="connsiteY5" fmla="*/ 204668 h 248602"/>
                <a:gd name="connsiteX6" fmla="*/ 624721 w 625792"/>
                <a:gd name="connsiteY6" fmla="*/ 248817 h 248602"/>
                <a:gd name="connsiteX7" fmla="*/ 620863 w 625792"/>
                <a:gd name="connsiteY7" fmla="*/ 182380 h 248602"/>
                <a:gd name="connsiteX8" fmla="*/ 618292 w 625792"/>
                <a:gd name="connsiteY8" fmla="*/ 157520 h 248602"/>
                <a:gd name="connsiteX9" fmla="*/ 463987 w 625792"/>
                <a:gd name="connsiteY9" fmla="*/ 3215 h 248602"/>
                <a:gd name="connsiteX10" fmla="*/ 40505 w 625792"/>
                <a:gd name="connsiteY10" fmla="*/ 3215 h 248602"/>
                <a:gd name="connsiteX11" fmla="*/ 3215 w 625792"/>
                <a:gd name="connsiteY11" fmla="*/ 34933 h 248602"/>
                <a:gd name="connsiteX12" fmla="*/ 7930 w 625792"/>
                <a:gd name="connsiteY12" fmla="*/ 39648 h 248602"/>
                <a:gd name="connsiteX13" fmla="*/ 427554 w 625792"/>
                <a:gd name="connsiteY13" fmla="*/ 40076 h 248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25792" h="248602">
                  <a:moveTo>
                    <a:pt x="427554" y="40076"/>
                  </a:moveTo>
                  <a:lnTo>
                    <a:pt x="427554" y="40076"/>
                  </a:lnTo>
                  <a:lnTo>
                    <a:pt x="433554" y="40076"/>
                  </a:lnTo>
                  <a:lnTo>
                    <a:pt x="579287" y="185809"/>
                  </a:lnTo>
                  <a:lnTo>
                    <a:pt x="576286" y="188809"/>
                  </a:lnTo>
                  <a:lnTo>
                    <a:pt x="580573" y="204668"/>
                  </a:lnTo>
                  <a:lnTo>
                    <a:pt x="624721" y="248817"/>
                  </a:lnTo>
                  <a:cubicBezTo>
                    <a:pt x="623435" y="226528"/>
                    <a:pt x="622149" y="204668"/>
                    <a:pt x="620863" y="182380"/>
                  </a:cubicBezTo>
                  <a:cubicBezTo>
                    <a:pt x="620006" y="174236"/>
                    <a:pt x="619578" y="165664"/>
                    <a:pt x="618292" y="157520"/>
                  </a:cubicBezTo>
                  <a:lnTo>
                    <a:pt x="463987" y="3215"/>
                  </a:lnTo>
                  <a:lnTo>
                    <a:pt x="40505" y="3215"/>
                  </a:lnTo>
                  <a:cubicBezTo>
                    <a:pt x="27218" y="13073"/>
                    <a:pt x="14788" y="23360"/>
                    <a:pt x="3215" y="34933"/>
                  </a:cubicBezTo>
                  <a:lnTo>
                    <a:pt x="7930" y="39648"/>
                  </a:lnTo>
                  <a:lnTo>
                    <a:pt x="427554" y="4007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8BC573FF-6C53-4931-B5FC-B07870AF3B54}"/>
                </a:ext>
              </a:extLst>
            </p:cNvPr>
            <p:cNvSpPr/>
            <p:nvPr/>
          </p:nvSpPr>
          <p:spPr>
            <a:xfrm>
              <a:off x="6188797" y="28932"/>
              <a:ext cx="124301" cy="124301"/>
            </a:xfrm>
            <a:custGeom>
              <a:avLst/>
              <a:gdLst>
                <a:gd name="connsiteX0" fmla="*/ 93655 w 124301"/>
                <a:gd name="connsiteY0" fmla="*/ 68794 h 124301"/>
                <a:gd name="connsiteX1" fmla="*/ 28932 w 124301"/>
                <a:gd name="connsiteY1" fmla="*/ 17359 h 124301"/>
                <a:gd name="connsiteX2" fmla="*/ 3215 w 124301"/>
                <a:gd name="connsiteY2" fmla="*/ 3215 h 124301"/>
                <a:gd name="connsiteX3" fmla="*/ 121515 w 124301"/>
                <a:gd name="connsiteY3" fmla="*/ 121944 h 124301"/>
                <a:gd name="connsiteX4" fmla="*/ 93655 w 124301"/>
                <a:gd name="connsiteY4" fmla="*/ 68794 h 124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301" h="124301">
                  <a:moveTo>
                    <a:pt x="93655" y="68794"/>
                  </a:moveTo>
                  <a:cubicBezTo>
                    <a:pt x="77367" y="46077"/>
                    <a:pt x="52507" y="31933"/>
                    <a:pt x="28932" y="17359"/>
                  </a:cubicBezTo>
                  <a:cubicBezTo>
                    <a:pt x="20360" y="12644"/>
                    <a:pt x="11787" y="7930"/>
                    <a:pt x="3215" y="3215"/>
                  </a:cubicBezTo>
                  <a:lnTo>
                    <a:pt x="121515" y="121944"/>
                  </a:lnTo>
                  <a:cubicBezTo>
                    <a:pt x="114229" y="103513"/>
                    <a:pt x="105656" y="85082"/>
                    <a:pt x="93655" y="687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DD242230-E1D8-4F3B-A5CB-DE34BC6FB5D9}"/>
                </a:ext>
              </a:extLst>
            </p:cNvPr>
            <p:cNvSpPr/>
            <p:nvPr/>
          </p:nvSpPr>
          <p:spPr>
            <a:xfrm>
              <a:off x="5634156" y="106085"/>
              <a:ext cx="707231" cy="355759"/>
            </a:xfrm>
            <a:custGeom>
              <a:avLst/>
              <a:gdLst>
                <a:gd name="connsiteX0" fmla="*/ 442127 w 707231"/>
                <a:gd name="connsiteY0" fmla="*/ 100084 h 355758"/>
                <a:gd name="connsiteX1" fmla="*/ 442127 w 707231"/>
                <a:gd name="connsiteY1" fmla="*/ 100084 h 355758"/>
                <a:gd name="connsiteX2" fmla="*/ 448556 w 707231"/>
                <a:gd name="connsiteY2" fmla="*/ 100084 h 355758"/>
                <a:gd name="connsiteX3" fmla="*/ 559999 w 707231"/>
                <a:gd name="connsiteY3" fmla="*/ 211526 h 355758"/>
                <a:gd name="connsiteX4" fmla="*/ 559570 w 707231"/>
                <a:gd name="connsiteY4" fmla="*/ 217527 h 355758"/>
                <a:gd name="connsiteX5" fmla="*/ 559570 w 707231"/>
                <a:gd name="connsiteY5" fmla="*/ 306681 h 355758"/>
                <a:gd name="connsiteX6" fmla="*/ 606719 w 707231"/>
                <a:gd name="connsiteY6" fmla="*/ 353830 h 355758"/>
                <a:gd name="connsiteX7" fmla="*/ 675727 w 707231"/>
                <a:gd name="connsiteY7" fmla="*/ 353830 h 355758"/>
                <a:gd name="connsiteX8" fmla="*/ 689872 w 707231"/>
                <a:gd name="connsiteY8" fmla="*/ 316968 h 355758"/>
                <a:gd name="connsiteX9" fmla="*/ 704017 w 707231"/>
                <a:gd name="connsiteY9" fmla="*/ 279678 h 355758"/>
                <a:gd name="connsiteX10" fmla="*/ 702731 w 707231"/>
                <a:gd name="connsiteY10" fmla="*/ 239816 h 355758"/>
                <a:gd name="connsiteX11" fmla="*/ 629865 w 707231"/>
                <a:gd name="connsiteY11" fmla="*/ 166949 h 355758"/>
                <a:gd name="connsiteX12" fmla="*/ 629007 w 707231"/>
                <a:gd name="connsiteY12" fmla="*/ 163092 h 355758"/>
                <a:gd name="connsiteX13" fmla="*/ 623007 w 707231"/>
                <a:gd name="connsiteY13" fmla="*/ 142518 h 355758"/>
                <a:gd name="connsiteX14" fmla="*/ 496991 w 707231"/>
                <a:gd name="connsiteY14" fmla="*/ 16502 h 355758"/>
                <a:gd name="connsiteX15" fmla="*/ 77367 w 707231"/>
                <a:gd name="connsiteY15" fmla="*/ 16502 h 355758"/>
                <a:gd name="connsiteX16" fmla="*/ 71366 w 707231"/>
                <a:gd name="connsiteY16" fmla="*/ 16073 h 355758"/>
                <a:gd name="connsiteX17" fmla="*/ 58507 w 707231"/>
                <a:gd name="connsiteY17" fmla="*/ 3215 h 355758"/>
                <a:gd name="connsiteX18" fmla="*/ 37076 w 707231"/>
                <a:gd name="connsiteY18" fmla="*/ 30218 h 355758"/>
                <a:gd name="connsiteX19" fmla="*/ 51649 w 707231"/>
                <a:gd name="connsiteY19" fmla="*/ 44791 h 355758"/>
                <a:gd name="connsiteX20" fmla="*/ 470416 w 707231"/>
                <a:gd name="connsiteY20" fmla="*/ 44791 h 355758"/>
                <a:gd name="connsiteX21" fmla="*/ 476845 w 707231"/>
                <a:gd name="connsiteY21" fmla="*/ 44363 h 355758"/>
                <a:gd name="connsiteX22" fmla="*/ 635437 w 707231"/>
                <a:gd name="connsiteY22" fmla="*/ 202954 h 355758"/>
                <a:gd name="connsiteX23" fmla="*/ 635008 w 707231"/>
                <a:gd name="connsiteY23" fmla="*/ 209383 h 355758"/>
                <a:gd name="connsiteX24" fmla="*/ 635437 w 707231"/>
                <a:gd name="connsiteY24" fmla="*/ 229529 h 355758"/>
                <a:gd name="connsiteX25" fmla="*/ 677871 w 707231"/>
                <a:gd name="connsiteY25" fmla="*/ 241530 h 355758"/>
                <a:gd name="connsiteX26" fmla="*/ 677013 w 707231"/>
                <a:gd name="connsiteY26" fmla="*/ 308396 h 355758"/>
                <a:gd name="connsiteX27" fmla="*/ 609719 w 707231"/>
                <a:gd name="connsiteY27" fmla="*/ 309682 h 355758"/>
                <a:gd name="connsiteX28" fmla="*/ 606290 w 707231"/>
                <a:gd name="connsiteY28" fmla="*/ 248388 h 355758"/>
                <a:gd name="connsiteX29" fmla="*/ 606290 w 707231"/>
                <a:gd name="connsiteY29" fmla="*/ 214955 h 355758"/>
                <a:gd name="connsiteX30" fmla="*/ 464844 w 707231"/>
                <a:gd name="connsiteY30" fmla="*/ 73509 h 355758"/>
                <a:gd name="connsiteX31" fmla="*/ 46077 w 707231"/>
                <a:gd name="connsiteY31" fmla="*/ 74366 h 355758"/>
                <a:gd name="connsiteX32" fmla="*/ 40076 w 707231"/>
                <a:gd name="connsiteY32" fmla="*/ 74366 h 355758"/>
                <a:gd name="connsiteX33" fmla="*/ 21217 w 707231"/>
                <a:gd name="connsiteY33" fmla="*/ 55507 h 355758"/>
                <a:gd name="connsiteX34" fmla="*/ 3215 w 707231"/>
                <a:gd name="connsiteY34" fmla="*/ 92369 h 355758"/>
                <a:gd name="connsiteX35" fmla="*/ 11359 w 707231"/>
                <a:gd name="connsiteY35" fmla="*/ 100513 h 355758"/>
                <a:gd name="connsiteX36" fmla="*/ 442127 w 707231"/>
                <a:gd name="connsiteY36" fmla="*/ 100084 h 355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707231" h="355758">
                  <a:moveTo>
                    <a:pt x="442127" y="100084"/>
                  </a:moveTo>
                  <a:lnTo>
                    <a:pt x="442127" y="100084"/>
                  </a:lnTo>
                  <a:lnTo>
                    <a:pt x="448556" y="100084"/>
                  </a:lnTo>
                  <a:lnTo>
                    <a:pt x="559999" y="211526"/>
                  </a:lnTo>
                  <a:lnTo>
                    <a:pt x="559570" y="217527"/>
                  </a:lnTo>
                  <a:lnTo>
                    <a:pt x="559570" y="306681"/>
                  </a:lnTo>
                  <a:lnTo>
                    <a:pt x="606719" y="353830"/>
                  </a:lnTo>
                  <a:lnTo>
                    <a:pt x="675727" y="353830"/>
                  </a:lnTo>
                  <a:cubicBezTo>
                    <a:pt x="680442" y="341400"/>
                    <a:pt x="685157" y="328970"/>
                    <a:pt x="689872" y="316968"/>
                  </a:cubicBezTo>
                  <a:cubicBezTo>
                    <a:pt x="694158" y="304538"/>
                    <a:pt x="705303" y="293822"/>
                    <a:pt x="704017" y="279678"/>
                  </a:cubicBezTo>
                  <a:cubicBezTo>
                    <a:pt x="703588" y="266390"/>
                    <a:pt x="703159" y="253103"/>
                    <a:pt x="702731" y="239816"/>
                  </a:cubicBezTo>
                  <a:lnTo>
                    <a:pt x="629865" y="166949"/>
                  </a:lnTo>
                  <a:lnTo>
                    <a:pt x="629007" y="163092"/>
                  </a:lnTo>
                  <a:lnTo>
                    <a:pt x="623007" y="142518"/>
                  </a:lnTo>
                  <a:lnTo>
                    <a:pt x="496991" y="16502"/>
                  </a:lnTo>
                  <a:lnTo>
                    <a:pt x="77367" y="16502"/>
                  </a:lnTo>
                  <a:lnTo>
                    <a:pt x="71366" y="16073"/>
                  </a:lnTo>
                  <a:lnTo>
                    <a:pt x="58507" y="3215"/>
                  </a:lnTo>
                  <a:cubicBezTo>
                    <a:pt x="50792" y="11787"/>
                    <a:pt x="43505" y="20788"/>
                    <a:pt x="37076" y="30218"/>
                  </a:cubicBezTo>
                  <a:lnTo>
                    <a:pt x="51649" y="44791"/>
                  </a:lnTo>
                  <a:lnTo>
                    <a:pt x="470416" y="44791"/>
                  </a:lnTo>
                  <a:lnTo>
                    <a:pt x="476845" y="44363"/>
                  </a:lnTo>
                  <a:lnTo>
                    <a:pt x="635437" y="202954"/>
                  </a:lnTo>
                  <a:lnTo>
                    <a:pt x="635008" y="209383"/>
                  </a:lnTo>
                  <a:lnTo>
                    <a:pt x="635437" y="229529"/>
                  </a:lnTo>
                  <a:cubicBezTo>
                    <a:pt x="650439" y="226528"/>
                    <a:pt x="666298" y="230386"/>
                    <a:pt x="677871" y="241530"/>
                  </a:cubicBezTo>
                  <a:cubicBezTo>
                    <a:pt x="695873" y="259532"/>
                    <a:pt x="695444" y="289536"/>
                    <a:pt x="677013" y="308396"/>
                  </a:cubicBezTo>
                  <a:cubicBezTo>
                    <a:pt x="658154" y="327255"/>
                    <a:pt x="628150" y="327684"/>
                    <a:pt x="609719" y="309682"/>
                  </a:cubicBezTo>
                  <a:cubicBezTo>
                    <a:pt x="593431" y="293394"/>
                    <a:pt x="592146" y="267248"/>
                    <a:pt x="606290" y="248388"/>
                  </a:cubicBezTo>
                  <a:lnTo>
                    <a:pt x="606290" y="214955"/>
                  </a:lnTo>
                  <a:lnTo>
                    <a:pt x="464844" y="73509"/>
                  </a:lnTo>
                  <a:lnTo>
                    <a:pt x="46077" y="74366"/>
                  </a:lnTo>
                  <a:lnTo>
                    <a:pt x="40076" y="74366"/>
                  </a:lnTo>
                  <a:lnTo>
                    <a:pt x="21217" y="55507"/>
                  </a:lnTo>
                  <a:cubicBezTo>
                    <a:pt x="14359" y="67508"/>
                    <a:pt x="8358" y="79510"/>
                    <a:pt x="3215" y="92369"/>
                  </a:cubicBezTo>
                  <a:lnTo>
                    <a:pt x="11359" y="100513"/>
                  </a:lnTo>
                  <a:lnTo>
                    <a:pt x="442127" y="10008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30D8A272-64F5-47FF-8324-1C56EEDD032E}"/>
                </a:ext>
              </a:extLst>
            </p:cNvPr>
            <p:cNvSpPr/>
            <p:nvPr/>
          </p:nvSpPr>
          <p:spPr>
            <a:xfrm>
              <a:off x="4348215" y="3099602"/>
              <a:ext cx="12859" cy="197168"/>
            </a:xfrm>
            <a:custGeom>
              <a:avLst/>
              <a:gdLst>
                <a:gd name="connsiteX0" fmla="*/ 13568 w 12858"/>
                <a:gd name="connsiteY0" fmla="*/ 193953 h 197167"/>
                <a:gd name="connsiteX1" fmla="*/ 13568 w 12858"/>
                <a:gd name="connsiteY1" fmla="*/ 3215 h 197167"/>
                <a:gd name="connsiteX2" fmla="*/ 12282 w 12858"/>
                <a:gd name="connsiteY2" fmla="*/ 7929 h 197167"/>
                <a:gd name="connsiteX3" fmla="*/ 13568 w 12858"/>
                <a:gd name="connsiteY3" fmla="*/ 193953 h 197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58" h="197167">
                  <a:moveTo>
                    <a:pt x="13568" y="193953"/>
                  </a:moveTo>
                  <a:lnTo>
                    <a:pt x="13568" y="3215"/>
                  </a:lnTo>
                  <a:cubicBezTo>
                    <a:pt x="13139" y="4929"/>
                    <a:pt x="12711" y="6215"/>
                    <a:pt x="12282" y="7929"/>
                  </a:cubicBezTo>
                  <a:cubicBezTo>
                    <a:pt x="-1434" y="69223"/>
                    <a:pt x="1567" y="132659"/>
                    <a:pt x="13568" y="19395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4D32B557-AEB4-44B4-A34C-F79B53BEACB0}"/>
                </a:ext>
              </a:extLst>
            </p:cNvPr>
            <p:cNvSpPr/>
            <p:nvPr/>
          </p:nvSpPr>
          <p:spPr>
            <a:xfrm>
              <a:off x="5618726" y="227386"/>
              <a:ext cx="690086" cy="295751"/>
            </a:xfrm>
            <a:custGeom>
              <a:avLst/>
              <a:gdLst>
                <a:gd name="connsiteX0" fmla="*/ 432268 w 690086"/>
                <a:gd name="connsiteY0" fmla="*/ 51221 h 295751"/>
                <a:gd name="connsiteX1" fmla="*/ 432268 w 690086"/>
                <a:gd name="connsiteY1" fmla="*/ 51221 h 295751"/>
                <a:gd name="connsiteX2" fmla="*/ 436126 w 690086"/>
                <a:gd name="connsiteY2" fmla="*/ 51221 h 295751"/>
                <a:gd name="connsiteX3" fmla="*/ 448556 w 690086"/>
                <a:gd name="connsiteY3" fmla="*/ 67937 h 295751"/>
                <a:gd name="connsiteX4" fmla="*/ 510707 w 690086"/>
                <a:gd name="connsiteY4" fmla="*/ 130088 h 295751"/>
                <a:gd name="connsiteX5" fmla="*/ 511135 w 690086"/>
                <a:gd name="connsiteY5" fmla="*/ 134374 h 295751"/>
                <a:gd name="connsiteX6" fmla="*/ 510707 w 690086"/>
                <a:gd name="connsiteY6" fmla="*/ 198239 h 295751"/>
                <a:gd name="connsiteX7" fmla="*/ 605433 w 690086"/>
                <a:gd name="connsiteY7" fmla="*/ 292965 h 295751"/>
                <a:gd name="connsiteX8" fmla="*/ 688158 w 690086"/>
                <a:gd name="connsiteY8" fmla="*/ 292537 h 295751"/>
                <a:gd name="connsiteX9" fmla="*/ 687729 w 690086"/>
                <a:gd name="connsiteY9" fmla="*/ 281392 h 295751"/>
                <a:gd name="connsiteX10" fmla="*/ 683443 w 690086"/>
                <a:gd name="connsiteY10" fmla="*/ 262104 h 295751"/>
                <a:gd name="connsiteX11" fmla="*/ 610576 w 690086"/>
                <a:gd name="connsiteY11" fmla="*/ 262104 h 295751"/>
                <a:gd name="connsiteX12" fmla="*/ 546711 w 690086"/>
                <a:gd name="connsiteY12" fmla="*/ 198239 h 295751"/>
                <a:gd name="connsiteX13" fmla="*/ 546711 w 690086"/>
                <a:gd name="connsiteY13" fmla="*/ 102656 h 295751"/>
                <a:gd name="connsiteX14" fmla="*/ 452414 w 690086"/>
                <a:gd name="connsiteY14" fmla="*/ 8358 h 295751"/>
                <a:gd name="connsiteX15" fmla="*/ 21217 w 690086"/>
                <a:gd name="connsiteY15" fmla="*/ 8787 h 295751"/>
                <a:gd name="connsiteX16" fmla="*/ 14359 w 690086"/>
                <a:gd name="connsiteY16" fmla="*/ 8787 h 295751"/>
                <a:gd name="connsiteX17" fmla="*/ 8787 w 690086"/>
                <a:gd name="connsiteY17" fmla="*/ 3215 h 295751"/>
                <a:gd name="connsiteX18" fmla="*/ 4929 w 690086"/>
                <a:gd name="connsiteY18" fmla="*/ 26789 h 295751"/>
                <a:gd name="connsiteX19" fmla="*/ 3215 w 690086"/>
                <a:gd name="connsiteY19" fmla="*/ 46934 h 295751"/>
                <a:gd name="connsiteX20" fmla="*/ 4501 w 690086"/>
                <a:gd name="connsiteY20" fmla="*/ 48220 h 295751"/>
                <a:gd name="connsiteX21" fmla="*/ 432268 w 690086"/>
                <a:gd name="connsiteY21" fmla="*/ 51221 h 295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90086" h="295751">
                  <a:moveTo>
                    <a:pt x="432268" y="51221"/>
                  </a:moveTo>
                  <a:lnTo>
                    <a:pt x="432268" y="51221"/>
                  </a:lnTo>
                  <a:cubicBezTo>
                    <a:pt x="433554" y="51221"/>
                    <a:pt x="434840" y="51221"/>
                    <a:pt x="436126" y="51221"/>
                  </a:cubicBezTo>
                  <a:cubicBezTo>
                    <a:pt x="444270" y="52507"/>
                    <a:pt x="449842" y="59793"/>
                    <a:pt x="448556" y="67937"/>
                  </a:cubicBezTo>
                  <a:lnTo>
                    <a:pt x="510707" y="130088"/>
                  </a:lnTo>
                  <a:lnTo>
                    <a:pt x="511135" y="134374"/>
                  </a:lnTo>
                  <a:lnTo>
                    <a:pt x="510707" y="198239"/>
                  </a:lnTo>
                  <a:lnTo>
                    <a:pt x="605433" y="292965"/>
                  </a:lnTo>
                  <a:lnTo>
                    <a:pt x="688158" y="292537"/>
                  </a:lnTo>
                  <a:cubicBezTo>
                    <a:pt x="688158" y="288679"/>
                    <a:pt x="688158" y="284821"/>
                    <a:pt x="687729" y="281392"/>
                  </a:cubicBezTo>
                  <a:cubicBezTo>
                    <a:pt x="684300" y="275392"/>
                    <a:pt x="683014" y="268534"/>
                    <a:pt x="683443" y="262104"/>
                  </a:cubicBezTo>
                  <a:lnTo>
                    <a:pt x="610576" y="262104"/>
                  </a:lnTo>
                  <a:lnTo>
                    <a:pt x="546711" y="198239"/>
                  </a:lnTo>
                  <a:lnTo>
                    <a:pt x="546711" y="102656"/>
                  </a:lnTo>
                  <a:lnTo>
                    <a:pt x="452414" y="8358"/>
                  </a:lnTo>
                  <a:lnTo>
                    <a:pt x="21217" y="8787"/>
                  </a:lnTo>
                  <a:lnTo>
                    <a:pt x="14359" y="8787"/>
                  </a:lnTo>
                  <a:lnTo>
                    <a:pt x="8787" y="3215"/>
                  </a:lnTo>
                  <a:cubicBezTo>
                    <a:pt x="7072" y="10930"/>
                    <a:pt x="5786" y="18645"/>
                    <a:pt x="4929" y="26789"/>
                  </a:cubicBezTo>
                  <a:cubicBezTo>
                    <a:pt x="4072" y="33647"/>
                    <a:pt x="3643" y="40076"/>
                    <a:pt x="3215" y="46934"/>
                  </a:cubicBezTo>
                  <a:lnTo>
                    <a:pt x="4501" y="48220"/>
                  </a:lnTo>
                  <a:lnTo>
                    <a:pt x="432268" y="5122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18391559-A733-4FEC-9A73-B1280A648D78}"/>
                </a:ext>
              </a:extLst>
            </p:cNvPr>
            <p:cNvSpPr/>
            <p:nvPr/>
          </p:nvSpPr>
          <p:spPr>
            <a:xfrm>
              <a:off x="6528697" y="4706088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BA81C6A0-349E-4E20-8FB8-E3407A2E59AF}"/>
                </a:ext>
              </a:extLst>
            </p:cNvPr>
            <p:cNvSpPr/>
            <p:nvPr/>
          </p:nvSpPr>
          <p:spPr>
            <a:xfrm>
              <a:off x="6528697" y="4684228"/>
              <a:ext cx="445770" cy="214313"/>
            </a:xfrm>
            <a:custGeom>
              <a:avLst/>
              <a:gdLst>
                <a:gd name="connsiteX0" fmla="*/ 3215 w 445770"/>
                <a:gd name="connsiteY0" fmla="*/ 25074 h 214312"/>
                <a:gd name="connsiteX1" fmla="*/ 269820 w 445770"/>
                <a:gd name="connsiteY1" fmla="*/ 212812 h 214312"/>
                <a:gd name="connsiteX2" fmla="*/ 444699 w 445770"/>
                <a:gd name="connsiteY2" fmla="*/ 182380 h 214312"/>
                <a:gd name="connsiteX3" fmla="*/ 436983 w 445770"/>
                <a:gd name="connsiteY3" fmla="*/ 163521 h 214312"/>
                <a:gd name="connsiteX4" fmla="*/ 433126 w 445770"/>
                <a:gd name="connsiteY4" fmla="*/ 153233 h 214312"/>
                <a:gd name="connsiteX5" fmla="*/ 271963 w 445770"/>
                <a:gd name="connsiteY5" fmla="*/ 181094 h 214312"/>
                <a:gd name="connsiteX6" fmla="*/ 268105 w 445770"/>
                <a:gd name="connsiteY6" fmla="*/ 181952 h 214312"/>
                <a:gd name="connsiteX7" fmla="*/ 14787 w 445770"/>
                <a:gd name="connsiteY7" fmla="*/ 3215 h 214312"/>
                <a:gd name="connsiteX8" fmla="*/ 3215 w 445770"/>
                <a:gd name="connsiteY8" fmla="*/ 25074 h 2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5770" h="214312">
                  <a:moveTo>
                    <a:pt x="3215" y="25074"/>
                  </a:moveTo>
                  <a:lnTo>
                    <a:pt x="269820" y="212812"/>
                  </a:lnTo>
                  <a:lnTo>
                    <a:pt x="444699" y="182380"/>
                  </a:lnTo>
                  <a:cubicBezTo>
                    <a:pt x="442127" y="175951"/>
                    <a:pt x="439555" y="169950"/>
                    <a:pt x="436983" y="163521"/>
                  </a:cubicBezTo>
                  <a:cubicBezTo>
                    <a:pt x="435697" y="160091"/>
                    <a:pt x="434411" y="156663"/>
                    <a:pt x="433126" y="153233"/>
                  </a:cubicBezTo>
                  <a:lnTo>
                    <a:pt x="271963" y="181094"/>
                  </a:lnTo>
                  <a:lnTo>
                    <a:pt x="268105" y="181952"/>
                  </a:lnTo>
                  <a:lnTo>
                    <a:pt x="14787" y="3215"/>
                  </a:lnTo>
                  <a:cubicBezTo>
                    <a:pt x="10930" y="10502"/>
                    <a:pt x="6644" y="17788"/>
                    <a:pt x="3215" y="250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3065A0A9-0AEA-4315-82CE-04AC24ED16E8}"/>
                </a:ext>
              </a:extLst>
            </p:cNvPr>
            <p:cNvSpPr/>
            <p:nvPr/>
          </p:nvSpPr>
          <p:spPr>
            <a:xfrm>
              <a:off x="4407432" y="3495223"/>
              <a:ext cx="192881" cy="214313"/>
            </a:xfrm>
            <a:custGeom>
              <a:avLst/>
              <a:gdLst>
                <a:gd name="connsiteX0" fmla="*/ 143375 w 192881"/>
                <a:gd name="connsiteY0" fmla="*/ 164806 h 214312"/>
                <a:gd name="connsiteX1" fmla="*/ 143375 w 192881"/>
                <a:gd name="connsiteY1" fmla="*/ 164806 h 214312"/>
                <a:gd name="connsiteX2" fmla="*/ 143375 w 192881"/>
                <a:gd name="connsiteY2" fmla="*/ 25932 h 214312"/>
                <a:gd name="connsiteX3" fmla="*/ 120658 w 192881"/>
                <a:gd name="connsiteY3" fmla="*/ 3215 h 214312"/>
                <a:gd name="connsiteX4" fmla="*/ 3215 w 192881"/>
                <a:gd name="connsiteY4" fmla="*/ 3215 h 214312"/>
                <a:gd name="connsiteX5" fmla="*/ 31075 w 192881"/>
                <a:gd name="connsiteY5" fmla="*/ 103942 h 214312"/>
                <a:gd name="connsiteX6" fmla="*/ 35790 w 192881"/>
                <a:gd name="connsiteY6" fmla="*/ 99227 h 214312"/>
                <a:gd name="connsiteX7" fmla="*/ 28932 w 192881"/>
                <a:gd name="connsiteY7" fmla="*/ 76081 h 214312"/>
                <a:gd name="connsiteX8" fmla="*/ 71795 w 192881"/>
                <a:gd name="connsiteY8" fmla="*/ 33647 h 214312"/>
                <a:gd name="connsiteX9" fmla="*/ 115086 w 192881"/>
                <a:gd name="connsiteY9" fmla="*/ 76081 h 214312"/>
                <a:gd name="connsiteX10" fmla="*/ 71795 w 192881"/>
                <a:gd name="connsiteY10" fmla="*/ 119372 h 214312"/>
                <a:gd name="connsiteX11" fmla="*/ 59365 w 192881"/>
                <a:gd name="connsiteY11" fmla="*/ 117229 h 214312"/>
                <a:gd name="connsiteX12" fmla="*/ 40505 w 192881"/>
                <a:gd name="connsiteY12" fmla="*/ 136088 h 214312"/>
                <a:gd name="connsiteX13" fmla="*/ 68794 w 192881"/>
                <a:gd name="connsiteY13" fmla="*/ 169093 h 214312"/>
                <a:gd name="connsiteX14" fmla="*/ 190524 w 192881"/>
                <a:gd name="connsiteY14" fmla="*/ 211955 h 214312"/>
                <a:gd name="connsiteX15" fmla="*/ 147233 w 192881"/>
                <a:gd name="connsiteY15" fmla="*/ 168664 h 214312"/>
                <a:gd name="connsiteX16" fmla="*/ 143375 w 192881"/>
                <a:gd name="connsiteY16" fmla="*/ 164806 h 2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2881" h="214312">
                  <a:moveTo>
                    <a:pt x="143375" y="164806"/>
                  </a:moveTo>
                  <a:lnTo>
                    <a:pt x="143375" y="164806"/>
                  </a:lnTo>
                  <a:lnTo>
                    <a:pt x="143375" y="25932"/>
                  </a:lnTo>
                  <a:lnTo>
                    <a:pt x="120658" y="3215"/>
                  </a:lnTo>
                  <a:lnTo>
                    <a:pt x="3215" y="3215"/>
                  </a:lnTo>
                  <a:cubicBezTo>
                    <a:pt x="11787" y="37076"/>
                    <a:pt x="21217" y="70509"/>
                    <a:pt x="31075" y="103942"/>
                  </a:cubicBezTo>
                  <a:lnTo>
                    <a:pt x="35790" y="99227"/>
                  </a:lnTo>
                  <a:cubicBezTo>
                    <a:pt x="31504" y="92797"/>
                    <a:pt x="28932" y="84653"/>
                    <a:pt x="28932" y="76081"/>
                  </a:cubicBezTo>
                  <a:cubicBezTo>
                    <a:pt x="28932" y="52507"/>
                    <a:pt x="47792" y="33647"/>
                    <a:pt x="71795" y="33647"/>
                  </a:cubicBezTo>
                  <a:cubicBezTo>
                    <a:pt x="95798" y="33647"/>
                    <a:pt x="115086" y="52507"/>
                    <a:pt x="115086" y="76081"/>
                  </a:cubicBezTo>
                  <a:cubicBezTo>
                    <a:pt x="115086" y="99655"/>
                    <a:pt x="95369" y="119372"/>
                    <a:pt x="71795" y="119372"/>
                  </a:cubicBezTo>
                  <a:cubicBezTo>
                    <a:pt x="67508" y="119372"/>
                    <a:pt x="63222" y="118515"/>
                    <a:pt x="59365" y="117229"/>
                  </a:cubicBezTo>
                  <a:lnTo>
                    <a:pt x="40505" y="136088"/>
                  </a:lnTo>
                  <a:cubicBezTo>
                    <a:pt x="45649" y="150233"/>
                    <a:pt x="55507" y="161806"/>
                    <a:pt x="68794" y="169093"/>
                  </a:cubicBezTo>
                  <a:cubicBezTo>
                    <a:pt x="106942" y="189238"/>
                    <a:pt x="148519" y="202097"/>
                    <a:pt x="190524" y="211955"/>
                  </a:cubicBezTo>
                  <a:lnTo>
                    <a:pt x="147233" y="168664"/>
                  </a:lnTo>
                  <a:lnTo>
                    <a:pt x="143375" y="16480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B8D19E8F-2136-405A-A03C-759188F84274}"/>
                </a:ext>
              </a:extLst>
            </p:cNvPr>
            <p:cNvSpPr/>
            <p:nvPr/>
          </p:nvSpPr>
          <p:spPr>
            <a:xfrm>
              <a:off x="5620869" y="353401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720DCE24-4B8C-4886-BB19-C442258ADF46}"/>
                </a:ext>
              </a:extLst>
            </p:cNvPr>
            <p:cNvSpPr/>
            <p:nvPr/>
          </p:nvSpPr>
          <p:spPr>
            <a:xfrm>
              <a:off x="5617011" y="301966"/>
              <a:ext cx="690086" cy="304324"/>
            </a:xfrm>
            <a:custGeom>
              <a:avLst/>
              <a:gdLst>
                <a:gd name="connsiteX0" fmla="*/ 7072 w 690086"/>
                <a:gd name="connsiteY0" fmla="*/ 54650 h 304323"/>
                <a:gd name="connsiteX1" fmla="*/ 366689 w 690086"/>
                <a:gd name="connsiteY1" fmla="*/ 54650 h 304323"/>
                <a:gd name="connsiteX2" fmla="*/ 376119 w 690086"/>
                <a:gd name="connsiteY2" fmla="*/ 40076 h 304323"/>
                <a:gd name="connsiteX3" fmla="*/ 442984 w 690086"/>
                <a:gd name="connsiteY3" fmla="*/ 38791 h 304323"/>
                <a:gd name="connsiteX4" fmla="*/ 441698 w 690086"/>
                <a:gd name="connsiteY4" fmla="*/ 105656 h 304323"/>
                <a:gd name="connsiteX5" fmla="*/ 374833 w 690086"/>
                <a:gd name="connsiteY5" fmla="*/ 106942 h 304323"/>
                <a:gd name="connsiteX6" fmla="*/ 362831 w 690086"/>
                <a:gd name="connsiteY6" fmla="*/ 83796 h 304323"/>
                <a:gd name="connsiteX7" fmla="*/ 7930 w 690086"/>
                <a:gd name="connsiteY7" fmla="*/ 83796 h 304323"/>
                <a:gd name="connsiteX8" fmla="*/ 10930 w 690086"/>
                <a:gd name="connsiteY8" fmla="*/ 109942 h 304323"/>
                <a:gd name="connsiteX9" fmla="*/ 263390 w 690086"/>
                <a:gd name="connsiteY9" fmla="*/ 109942 h 304323"/>
                <a:gd name="connsiteX10" fmla="*/ 269391 w 690086"/>
                <a:gd name="connsiteY10" fmla="*/ 109942 h 304323"/>
                <a:gd name="connsiteX11" fmla="*/ 319969 w 690086"/>
                <a:gd name="connsiteY11" fmla="*/ 160520 h 304323"/>
                <a:gd name="connsiteX12" fmla="*/ 457557 w 690086"/>
                <a:gd name="connsiteY12" fmla="*/ 160520 h 304323"/>
                <a:gd name="connsiteX13" fmla="*/ 463987 w 690086"/>
                <a:gd name="connsiteY13" fmla="*/ 160520 h 304323"/>
                <a:gd name="connsiteX14" fmla="*/ 605433 w 690086"/>
                <a:gd name="connsiteY14" fmla="*/ 301966 h 304323"/>
                <a:gd name="connsiteX15" fmla="*/ 612291 w 690086"/>
                <a:gd name="connsiteY15" fmla="*/ 294251 h 304323"/>
                <a:gd name="connsiteX16" fmla="*/ 676585 w 690086"/>
                <a:gd name="connsiteY16" fmla="*/ 290822 h 304323"/>
                <a:gd name="connsiteX17" fmla="*/ 684729 w 690086"/>
                <a:gd name="connsiteY17" fmla="*/ 267248 h 304323"/>
                <a:gd name="connsiteX18" fmla="*/ 689015 w 690086"/>
                <a:gd name="connsiteY18" fmla="*/ 240244 h 304323"/>
                <a:gd name="connsiteX19" fmla="*/ 686872 w 690086"/>
                <a:gd name="connsiteY19" fmla="*/ 238101 h 304323"/>
                <a:gd name="connsiteX20" fmla="*/ 599004 w 690086"/>
                <a:gd name="connsiteY20" fmla="*/ 238101 h 304323"/>
                <a:gd name="connsiteX21" fmla="*/ 493133 w 690086"/>
                <a:gd name="connsiteY21" fmla="*/ 132231 h 304323"/>
                <a:gd name="connsiteX22" fmla="*/ 493133 w 690086"/>
                <a:gd name="connsiteY22" fmla="*/ 128373 h 304323"/>
                <a:gd name="connsiteX23" fmla="*/ 492705 w 690086"/>
                <a:gd name="connsiteY23" fmla="*/ 64079 h 304323"/>
                <a:gd name="connsiteX24" fmla="*/ 435269 w 690086"/>
                <a:gd name="connsiteY24" fmla="*/ 6644 h 304323"/>
                <a:gd name="connsiteX25" fmla="*/ 433983 w 690086"/>
                <a:gd name="connsiteY25" fmla="*/ 6215 h 304323"/>
                <a:gd name="connsiteX26" fmla="*/ 3215 w 690086"/>
                <a:gd name="connsiteY26" fmla="*/ 3215 h 304323"/>
                <a:gd name="connsiteX27" fmla="*/ 5358 w 690086"/>
                <a:gd name="connsiteY27" fmla="*/ 52935 h 304323"/>
                <a:gd name="connsiteX28" fmla="*/ 7072 w 690086"/>
                <a:gd name="connsiteY28" fmla="*/ 54650 h 304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90086" h="304323">
                  <a:moveTo>
                    <a:pt x="7072" y="54650"/>
                  </a:moveTo>
                  <a:lnTo>
                    <a:pt x="366689" y="54650"/>
                  </a:lnTo>
                  <a:cubicBezTo>
                    <a:pt x="369260" y="49506"/>
                    <a:pt x="371832" y="44363"/>
                    <a:pt x="376119" y="40076"/>
                  </a:cubicBezTo>
                  <a:cubicBezTo>
                    <a:pt x="394978" y="21217"/>
                    <a:pt x="424982" y="20788"/>
                    <a:pt x="442984" y="38791"/>
                  </a:cubicBezTo>
                  <a:cubicBezTo>
                    <a:pt x="460986" y="56793"/>
                    <a:pt x="460558" y="86797"/>
                    <a:pt x="441698" y="105656"/>
                  </a:cubicBezTo>
                  <a:cubicBezTo>
                    <a:pt x="422839" y="124516"/>
                    <a:pt x="393264" y="124944"/>
                    <a:pt x="374833" y="106942"/>
                  </a:cubicBezTo>
                  <a:cubicBezTo>
                    <a:pt x="368403" y="100513"/>
                    <a:pt x="364546" y="92369"/>
                    <a:pt x="362831" y="83796"/>
                  </a:cubicBezTo>
                  <a:lnTo>
                    <a:pt x="7930" y="83796"/>
                  </a:lnTo>
                  <a:cubicBezTo>
                    <a:pt x="8787" y="92369"/>
                    <a:pt x="9644" y="101370"/>
                    <a:pt x="10930" y="109942"/>
                  </a:cubicBezTo>
                  <a:lnTo>
                    <a:pt x="263390" y="109942"/>
                  </a:lnTo>
                  <a:lnTo>
                    <a:pt x="269391" y="109942"/>
                  </a:lnTo>
                  <a:lnTo>
                    <a:pt x="319969" y="160520"/>
                  </a:lnTo>
                  <a:lnTo>
                    <a:pt x="457557" y="160520"/>
                  </a:lnTo>
                  <a:lnTo>
                    <a:pt x="463987" y="160520"/>
                  </a:lnTo>
                  <a:lnTo>
                    <a:pt x="605433" y="301966"/>
                  </a:lnTo>
                  <a:cubicBezTo>
                    <a:pt x="607147" y="299395"/>
                    <a:pt x="609719" y="296823"/>
                    <a:pt x="612291" y="294251"/>
                  </a:cubicBezTo>
                  <a:cubicBezTo>
                    <a:pt x="630293" y="276249"/>
                    <a:pt x="658154" y="274963"/>
                    <a:pt x="676585" y="290822"/>
                  </a:cubicBezTo>
                  <a:cubicBezTo>
                    <a:pt x="680014" y="283107"/>
                    <a:pt x="683014" y="275392"/>
                    <a:pt x="684729" y="267248"/>
                  </a:cubicBezTo>
                  <a:cubicBezTo>
                    <a:pt x="686443" y="258247"/>
                    <a:pt x="688158" y="249245"/>
                    <a:pt x="689015" y="240244"/>
                  </a:cubicBezTo>
                  <a:lnTo>
                    <a:pt x="686872" y="238101"/>
                  </a:lnTo>
                  <a:lnTo>
                    <a:pt x="599004" y="238101"/>
                  </a:lnTo>
                  <a:lnTo>
                    <a:pt x="493133" y="132231"/>
                  </a:lnTo>
                  <a:lnTo>
                    <a:pt x="493133" y="128373"/>
                  </a:lnTo>
                  <a:lnTo>
                    <a:pt x="492705" y="64079"/>
                  </a:lnTo>
                  <a:lnTo>
                    <a:pt x="435269" y="6644"/>
                  </a:lnTo>
                  <a:cubicBezTo>
                    <a:pt x="434840" y="6644"/>
                    <a:pt x="434412" y="6644"/>
                    <a:pt x="433983" y="6215"/>
                  </a:cubicBezTo>
                  <a:lnTo>
                    <a:pt x="3215" y="3215"/>
                  </a:lnTo>
                  <a:cubicBezTo>
                    <a:pt x="3215" y="19931"/>
                    <a:pt x="4072" y="36219"/>
                    <a:pt x="5358" y="52935"/>
                  </a:cubicBezTo>
                  <a:lnTo>
                    <a:pt x="7072" y="546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E6817097-3E90-445E-9E5D-1676CA13CCA5}"/>
                </a:ext>
              </a:extLst>
            </p:cNvPr>
            <p:cNvSpPr/>
            <p:nvPr/>
          </p:nvSpPr>
          <p:spPr>
            <a:xfrm>
              <a:off x="6661571" y="4457915"/>
              <a:ext cx="210026" cy="137160"/>
            </a:xfrm>
            <a:custGeom>
              <a:avLst/>
              <a:gdLst>
                <a:gd name="connsiteX0" fmla="*/ 3215 w 210026"/>
                <a:gd name="connsiteY0" fmla="*/ 32361 h 137160"/>
                <a:gd name="connsiteX1" fmla="*/ 152805 w 210026"/>
                <a:gd name="connsiteY1" fmla="*/ 137374 h 137160"/>
                <a:gd name="connsiteX2" fmla="*/ 208955 w 210026"/>
                <a:gd name="connsiteY2" fmla="*/ 127944 h 137160"/>
                <a:gd name="connsiteX3" fmla="*/ 192238 w 210026"/>
                <a:gd name="connsiteY3" fmla="*/ 90654 h 137160"/>
                <a:gd name="connsiteX4" fmla="*/ 162234 w 210026"/>
                <a:gd name="connsiteY4" fmla="*/ 95798 h 137160"/>
                <a:gd name="connsiteX5" fmla="*/ 156234 w 210026"/>
                <a:gd name="connsiteY5" fmla="*/ 96655 h 137160"/>
                <a:gd name="connsiteX6" fmla="*/ 23789 w 210026"/>
                <a:gd name="connsiteY6" fmla="*/ 3215 h 137160"/>
                <a:gd name="connsiteX7" fmla="*/ 11358 w 210026"/>
                <a:gd name="connsiteY7" fmla="*/ 20360 h 137160"/>
                <a:gd name="connsiteX8" fmla="*/ 11358 w 210026"/>
                <a:gd name="connsiteY8" fmla="*/ 20360 h 137160"/>
                <a:gd name="connsiteX9" fmla="*/ 3215 w 210026"/>
                <a:gd name="connsiteY9" fmla="*/ 32361 h 13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0026" h="137160">
                  <a:moveTo>
                    <a:pt x="3215" y="32361"/>
                  </a:moveTo>
                  <a:lnTo>
                    <a:pt x="152805" y="137374"/>
                  </a:lnTo>
                  <a:lnTo>
                    <a:pt x="208955" y="127944"/>
                  </a:lnTo>
                  <a:cubicBezTo>
                    <a:pt x="202954" y="115514"/>
                    <a:pt x="197382" y="103084"/>
                    <a:pt x="192238" y="90654"/>
                  </a:cubicBezTo>
                  <a:lnTo>
                    <a:pt x="162234" y="95798"/>
                  </a:lnTo>
                  <a:lnTo>
                    <a:pt x="156234" y="96655"/>
                  </a:lnTo>
                  <a:lnTo>
                    <a:pt x="23789" y="3215"/>
                  </a:lnTo>
                  <a:cubicBezTo>
                    <a:pt x="19502" y="8786"/>
                    <a:pt x="15645" y="14787"/>
                    <a:pt x="11358" y="20360"/>
                  </a:cubicBezTo>
                  <a:lnTo>
                    <a:pt x="11358" y="20360"/>
                  </a:lnTo>
                  <a:cubicBezTo>
                    <a:pt x="8358" y="25074"/>
                    <a:pt x="5786" y="28503"/>
                    <a:pt x="3215" y="3236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EEA40582-762E-4DD1-BA45-9F92414DA73F}"/>
                </a:ext>
              </a:extLst>
            </p:cNvPr>
            <p:cNvSpPr/>
            <p:nvPr/>
          </p:nvSpPr>
          <p:spPr>
            <a:xfrm>
              <a:off x="6699290" y="4403479"/>
              <a:ext cx="145733" cy="120015"/>
            </a:xfrm>
            <a:custGeom>
              <a:avLst/>
              <a:gdLst>
                <a:gd name="connsiteX0" fmla="*/ 3215 w 145732"/>
                <a:gd name="connsiteY0" fmla="*/ 34076 h 120015"/>
                <a:gd name="connsiteX1" fmla="*/ 125373 w 145732"/>
                <a:gd name="connsiteY1" fmla="*/ 120230 h 120015"/>
                <a:gd name="connsiteX2" fmla="*/ 145518 w 145732"/>
                <a:gd name="connsiteY2" fmla="*/ 116800 h 120015"/>
                <a:gd name="connsiteX3" fmla="*/ 138660 w 145732"/>
                <a:gd name="connsiteY3" fmla="*/ 82082 h 120015"/>
                <a:gd name="connsiteX4" fmla="*/ 26789 w 145732"/>
                <a:gd name="connsiteY4" fmla="*/ 3215 h 120015"/>
                <a:gd name="connsiteX5" fmla="*/ 3215 w 145732"/>
                <a:gd name="connsiteY5" fmla="*/ 34076 h 12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5732" h="120015">
                  <a:moveTo>
                    <a:pt x="3215" y="34076"/>
                  </a:moveTo>
                  <a:lnTo>
                    <a:pt x="125373" y="120230"/>
                  </a:lnTo>
                  <a:lnTo>
                    <a:pt x="145518" y="116800"/>
                  </a:lnTo>
                  <a:cubicBezTo>
                    <a:pt x="142518" y="105228"/>
                    <a:pt x="139946" y="93654"/>
                    <a:pt x="138660" y="82082"/>
                  </a:cubicBezTo>
                  <a:lnTo>
                    <a:pt x="26789" y="3215"/>
                  </a:lnTo>
                  <a:cubicBezTo>
                    <a:pt x="18645" y="13502"/>
                    <a:pt x="10930" y="23789"/>
                    <a:pt x="3215" y="3407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64A0AB94-CDA1-4F5A-AB0A-15082042AD21}"/>
                </a:ext>
              </a:extLst>
            </p:cNvPr>
            <p:cNvSpPr/>
            <p:nvPr/>
          </p:nvSpPr>
          <p:spPr>
            <a:xfrm>
              <a:off x="6831735" y="4444627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DCA41DE6-BE7A-42D2-9F61-D2FEA550714A}"/>
                </a:ext>
              </a:extLst>
            </p:cNvPr>
            <p:cNvSpPr/>
            <p:nvPr/>
          </p:nvSpPr>
          <p:spPr>
            <a:xfrm>
              <a:off x="6740438" y="4353758"/>
              <a:ext cx="98584" cy="94298"/>
            </a:xfrm>
            <a:custGeom>
              <a:avLst/>
              <a:gdLst>
                <a:gd name="connsiteX0" fmla="*/ 94512 w 98583"/>
                <a:gd name="connsiteY0" fmla="*/ 94083 h 94297"/>
                <a:gd name="connsiteX1" fmla="*/ 95369 w 98583"/>
                <a:gd name="connsiteY1" fmla="*/ 57221 h 94297"/>
                <a:gd name="connsiteX2" fmla="*/ 95369 w 98583"/>
                <a:gd name="connsiteY2" fmla="*/ 52935 h 94297"/>
                <a:gd name="connsiteX3" fmla="*/ 25075 w 98583"/>
                <a:gd name="connsiteY3" fmla="*/ 3215 h 94297"/>
                <a:gd name="connsiteX4" fmla="*/ 3215 w 98583"/>
                <a:gd name="connsiteY4" fmla="*/ 30218 h 94297"/>
                <a:gd name="connsiteX5" fmla="*/ 94512 w 98583"/>
                <a:gd name="connsiteY5" fmla="*/ 94083 h 94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8583" h="94297">
                  <a:moveTo>
                    <a:pt x="94512" y="94083"/>
                  </a:moveTo>
                  <a:cubicBezTo>
                    <a:pt x="94512" y="81653"/>
                    <a:pt x="94512" y="69223"/>
                    <a:pt x="95369" y="57221"/>
                  </a:cubicBezTo>
                  <a:cubicBezTo>
                    <a:pt x="95369" y="55936"/>
                    <a:pt x="95369" y="54221"/>
                    <a:pt x="95369" y="52935"/>
                  </a:cubicBezTo>
                  <a:lnTo>
                    <a:pt x="25075" y="3215"/>
                  </a:lnTo>
                  <a:cubicBezTo>
                    <a:pt x="17788" y="12216"/>
                    <a:pt x="10501" y="21217"/>
                    <a:pt x="3215" y="30218"/>
                  </a:cubicBezTo>
                  <a:lnTo>
                    <a:pt x="94512" y="9408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735E1704-6160-49F5-B5D7-CF725879224B}"/>
                </a:ext>
              </a:extLst>
            </p:cNvPr>
            <p:cNvSpPr/>
            <p:nvPr/>
          </p:nvSpPr>
          <p:spPr>
            <a:xfrm>
              <a:off x="6571988" y="4607933"/>
              <a:ext cx="368618" cy="188595"/>
            </a:xfrm>
            <a:custGeom>
              <a:avLst/>
              <a:gdLst>
                <a:gd name="connsiteX0" fmla="*/ 3215 w 368617"/>
                <a:gd name="connsiteY0" fmla="*/ 22931 h 188595"/>
                <a:gd name="connsiteX1" fmla="*/ 3215 w 368617"/>
                <a:gd name="connsiteY1" fmla="*/ 22931 h 188595"/>
                <a:gd name="connsiteX2" fmla="*/ 236387 w 368617"/>
                <a:gd name="connsiteY2" fmla="*/ 187094 h 188595"/>
                <a:gd name="connsiteX3" fmla="*/ 368403 w 368617"/>
                <a:gd name="connsiteY3" fmla="*/ 164378 h 188595"/>
                <a:gd name="connsiteX4" fmla="*/ 360259 w 368617"/>
                <a:gd name="connsiteY4" fmla="*/ 135659 h 188595"/>
                <a:gd name="connsiteX5" fmla="*/ 240673 w 368617"/>
                <a:gd name="connsiteY5" fmla="*/ 156234 h 188595"/>
                <a:gd name="connsiteX6" fmla="*/ 234244 w 368617"/>
                <a:gd name="connsiteY6" fmla="*/ 157520 h 188595"/>
                <a:gd name="connsiteX7" fmla="*/ 15216 w 368617"/>
                <a:gd name="connsiteY7" fmla="*/ 3215 h 188595"/>
                <a:gd name="connsiteX8" fmla="*/ 3215 w 368617"/>
                <a:gd name="connsiteY8" fmla="*/ 22931 h 188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8617" h="188595">
                  <a:moveTo>
                    <a:pt x="3215" y="22931"/>
                  </a:moveTo>
                  <a:lnTo>
                    <a:pt x="3215" y="22931"/>
                  </a:lnTo>
                  <a:lnTo>
                    <a:pt x="236387" y="187094"/>
                  </a:lnTo>
                  <a:lnTo>
                    <a:pt x="368403" y="164378"/>
                  </a:lnTo>
                  <a:cubicBezTo>
                    <a:pt x="365832" y="154948"/>
                    <a:pt x="362831" y="145089"/>
                    <a:pt x="360259" y="135659"/>
                  </a:cubicBezTo>
                  <a:lnTo>
                    <a:pt x="240673" y="156234"/>
                  </a:lnTo>
                  <a:lnTo>
                    <a:pt x="234244" y="157520"/>
                  </a:lnTo>
                  <a:lnTo>
                    <a:pt x="15216" y="3215"/>
                  </a:lnTo>
                  <a:cubicBezTo>
                    <a:pt x="10930" y="9644"/>
                    <a:pt x="7072" y="16502"/>
                    <a:pt x="3215" y="2293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4171AA1A-BAF6-47B4-AF51-EC15AC21A8D7}"/>
                </a:ext>
              </a:extLst>
            </p:cNvPr>
            <p:cNvSpPr/>
            <p:nvPr/>
          </p:nvSpPr>
          <p:spPr>
            <a:xfrm>
              <a:off x="6629852" y="4510635"/>
              <a:ext cx="278606" cy="167164"/>
            </a:xfrm>
            <a:custGeom>
              <a:avLst/>
              <a:gdLst>
                <a:gd name="connsiteX0" fmla="*/ 3215 w 278606"/>
                <a:gd name="connsiteY0" fmla="*/ 26361 h 167163"/>
                <a:gd name="connsiteX1" fmla="*/ 199525 w 278606"/>
                <a:gd name="connsiteY1" fmla="*/ 164378 h 167163"/>
                <a:gd name="connsiteX2" fmla="*/ 275820 w 278606"/>
                <a:gd name="connsiteY2" fmla="*/ 151090 h 167163"/>
                <a:gd name="connsiteX3" fmla="*/ 272391 w 278606"/>
                <a:gd name="connsiteY3" fmla="*/ 142518 h 167163"/>
                <a:gd name="connsiteX4" fmla="*/ 254389 w 278606"/>
                <a:gd name="connsiteY4" fmla="*/ 103085 h 167163"/>
                <a:gd name="connsiteX5" fmla="*/ 183666 w 278606"/>
                <a:gd name="connsiteY5" fmla="*/ 114657 h 167163"/>
                <a:gd name="connsiteX6" fmla="*/ 177665 w 278606"/>
                <a:gd name="connsiteY6" fmla="*/ 115086 h 167163"/>
                <a:gd name="connsiteX7" fmla="*/ 18645 w 278606"/>
                <a:gd name="connsiteY7" fmla="*/ 3215 h 167163"/>
                <a:gd name="connsiteX8" fmla="*/ 3215 w 278606"/>
                <a:gd name="connsiteY8" fmla="*/ 26361 h 16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8606" h="167163">
                  <a:moveTo>
                    <a:pt x="3215" y="26361"/>
                  </a:moveTo>
                  <a:lnTo>
                    <a:pt x="199525" y="164378"/>
                  </a:lnTo>
                  <a:lnTo>
                    <a:pt x="275820" y="151090"/>
                  </a:lnTo>
                  <a:cubicBezTo>
                    <a:pt x="274534" y="148090"/>
                    <a:pt x="273677" y="145089"/>
                    <a:pt x="272391" y="142518"/>
                  </a:cubicBezTo>
                  <a:cubicBezTo>
                    <a:pt x="266819" y="129231"/>
                    <a:pt x="260819" y="116372"/>
                    <a:pt x="254389" y="103085"/>
                  </a:cubicBezTo>
                  <a:lnTo>
                    <a:pt x="183666" y="114657"/>
                  </a:lnTo>
                  <a:lnTo>
                    <a:pt x="177665" y="115086"/>
                  </a:lnTo>
                  <a:lnTo>
                    <a:pt x="18645" y="3215"/>
                  </a:lnTo>
                  <a:cubicBezTo>
                    <a:pt x="13073" y="11359"/>
                    <a:pt x="7930" y="18645"/>
                    <a:pt x="3215" y="2636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831A16C3-8B1F-4AE6-83E8-D376B1D0C059}"/>
                </a:ext>
              </a:extLst>
            </p:cNvPr>
            <p:cNvSpPr/>
            <p:nvPr/>
          </p:nvSpPr>
          <p:spPr>
            <a:xfrm>
              <a:off x="5355122" y="5926384"/>
              <a:ext cx="282893" cy="132874"/>
            </a:xfrm>
            <a:custGeom>
              <a:avLst/>
              <a:gdLst>
                <a:gd name="connsiteX0" fmla="*/ 253960 w 282892"/>
                <a:gd name="connsiteY0" fmla="*/ 3215 h 132873"/>
                <a:gd name="connsiteX1" fmla="*/ 253960 w 282892"/>
                <a:gd name="connsiteY1" fmla="*/ 3215 h 132873"/>
                <a:gd name="connsiteX2" fmla="*/ 179808 w 282892"/>
                <a:gd name="connsiteY2" fmla="*/ 46077 h 132873"/>
                <a:gd name="connsiteX3" fmla="*/ 176808 w 282892"/>
                <a:gd name="connsiteY3" fmla="*/ 47792 h 132873"/>
                <a:gd name="connsiteX4" fmla="*/ 3215 w 282892"/>
                <a:gd name="connsiteY4" fmla="*/ 47792 h 132873"/>
                <a:gd name="connsiteX5" fmla="*/ 19074 w 282892"/>
                <a:gd name="connsiteY5" fmla="*/ 124087 h 132873"/>
                <a:gd name="connsiteX6" fmla="*/ 21217 w 282892"/>
                <a:gd name="connsiteY6" fmla="*/ 133517 h 132873"/>
                <a:gd name="connsiteX7" fmla="*/ 37076 w 282892"/>
                <a:gd name="connsiteY7" fmla="*/ 106085 h 132873"/>
                <a:gd name="connsiteX8" fmla="*/ 41362 w 282892"/>
                <a:gd name="connsiteY8" fmla="*/ 98798 h 132873"/>
                <a:gd name="connsiteX9" fmla="*/ 185809 w 282892"/>
                <a:gd name="connsiteY9" fmla="*/ 98798 h 132873"/>
                <a:gd name="connsiteX10" fmla="*/ 240673 w 282892"/>
                <a:gd name="connsiteY10" fmla="*/ 44363 h 132873"/>
                <a:gd name="connsiteX11" fmla="*/ 244959 w 282892"/>
                <a:gd name="connsiteY11" fmla="*/ 40076 h 132873"/>
                <a:gd name="connsiteX12" fmla="*/ 274106 w 282892"/>
                <a:gd name="connsiteY12" fmla="*/ 40076 h 132873"/>
                <a:gd name="connsiteX13" fmla="*/ 279678 w 282892"/>
                <a:gd name="connsiteY13" fmla="*/ 3215 h 132873"/>
                <a:gd name="connsiteX14" fmla="*/ 253960 w 282892"/>
                <a:gd name="connsiteY14" fmla="*/ 3215 h 132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82892" h="132873">
                  <a:moveTo>
                    <a:pt x="253960" y="3215"/>
                  </a:moveTo>
                  <a:lnTo>
                    <a:pt x="253960" y="3215"/>
                  </a:lnTo>
                  <a:lnTo>
                    <a:pt x="179808" y="46077"/>
                  </a:lnTo>
                  <a:lnTo>
                    <a:pt x="176808" y="47792"/>
                  </a:lnTo>
                  <a:lnTo>
                    <a:pt x="3215" y="47792"/>
                  </a:lnTo>
                  <a:cubicBezTo>
                    <a:pt x="8358" y="73080"/>
                    <a:pt x="13930" y="98369"/>
                    <a:pt x="19074" y="124087"/>
                  </a:cubicBezTo>
                  <a:cubicBezTo>
                    <a:pt x="19502" y="127087"/>
                    <a:pt x="20360" y="130516"/>
                    <a:pt x="21217" y="133517"/>
                  </a:cubicBezTo>
                  <a:lnTo>
                    <a:pt x="37076" y="106085"/>
                  </a:lnTo>
                  <a:lnTo>
                    <a:pt x="41362" y="98798"/>
                  </a:lnTo>
                  <a:lnTo>
                    <a:pt x="185809" y="98798"/>
                  </a:lnTo>
                  <a:lnTo>
                    <a:pt x="240673" y="44363"/>
                  </a:lnTo>
                  <a:lnTo>
                    <a:pt x="244959" y="40076"/>
                  </a:lnTo>
                  <a:lnTo>
                    <a:pt x="274106" y="40076"/>
                  </a:lnTo>
                  <a:cubicBezTo>
                    <a:pt x="275820" y="27646"/>
                    <a:pt x="277963" y="15645"/>
                    <a:pt x="279678" y="3215"/>
                  </a:cubicBezTo>
                  <a:lnTo>
                    <a:pt x="253960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9247D7B7-B99C-4520-9370-2CB8C3A7778D}"/>
                </a:ext>
              </a:extLst>
            </p:cNvPr>
            <p:cNvSpPr/>
            <p:nvPr/>
          </p:nvSpPr>
          <p:spPr>
            <a:xfrm>
              <a:off x="6598991" y="4558641"/>
              <a:ext cx="325755" cy="175736"/>
            </a:xfrm>
            <a:custGeom>
              <a:avLst/>
              <a:gdLst>
                <a:gd name="connsiteX0" fmla="*/ 3215 w 325755"/>
                <a:gd name="connsiteY0" fmla="*/ 27218 h 175736"/>
                <a:gd name="connsiteX1" fmla="*/ 3215 w 325755"/>
                <a:gd name="connsiteY1" fmla="*/ 27218 h 175736"/>
                <a:gd name="connsiteX2" fmla="*/ 214098 w 325755"/>
                <a:gd name="connsiteY2" fmla="*/ 175522 h 175736"/>
                <a:gd name="connsiteX3" fmla="*/ 324683 w 325755"/>
                <a:gd name="connsiteY3" fmla="*/ 156234 h 175736"/>
                <a:gd name="connsiteX4" fmla="*/ 316540 w 325755"/>
                <a:gd name="connsiteY4" fmla="*/ 131373 h 175736"/>
                <a:gd name="connsiteX5" fmla="*/ 229100 w 325755"/>
                <a:gd name="connsiteY5" fmla="*/ 146375 h 175736"/>
                <a:gd name="connsiteX6" fmla="*/ 223100 w 325755"/>
                <a:gd name="connsiteY6" fmla="*/ 147661 h 175736"/>
                <a:gd name="connsiteX7" fmla="*/ 17788 w 325755"/>
                <a:gd name="connsiteY7" fmla="*/ 3215 h 175736"/>
                <a:gd name="connsiteX8" fmla="*/ 3215 w 325755"/>
                <a:gd name="connsiteY8" fmla="*/ 27218 h 175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5755" h="175736">
                  <a:moveTo>
                    <a:pt x="3215" y="27218"/>
                  </a:moveTo>
                  <a:lnTo>
                    <a:pt x="3215" y="27218"/>
                  </a:lnTo>
                  <a:lnTo>
                    <a:pt x="214098" y="175522"/>
                  </a:lnTo>
                  <a:lnTo>
                    <a:pt x="324683" y="156234"/>
                  </a:lnTo>
                  <a:cubicBezTo>
                    <a:pt x="322112" y="147661"/>
                    <a:pt x="319540" y="139517"/>
                    <a:pt x="316540" y="131373"/>
                  </a:cubicBezTo>
                  <a:lnTo>
                    <a:pt x="229100" y="146375"/>
                  </a:lnTo>
                  <a:lnTo>
                    <a:pt x="223100" y="147661"/>
                  </a:lnTo>
                  <a:lnTo>
                    <a:pt x="17788" y="3215"/>
                  </a:lnTo>
                  <a:cubicBezTo>
                    <a:pt x="13073" y="11358"/>
                    <a:pt x="8358" y="19074"/>
                    <a:pt x="3215" y="272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32231F3E-E0FA-4396-9FE7-103C0764BC0B}"/>
                </a:ext>
              </a:extLst>
            </p:cNvPr>
            <p:cNvSpPr/>
            <p:nvPr/>
          </p:nvSpPr>
          <p:spPr>
            <a:xfrm>
              <a:off x="6549700" y="4644795"/>
              <a:ext cx="407194" cy="201454"/>
            </a:xfrm>
            <a:custGeom>
              <a:avLst/>
              <a:gdLst>
                <a:gd name="connsiteX0" fmla="*/ 3215 w 407193"/>
                <a:gd name="connsiteY0" fmla="*/ 25503 h 201453"/>
                <a:gd name="connsiteX1" fmla="*/ 251817 w 407193"/>
                <a:gd name="connsiteY1" fmla="*/ 200811 h 201453"/>
                <a:gd name="connsiteX2" fmla="*/ 404836 w 407193"/>
                <a:gd name="connsiteY2" fmla="*/ 174236 h 201453"/>
                <a:gd name="connsiteX3" fmla="*/ 395835 w 407193"/>
                <a:gd name="connsiteY3" fmla="*/ 146376 h 201453"/>
                <a:gd name="connsiteX4" fmla="*/ 257818 w 407193"/>
                <a:gd name="connsiteY4" fmla="*/ 170378 h 201453"/>
                <a:gd name="connsiteX5" fmla="*/ 253960 w 407193"/>
                <a:gd name="connsiteY5" fmla="*/ 171235 h 201453"/>
                <a:gd name="connsiteX6" fmla="*/ 15645 w 407193"/>
                <a:gd name="connsiteY6" fmla="*/ 3215 h 201453"/>
                <a:gd name="connsiteX7" fmla="*/ 3215 w 407193"/>
                <a:gd name="connsiteY7" fmla="*/ 25503 h 201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07193" h="201453">
                  <a:moveTo>
                    <a:pt x="3215" y="25503"/>
                  </a:moveTo>
                  <a:lnTo>
                    <a:pt x="251817" y="200811"/>
                  </a:lnTo>
                  <a:lnTo>
                    <a:pt x="404836" y="174236"/>
                  </a:lnTo>
                  <a:cubicBezTo>
                    <a:pt x="401836" y="164806"/>
                    <a:pt x="398836" y="155805"/>
                    <a:pt x="395835" y="146376"/>
                  </a:cubicBezTo>
                  <a:lnTo>
                    <a:pt x="257818" y="170378"/>
                  </a:lnTo>
                  <a:lnTo>
                    <a:pt x="253960" y="171235"/>
                  </a:lnTo>
                  <a:lnTo>
                    <a:pt x="15645" y="3215"/>
                  </a:lnTo>
                  <a:cubicBezTo>
                    <a:pt x="11787" y="10501"/>
                    <a:pt x="7501" y="18217"/>
                    <a:pt x="3215" y="255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12339080-32D6-434C-BB04-C72D1F8BACB7}"/>
                </a:ext>
              </a:extLst>
            </p:cNvPr>
            <p:cNvSpPr/>
            <p:nvPr/>
          </p:nvSpPr>
          <p:spPr>
            <a:xfrm>
              <a:off x="6549700" y="4667083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B1173F82-0DBA-4E00-BFCF-FA03AE94FB63}"/>
                </a:ext>
              </a:extLst>
            </p:cNvPr>
            <p:cNvSpPr/>
            <p:nvPr/>
          </p:nvSpPr>
          <p:spPr>
            <a:xfrm>
              <a:off x="5182814" y="2943154"/>
              <a:ext cx="21431" cy="34290"/>
            </a:xfrm>
            <a:custGeom>
              <a:avLst/>
              <a:gdLst>
                <a:gd name="connsiteX0" fmla="*/ 3215 w 21431"/>
                <a:gd name="connsiteY0" fmla="*/ 19074 h 34290"/>
                <a:gd name="connsiteX1" fmla="*/ 21646 w 21431"/>
                <a:gd name="connsiteY1" fmla="*/ 31504 h 34290"/>
                <a:gd name="connsiteX2" fmla="*/ 6215 w 21431"/>
                <a:gd name="connsiteY2" fmla="*/ 3215 h 34290"/>
                <a:gd name="connsiteX3" fmla="*/ 3215 w 21431"/>
                <a:gd name="connsiteY3" fmla="*/ 19074 h 34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431" h="34290">
                  <a:moveTo>
                    <a:pt x="3215" y="19074"/>
                  </a:moveTo>
                  <a:cubicBezTo>
                    <a:pt x="9215" y="23360"/>
                    <a:pt x="15645" y="27646"/>
                    <a:pt x="21646" y="31504"/>
                  </a:cubicBezTo>
                  <a:cubicBezTo>
                    <a:pt x="16502" y="22074"/>
                    <a:pt x="11359" y="12644"/>
                    <a:pt x="6215" y="3215"/>
                  </a:cubicBezTo>
                  <a:cubicBezTo>
                    <a:pt x="5358" y="8787"/>
                    <a:pt x="4072" y="13930"/>
                    <a:pt x="3215" y="190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2E2B55DC-C8CB-4D82-930A-A8F862313C36}"/>
                </a:ext>
              </a:extLst>
            </p:cNvPr>
            <p:cNvSpPr/>
            <p:nvPr/>
          </p:nvSpPr>
          <p:spPr>
            <a:xfrm>
              <a:off x="5145953" y="3167324"/>
              <a:ext cx="8573" cy="25718"/>
            </a:xfrm>
            <a:custGeom>
              <a:avLst/>
              <a:gdLst>
                <a:gd name="connsiteX0" fmla="*/ 3215 w 8572"/>
                <a:gd name="connsiteY0" fmla="*/ 26360 h 25717"/>
                <a:gd name="connsiteX1" fmla="*/ 3215 w 8572"/>
                <a:gd name="connsiteY1" fmla="*/ 26360 h 25717"/>
                <a:gd name="connsiteX2" fmla="*/ 6644 w 8572"/>
                <a:gd name="connsiteY2" fmla="*/ 25074 h 25717"/>
                <a:gd name="connsiteX3" fmla="*/ 6644 w 8572"/>
                <a:gd name="connsiteY3" fmla="*/ 3215 h 25717"/>
                <a:gd name="connsiteX4" fmla="*/ 3215 w 8572"/>
                <a:gd name="connsiteY4" fmla="*/ 26360 h 25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" h="25717">
                  <a:moveTo>
                    <a:pt x="3215" y="26360"/>
                  </a:moveTo>
                  <a:lnTo>
                    <a:pt x="3215" y="26360"/>
                  </a:lnTo>
                  <a:cubicBezTo>
                    <a:pt x="4501" y="25932"/>
                    <a:pt x="5358" y="25503"/>
                    <a:pt x="6644" y="25074"/>
                  </a:cubicBezTo>
                  <a:lnTo>
                    <a:pt x="6644" y="3215"/>
                  </a:lnTo>
                  <a:cubicBezTo>
                    <a:pt x="5358" y="10930"/>
                    <a:pt x="4501" y="18645"/>
                    <a:pt x="3215" y="2636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7BE2568D-7A1D-4FE2-BD80-4C09C13BCD1D}"/>
                </a:ext>
              </a:extLst>
            </p:cNvPr>
            <p:cNvSpPr/>
            <p:nvPr/>
          </p:nvSpPr>
          <p:spPr>
            <a:xfrm>
              <a:off x="5121092" y="2981730"/>
              <a:ext cx="124301" cy="402908"/>
            </a:xfrm>
            <a:custGeom>
              <a:avLst/>
              <a:gdLst>
                <a:gd name="connsiteX0" fmla="*/ 3215 w 124301"/>
                <a:gd name="connsiteY0" fmla="*/ 402264 h 402907"/>
                <a:gd name="connsiteX1" fmla="*/ 3215 w 124301"/>
                <a:gd name="connsiteY1" fmla="*/ 402264 h 402907"/>
                <a:gd name="connsiteX2" fmla="*/ 42220 w 124301"/>
                <a:gd name="connsiteY2" fmla="*/ 377404 h 402907"/>
                <a:gd name="connsiteX3" fmla="*/ 56793 w 124301"/>
                <a:gd name="connsiteY3" fmla="*/ 379976 h 402907"/>
                <a:gd name="connsiteX4" fmla="*/ 122801 w 124301"/>
                <a:gd name="connsiteY4" fmla="*/ 313968 h 402907"/>
                <a:gd name="connsiteX5" fmla="*/ 122801 w 124301"/>
                <a:gd name="connsiteY5" fmla="*/ 62365 h 402907"/>
                <a:gd name="connsiteX6" fmla="*/ 107371 w 124301"/>
                <a:gd name="connsiteY6" fmla="*/ 35362 h 402907"/>
                <a:gd name="connsiteX7" fmla="*/ 61079 w 124301"/>
                <a:gd name="connsiteY7" fmla="*/ 3215 h 402907"/>
                <a:gd name="connsiteX8" fmla="*/ 51649 w 124301"/>
                <a:gd name="connsiteY8" fmla="*/ 59364 h 402907"/>
                <a:gd name="connsiteX9" fmla="*/ 51649 w 124301"/>
                <a:gd name="connsiteY9" fmla="*/ 209812 h 402907"/>
                <a:gd name="connsiteX10" fmla="*/ 86368 w 124301"/>
                <a:gd name="connsiteY10" fmla="*/ 252246 h 402907"/>
                <a:gd name="connsiteX11" fmla="*/ 43077 w 124301"/>
                <a:gd name="connsiteY11" fmla="*/ 295108 h 402907"/>
                <a:gd name="connsiteX12" fmla="*/ 17359 w 124301"/>
                <a:gd name="connsiteY12" fmla="*/ 286536 h 402907"/>
                <a:gd name="connsiteX13" fmla="*/ 3215 w 124301"/>
                <a:gd name="connsiteY13" fmla="*/ 402264 h 40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4301" h="402907">
                  <a:moveTo>
                    <a:pt x="3215" y="402264"/>
                  </a:moveTo>
                  <a:lnTo>
                    <a:pt x="3215" y="402264"/>
                  </a:lnTo>
                  <a:cubicBezTo>
                    <a:pt x="10073" y="387691"/>
                    <a:pt x="25075" y="377404"/>
                    <a:pt x="42220" y="377404"/>
                  </a:cubicBezTo>
                  <a:cubicBezTo>
                    <a:pt x="47363" y="377404"/>
                    <a:pt x="52507" y="378262"/>
                    <a:pt x="56793" y="379976"/>
                  </a:cubicBezTo>
                  <a:lnTo>
                    <a:pt x="122801" y="313968"/>
                  </a:lnTo>
                  <a:lnTo>
                    <a:pt x="122801" y="62365"/>
                  </a:lnTo>
                  <a:cubicBezTo>
                    <a:pt x="117658" y="53364"/>
                    <a:pt x="112514" y="44363"/>
                    <a:pt x="107371" y="35362"/>
                  </a:cubicBezTo>
                  <a:cubicBezTo>
                    <a:pt x="91940" y="24217"/>
                    <a:pt x="76510" y="13502"/>
                    <a:pt x="61079" y="3215"/>
                  </a:cubicBezTo>
                  <a:cubicBezTo>
                    <a:pt x="57650" y="21646"/>
                    <a:pt x="54650" y="40505"/>
                    <a:pt x="51649" y="59364"/>
                  </a:cubicBezTo>
                  <a:lnTo>
                    <a:pt x="51649" y="209812"/>
                  </a:lnTo>
                  <a:cubicBezTo>
                    <a:pt x="71366" y="213669"/>
                    <a:pt x="86368" y="231243"/>
                    <a:pt x="86368" y="252246"/>
                  </a:cubicBezTo>
                  <a:cubicBezTo>
                    <a:pt x="86368" y="275820"/>
                    <a:pt x="67080" y="295108"/>
                    <a:pt x="43077" y="295108"/>
                  </a:cubicBezTo>
                  <a:cubicBezTo>
                    <a:pt x="33647" y="295108"/>
                    <a:pt x="24646" y="292108"/>
                    <a:pt x="17359" y="286536"/>
                  </a:cubicBezTo>
                  <a:cubicBezTo>
                    <a:pt x="12644" y="325112"/>
                    <a:pt x="7501" y="363688"/>
                    <a:pt x="3215" y="40226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D038FFC3-AE8D-4C8C-8F88-E277B07FA21B}"/>
                </a:ext>
              </a:extLst>
            </p:cNvPr>
            <p:cNvSpPr/>
            <p:nvPr/>
          </p:nvSpPr>
          <p:spPr>
            <a:xfrm>
              <a:off x="5138143" y="6692336"/>
              <a:ext cx="180023" cy="162878"/>
            </a:xfrm>
            <a:custGeom>
              <a:avLst/>
              <a:gdLst>
                <a:gd name="connsiteX0" fmla="*/ 6309 w 180022"/>
                <a:gd name="connsiteY0" fmla="*/ 46506 h 162877"/>
                <a:gd name="connsiteX1" fmla="*/ 10595 w 180022"/>
                <a:gd name="connsiteY1" fmla="*/ 94084 h 162877"/>
                <a:gd name="connsiteX2" fmla="*/ 37170 w 180022"/>
                <a:gd name="connsiteY2" fmla="*/ 85082 h 162877"/>
                <a:gd name="connsiteX3" fmla="*/ 80033 w 180022"/>
                <a:gd name="connsiteY3" fmla="*/ 127944 h 162877"/>
                <a:gd name="connsiteX4" fmla="*/ 76604 w 180022"/>
                <a:gd name="connsiteY4" fmla="*/ 144232 h 162877"/>
                <a:gd name="connsiteX5" fmla="*/ 116037 w 180022"/>
                <a:gd name="connsiteY5" fmla="*/ 147233 h 162877"/>
                <a:gd name="connsiteX6" fmla="*/ 153756 w 180022"/>
                <a:gd name="connsiteY6" fmla="*/ 158806 h 162877"/>
                <a:gd name="connsiteX7" fmla="*/ 176902 w 180022"/>
                <a:gd name="connsiteY7" fmla="*/ 137375 h 162877"/>
                <a:gd name="connsiteX8" fmla="*/ 42742 w 180022"/>
                <a:gd name="connsiteY8" fmla="*/ 3215 h 162877"/>
                <a:gd name="connsiteX9" fmla="*/ 6309 w 180022"/>
                <a:gd name="connsiteY9" fmla="*/ 46506 h 162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0022" h="162877">
                  <a:moveTo>
                    <a:pt x="6309" y="46506"/>
                  </a:moveTo>
                  <a:cubicBezTo>
                    <a:pt x="308" y="61508"/>
                    <a:pt x="3737" y="79082"/>
                    <a:pt x="10595" y="94084"/>
                  </a:cubicBezTo>
                  <a:cubicBezTo>
                    <a:pt x="17882" y="88511"/>
                    <a:pt x="27312" y="85082"/>
                    <a:pt x="37170" y="85082"/>
                  </a:cubicBezTo>
                  <a:cubicBezTo>
                    <a:pt x="60745" y="85082"/>
                    <a:pt x="80033" y="104370"/>
                    <a:pt x="80033" y="127944"/>
                  </a:cubicBezTo>
                  <a:cubicBezTo>
                    <a:pt x="80033" y="133945"/>
                    <a:pt x="78747" y="139089"/>
                    <a:pt x="76604" y="144232"/>
                  </a:cubicBezTo>
                  <a:cubicBezTo>
                    <a:pt x="89462" y="146804"/>
                    <a:pt x="103607" y="141232"/>
                    <a:pt x="116037" y="147233"/>
                  </a:cubicBezTo>
                  <a:cubicBezTo>
                    <a:pt x="128039" y="152376"/>
                    <a:pt x="139612" y="163092"/>
                    <a:pt x="153756" y="158806"/>
                  </a:cubicBezTo>
                  <a:cubicBezTo>
                    <a:pt x="163615" y="154520"/>
                    <a:pt x="170044" y="145519"/>
                    <a:pt x="176902" y="137375"/>
                  </a:cubicBezTo>
                  <a:lnTo>
                    <a:pt x="42742" y="3215"/>
                  </a:lnTo>
                  <a:cubicBezTo>
                    <a:pt x="29455" y="16931"/>
                    <a:pt x="16168" y="30218"/>
                    <a:pt x="6309" y="4650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93306E64-AD2E-4DEE-A10C-24CBB67D9393}"/>
                </a:ext>
              </a:extLst>
            </p:cNvPr>
            <p:cNvSpPr/>
            <p:nvPr/>
          </p:nvSpPr>
          <p:spPr>
            <a:xfrm>
              <a:off x="5382125" y="5992821"/>
              <a:ext cx="248603" cy="214313"/>
            </a:xfrm>
            <a:custGeom>
              <a:avLst/>
              <a:gdLst>
                <a:gd name="connsiteX0" fmla="*/ 157520 w 248602"/>
                <a:gd name="connsiteY0" fmla="*/ 118943 h 214312"/>
                <a:gd name="connsiteX1" fmla="*/ 238101 w 248602"/>
                <a:gd name="connsiteY1" fmla="*/ 38362 h 214312"/>
                <a:gd name="connsiteX2" fmla="*/ 241102 w 248602"/>
                <a:gd name="connsiteY2" fmla="*/ 13502 h 214312"/>
                <a:gd name="connsiteX3" fmla="*/ 242387 w 248602"/>
                <a:gd name="connsiteY3" fmla="*/ 3215 h 214312"/>
                <a:gd name="connsiteX4" fmla="*/ 229957 w 248602"/>
                <a:gd name="connsiteY4" fmla="*/ 3215 h 214312"/>
                <a:gd name="connsiteX5" fmla="*/ 174665 w 248602"/>
                <a:gd name="connsiteY5" fmla="*/ 57650 h 214312"/>
                <a:gd name="connsiteX6" fmla="*/ 170379 w 248602"/>
                <a:gd name="connsiteY6" fmla="*/ 61936 h 214312"/>
                <a:gd name="connsiteX7" fmla="*/ 31075 w 248602"/>
                <a:gd name="connsiteY7" fmla="*/ 61936 h 214312"/>
                <a:gd name="connsiteX8" fmla="*/ 3215 w 248602"/>
                <a:gd name="connsiteY8" fmla="*/ 109942 h 214312"/>
                <a:gd name="connsiteX9" fmla="*/ 22074 w 248602"/>
                <a:gd name="connsiteY9" fmla="*/ 212383 h 214312"/>
                <a:gd name="connsiteX10" fmla="*/ 22931 w 248602"/>
                <a:gd name="connsiteY10" fmla="*/ 211526 h 214312"/>
                <a:gd name="connsiteX11" fmla="*/ 27218 w 248602"/>
                <a:gd name="connsiteY11" fmla="*/ 207240 h 214312"/>
                <a:gd name="connsiteX12" fmla="*/ 247102 w 248602"/>
                <a:gd name="connsiteY12" fmla="*/ 207240 h 214312"/>
                <a:gd name="connsiteX13" fmla="*/ 239816 w 248602"/>
                <a:gd name="connsiteY13" fmla="*/ 139946 h 214312"/>
                <a:gd name="connsiteX14" fmla="*/ 236815 w 248602"/>
                <a:gd name="connsiteY14" fmla="*/ 81224 h 214312"/>
                <a:gd name="connsiteX15" fmla="*/ 151090 w 248602"/>
                <a:gd name="connsiteY15" fmla="*/ 166949 h 214312"/>
                <a:gd name="connsiteX16" fmla="*/ 141661 w 248602"/>
                <a:gd name="connsiteY16" fmla="*/ 171235 h 214312"/>
                <a:gd name="connsiteX17" fmla="*/ 117658 w 248602"/>
                <a:gd name="connsiteY17" fmla="*/ 178951 h 214312"/>
                <a:gd name="connsiteX18" fmla="*/ 74795 w 248602"/>
                <a:gd name="connsiteY18" fmla="*/ 136088 h 214312"/>
                <a:gd name="connsiteX19" fmla="*/ 117658 w 248602"/>
                <a:gd name="connsiteY19" fmla="*/ 93226 h 214312"/>
                <a:gd name="connsiteX20" fmla="*/ 117658 w 248602"/>
                <a:gd name="connsiteY20" fmla="*/ 93226 h 214312"/>
                <a:gd name="connsiteX21" fmla="*/ 157520 w 248602"/>
                <a:gd name="connsiteY21" fmla="*/ 118943 h 2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48602" h="214312">
                  <a:moveTo>
                    <a:pt x="157520" y="118943"/>
                  </a:moveTo>
                  <a:lnTo>
                    <a:pt x="238101" y="38362"/>
                  </a:lnTo>
                  <a:cubicBezTo>
                    <a:pt x="238959" y="30218"/>
                    <a:pt x="239816" y="21645"/>
                    <a:pt x="241102" y="13502"/>
                  </a:cubicBezTo>
                  <a:cubicBezTo>
                    <a:pt x="241530" y="10073"/>
                    <a:pt x="241959" y="6643"/>
                    <a:pt x="242387" y="3215"/>
                  </a:cubicBezTo>
                  <a:lnTo>
                    <a:pt x="229957" y="3215"/>
                  </a:lnTo>
                  <a:lnTo>
                    <a:pt x="174665" y="57650"/>
                  </a:lnTo>
                  <a:lnTo>
                    <a:pt x="170379" y="61936"/>
                  </a:lnTo>
                  <a:lnTo>
                    <a:pt x="31075" y="61936"/>
                  </a:lnTo>
                  <a:lnTo>
                    <a:pt x="3215" y="109942"/>
                  </a:lnTo>
                  <a:cubicBezTo>
                    <a:pt x="10501" y="143803"/>
                    <a:pt x="17359" y="178093"/>
                    <a:pt x="22074" y="212383"/>
                  </a:cubicBezTo>
                  <a:lnTo>
                    <a:pt x="22931" y="211526"/>
                  </a:lnTo>
                  <a:lnTo>
                    <a:pt x="27218" y="207240"/>
                  </a:lnTo>
                  <a:lnTo>
                    <a:pt x="247102" y="207240"/>
                  </a:lnTo>
                  <a:cubicBezTo>
                    <a:pt x="244102" y="184952"/>
                    <a:pt x="241530" y="162663"/>
                    <a:pt x="239816" y="139946"/>
                  </a:cubicBezTo>
                  <a:cubicBezTo>
                    <a:pt x="238530" y="120229"/>
                    <a:pt x="237244" y="100512"/>
                    <a:pt x="236815" y="81224"/>
                  </a:cubicBezTo>
                  <a:lnTo>
                    <a:pt x="151090" y="166949"/>
                  </a:lnTo>
                  <a:cubicBezTo>
                    <a:pt x="148519" y="169521"/>
                    <a:pt x="145090" y="170807"/>
                    <a:pt x="141661" y="171235"/>
                  </a:cubicBezTo>
                  <a:cubicBezTo>
                    <a:pt x="134803" y="175950"/>
                    <a:pt x="126230" y="178951"/>
                    <a:pt x="117658" y="178951"/>
                  </a:cubicBezTo>
                  <a:cubicBezTo>
                    <a:pt x="94083" y="178951"/>
                    <a:pt x="74795" y="159663"/>
                    <a:pt x="74795" y="136088"/>
                  </a:cubicBezTo>
                  <a:cubicBezTo>
                    <a:pt x="74795" y="112514"/>
                    <a:pt x="93655" y="93226"/>
                    <a:pt x="117658" y="93226"/>
                  </a:cubicBezTo>
                  <a:lnTo>
                    <a:pt x="117658" y="93226"/>
                  </a:lnTo>
                  <a:cubicBezTo>
                    <a:pt x="135231" y="92797"/>
                    <a:pt x="151090" y="103513"/>
                    <a:pt x="157520" y="11894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928CFA51-08D3-4EE2-97E5-1E970C2114EC}"/>
                </a:ext>
              </a:extLst>
            </p:cNvPr>
            <p:cNvSpPr/>
            <p:nvPr/>
          </p:nvSpPr>
          <p:spPr>
            <a:xfrm>
              <a:off x="5317831" y="6832926"/>
              <a:ext cx="21431" cy="21431"/>
            </a:xfrm>
            <a:custGeom>
              <a:avLst/>
              <a:gdLst>
                <a:gd name="connsiteX0" fmla="*/ 11359 w 21431"/>
                <a:gd name="connsiteY0" fmla="*/ 17359 h 21431"/>
                <a:gd name="connsiteX1" fmla="*/ 11359 w 21431"/>
                <a:gd name="connsiteY1" fmla="*/ 17359 h 21431"/>
                <a:gd name="connsiteX2" fmla="*/ 19931 w 21431"/>
                <a:gd name="connsiteY2" fmla="*/ 19931 h 21431"/>
                <a:gd name="connsiteX3" fmla="*/ 3215 w 21431"/>
                <a:gd name="connsiteY3" fmla="*/ 3215 h 21431"/>
                <a:gd name="connsiteX4" fmla="*/ 11359 w 21431"/>
                <a:gd name="connsiteY4" fmla="*/ 17359 h 2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431" h="21431">
                  <a:moveTo>
                    <a:pt x="11359" y="17359"/>
                  </a:moveTo>
                  <a:lnTo>
                    <a:pt x="11359" y="17359"/>
                  </a:lnTo>
                  <a:cubicBezTo>
                    <a:pt x="14359" y="18217"/>
                    <a:pt x="16931" y="19074"/>
                    <a:pt x="19931" y="19931"/>
                  </a:cubicBezTo>
                  <a:lnTo>
                    <a:pt x="3215" y="3215"/>
                  </a:lnTo>
                  <a:cubicBezTo>
                    <a:pt x="4072" y="9216"/>
                    <a:pt x="5358" y="14787"/>
                    <a:pt x="11359" y="1735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241E442B-1C51-4AD2-BAE4-2344A2A3E9DB}"/>
                </a:ext>
              </a:extLst>
            </p:cNvPr>
            <p:cNvSpPr/>
            <p:nvPr/>
          </p:nvSpPr>
          <p:spPr>
            <a:xfrm>
              <a:off x="5200388" y="6508028"/>
              <a:ext cx="428625" cy="351473"/>
            </a:xfrm>
            <a:custGeom>
              <a:avLst/>
              <a:gdLst>
                <a:gd name="connsiteX0" fmla="*/ 227814 w 428625"/>
                <a:gd name="connsiteY0" fmla="*/ 76939 h 351472"/>
                <a:gd name="connsiteX1" fmla="*/ 227814 w 428625"/>
                <a:gd name="connsiteY1" fmla="*/ 76939 h 351472"/>
                <a:gd name="connsiteX2" fmla="*/ 223528 w 428625"/>
                <a:gd name="connsiteY2" fmla="*/ 72652 h 351472"/>
                <a:gd name="connsiteX3" fmla="*/ 154091 w 428625"/>
                <a:gd name="connsiteY3" fmla="*/ 3215 h 351472"/>
                <a:gd name="connsiteX4" fmla="*/ 149376 w 428625"/>
                <a:gd name="connsiteY4" fmla="*/ 8787 h 351472"/>
                <a:gd name="connsiteX5" fmla="*/ 11359 w 428625"/>
                <a:gd name="connsiteY5" fmla="*/ 155377 h 351472"/>
                <a:gd name="connsiteX6" fmla="*/ 3215 w 428625"/>
                <a:gd name="connsiteY6" fmla="*/ 168235 h 351472"/>
                <a:gd name="connsiteX7" fmla="*/ 184094 w 428625"/>
                <a:gd name="connsiteY7" fmla="*/ 349972 h 351472"/>
                <a:gd name="connsiteX8" fmla="*/ 196096 w 428625"/>
                <a:gd name="connsiteY8" fmla="*/ 349544 h 351472"/>
                <a:gd name="connsiteX9" fmla="*/ 265962 w 428625"/>
                <a:gd name="connsiteY9" fmla="*/ 320826 h 351472"/>
                <a:gd name="connsiteX10" fmla="*/ 272391 w 428625"/>
                <a:gd name="connsiteY10" fmla="*/ 316539 h 351472"/>
                <a:gd name="connsiteX11" fmla="*/ 270248 w 428625"/>
                <a:gd name="connsiteY11" fmla="*/ 303681 h 351472"/>
                <a:gd name="connsiteX12" fmla="*/ 313111 w 428625"/>
                <a:gd name="connsiteY12" fmla="*/ 260390 h 351472"/>
                <a:gd name="connsiteX13" fmla="*/ 330256 w 428625"/>
                <a:gd name="connsiteY13" fmla="*/ 264247 h 351472"/>
                <a:gd name="connsiteX14" fmla="*/ 349115 w 428625"/>
                <a:gd name="connsiteY14" fmla="*/ 193524 h 351472"/>
                <a:gd name="connsiteX15" fmla="*/ 360259 w 428625"/>
                <a:gd name="connsiteY15" fmla="*/ 171236 h 351472"/>
                <a:gd name="connsiteX16" fmla="*/ 420696 w 428625"/>
                <a:gd name="connsiteY16" fmla="*/ 157091 h 351472"/>
                <a:gd name="connsiteX17" fmla="*/ 427982 w 428625"/>
                <a:gd name="connsiteY17" fmla="*/ 150662 h 351472"/>
                <a:gd name="connsiteX18" fmla="*/ 353830 w 428625"/>
                <a:gd name="connsiteY18" fmla="*/ 76939 h 351472"/>
                <a:gd name="connsiteX19" fmla="*/ 227814 w 428625"/>
                <a:gd name="connsiteY19" fmla="*/ 76939 h 351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28625" h="351472">
                  <a:moveTo>
                    <a:pt x="227814" y="76939"/>
                  </a:moveTo>
                  <a:lnTo>
                    <a:pt x="227814" y="76939"/>
                  </a:lnTo>
                  <a:lnTo>
                    <a:pt x="223528" y="72652"/>
                  </a:lnTo>
                  <a:lnTo>
                    <a:pt x="154091" y="3215"/>
                  </a:lnTo>
                  <a:cubicBezTo>
                    <a:pt x="152376" y="4929"/>
                    <a:pt x="151090" y="7072"/>
                    <a:pt x="149376" y="8787"/>
                  </a:cubicBezTo>
                  <a:cubicBezTo>
                    <a:pt x="105227" y="59794"/>
                    <a:pt x="56364" y="105656"/>
                    <a:pt x="11359" y="155377"/>
                  </a:cubicBezTo>
                  <a:cubicBezTo>
                    <a:pt x="9215" y="160091"/>
                    <a:pt x="6644" y="164378"/>
                    <a:pt x="3215" y="168235"/>
                  </a:cubicBezTo>
                  <a:lnTo>
                    <a:pt x="184094" y="349972"/>
                  </a:lnTo>
                  <a:cubicBezTo>
                    <a:pt x="187952" y="349972"/>
                    <a:pt x="192238" y="349972"/>
                    <a:pt x="196096" y="349544"/>
                  </a:cubicBezTo>
                  <a:cubicBezTo>
                    <a:pt x="221813" y="348258"/>
                    <a:pt x="244959" y="334542"/>
                    <a:pt x="265962" y="320826"/>
                  </a:cubicBezTo>
                  <a:cubicBezTo>
                    <a:pt x="268105" y="319540"/>
                    <a:pt x="270248" y="317826"/>
                    <a:pt x="272391" y="316539"/>
                  </a:cubicBezTo>
                  <a:cubicBezTo>
                    <a:pt x="271105" y="312253"/>
                    <a:pt x="270248" y="307967"/>
                    <a:pt x="270248" y="303681"/>
                  </a:cubicBezTo>
                  <a:cubicBezTo>
                    <a:pt x="270248" y="280106"/>
                    <a:pt x="289536" y="260390"/>
                    <a:pt x="313111" y="260390"/>
                  </a:cubicBezTo>
                  <a:cubicBezTo>
                    <a:pt x="319111" y="260390"/>
                    <a:pt x="325112" y="261676"/>
                    <a:pt x="330256" y="264247"/>
                  </a:cubicBezTo>
                  <a:cubicBezTo>
                    <a:pt x="343543" y="243673"/>
                    <a:pt x="345686" y="217527"/>
                    <a:pt x="349115" y="193524"/>
                  </a:cubicBezTo>
                  <a:cubicBezTo>
                    <a:pt x="349972" y="184952"/>
                    <a:pt x="354687" y="177665"/>
                    <a:pt x="360259" y="171236"/>
                  </a:cubicBezTo>
                  <a:cubicBezTo>
                    <a:pt x="380405" y="167378"/>
                    <a:pt x="403122" y="170378"/>
                    <a:pt x="420696" y="157091"/>
                  </a:cubicBezTo>
                  <a:cubicBezTo>
                    <a:pt x="423267" y="155377"/>
                    <a:pt x="425839" y="153233"/>
                    <a:pt x="427982" y="150662"/>
                  </a:cubicBezTo>
                  <a:lnTo>
                    <a:pt x="353830" y="76939"/>
                  </a:lnTo>
                  <a:lnTo>
                    <a:pt x="227814" y="7693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00264A1B-10C7-43C0-B5EF-98B352F1A1BC}"/>
                </a:ext>
              </a:extLst>
            </p:cNvPr>
            <p:cNvSpPr/>
            <p:nvPr/>
          </p:nvSpPr>
          <p:spPr>
            <a:xfrm>
              <a:off x="5269825" y="3049881"/>
              <a:ext cx="42863" cy="47149"/>
            </a:xfrm>
            <a:custGeom>
              <a:avLst/>
              <a:gdLst>
                <a:gd name="connsiteX0" fmla="*/ 3215 w 42862"/>
                <a:gd name="connsiteY0" fmla="*/ 3215 h 47148"/>
                <a:gd name="connsiteX1" fmla="*/ 28504 w 42862"/>
                <a:gd name="connsiteY1" fmla="*/ 44791 h 47148"/>
                <a:gd name="connsiteX2" fmla="*/ 42648 w 42862"/>
                <a:gd name="connsiteY2" fmla="*/ 30647 h 47148"/>
                <a:gd name="connsiteX3" fmla="*/ 6644 w 42862"/>
                <a:gd name="connsiteY3" fmla="*/ 3215 h 47148"/>
                <a:gd name="connsiteX4" fmla="*/ 3215 w 42862"/>
                <a:gd name="connsiteY4" fmla="*/ 3215 h 4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862" h="47148">
                  <a:moveTo>
                    <a:pt x="3215" y="3215"/>
                  </a:moveTo>
                  <a:cubicBezTo>
                    <a:pt x="11359" y="16931"/>
                    <a:pt x="19931" y="31075"/>
                    <a:pt x="28504" y="44791"/>
                  </a:cubicBezTo>
                  <a:lnTo>
                    <a:pt x="42648" y="30647"/>
                  </a:lnTo>
                  <a:cubicBezTo>
                    <a:pt x="30647" y="21217"/>
                    <a:pt x="18645" y="12216"/>
                    <a:pt x="6644" y="3215"/>
                  </a:cubicBez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56AFACF8-FDE5-47F7-B6FC-6644377AFA1E}"/>
                </a:ext>
              </a:extLst>
            </p:cNvPr>
            <p:cNvSpPr/>
            <p:nvPr/>
          </p:nvSpPr>
          <p:spPr>
            <a:xfrm>
              <a:off x="4361140" y="2670119"/>
              <a:ext cx="501491" cy="1032986"/>
            </a:xfrm>
            <a:custGeom>
              <a:avLst/>
              <a:gdLst>
                <a:gd name="connsiteX0" fmla="*/ 337114 w 501491"/>
                <a:gd name="connsiteY0" fmla="*/ 745593 h 1032986"/>
                <a:gd name="connsiteX1" fmla="*/ 337114 w 501491"/>
                <a:gd name="connsiteY1" fmla="*/ 745593 h 1032986"/>
                <a:gd name="connsiteX2" fmla="*/ 328113 w 501491"/>
                <a:gd name="connsiteY2" fmla="*/ 734878 h 1032986"/>
                <a:gd name="connsiteX3" fmla="*/ 328113 w 501491"/>
                <a:gd name="connsiteY3" fmla="*/ 737878 h 1032986"/>
                <a:gd name="connsiteX4" fmla="*/ 285679 w 501491"/>
                <a:gd name="connsiteY4" fmla="*/ 780740 h 1032986"/>
                <a:gd name="connsiteX5" fmla="*/ 242387 w 501491"/>
                <a:gd name="connsiteY5" fmla="*/ 737878 h 1032986"/>
                <a:gd name="connsiteX6" fmla="*/ 250531 w 501491"/>
                <a:gd name="connsiteY6" fmla="*/ 713018 h 1032986"/>
                <a:gd name="connsiteX7" fmla="*/ 194810 w 501491"/>
                <a:gd name="connsiteY7" fmla="*/ 657296 h 1032986"/>
                <a:gd name="connsiteX8" fmla="*/ 190524 w 501491"/>
                <a:gd name="connsiteY8" fmla="*/ 653010 h 1032986"/>
                <a:gd name="connsiteX9" fmla="*/ 190524 w 501491"/>
                <a:gd name="connsiteY9" fmla="*/ 402264 h 1032986"/>
                <a:gd name="connsiteX10" fmla="*/ 138660 w 501491"/>
                <a:gd name="connsiteY10" fmla="*/ 350401 h 1032986"/>
                <a:gd name="connsiteX11" fmla="*/ 134374 w 501491"/>
                <a:gd name="connsiteY11" fmla="*/ 346115 h 1032986"/>
                <a:gd name="connsiteX12" fmla="*/ 134374 w 501491"/>
                <a:gd name="connsiteY12" fmla="*/ 8787 h 1032986"/>
                <a:gd name="connsiteX13" fmla="*/ 111228 w 501491"/>
                <a:gd name="connsiteY13" fmla="*/ 3215 h 1032986"/>
                <a:gd name="connsiteX14" fmla="*/ 111228 w 501491"/>
                <a:gd name="connsiteY14" fmla="*/ 361117 h 1032986"/>
                <a:gd name="connsiteX15" fmla="*/ 141232 w 501491"/>
                <a:gd name="connsiteY15" fmla="*/ 391120 h 1032986"/>
                <a:gd name="connsiteX16" fmla="*/ 146804 w 501491"/>
                <a:gd name="connsiteY16" fmla="*/ 396692 h 1032986"/>
                <a:gd name="connsiteX17" fmla="*/ 146804 w 501491"/>
                <a:gd name="connsiteY17" fmla="*/ 530852 h 1032986"/>
                <a:gd name="connsiteX18" fmla="*/ 159234 w 501491"/>
                <a:gd name="connsiteY18" fmla="*/ 561285 h 1032986"/>
                <a:gd name="connsiteX19" fmla="*/ 116372 w 501491"/>
                <a:gd name="connsiteY19" fmla="*/ 603718 h 1032986"/>
                <a:gd name="connsiteX20" fmla="*/ 73081 w 501491"/>
                <a:gd name="connsiteY20" fmla="*/ 561285 h 1032986"/>
                <a:gd name="connsiteX21" fmla="*/ 107371 w 501491"/>
                <a:gd name="connsiteY21" fmla="*/ 519279 h 1032986"/>
                <a:gd name="connsiteX22" fmla="*/ 107371 w 501491"/>
                <a:gd name="connsiteY22" fmla="*/ 413409 h 1032986"/>
                <a:gd name="connsiteX23" fmla="*/ 77367 w 501491"/>
                <a:gd name="connsiteY23" fmla="*/ 382976 h 1032986"/>
                <a:gd name="connsiteX24" fmla="*/ 71795 w 501491"/>
                <a:gd name="connsiteY24" fmla="*/ 376976 h 1032986"/>
                <a:gd name="connsiteX25" fmla="*/ 71795 w 501491"/>
                <a:gd name="connsiteY25" fmla="*/ 30647 h 1032986"/>
                <a:gd name="connsiteX26" fmla="*/ 51221 w 501491"/>
                <a:gd name="connsiteY26" fmla="*/ 211955 h 1032986"/>
                <a:gd name="connsiteX27" fmla="*/ 29361 w 501491"/>
                <a:gd name="connsiteY27" fmla="*/ 322540 h 1032986"/>
                <a:gd name="connsiteX28" fmla="*/ 29361 w 501491"/>
                <a:gd name="connsiteY28" fmla="*/ 621721 h 1032986"/>
                <a:gd name="connsiteX29" fmla="*/ 104370 w 501491"/>
                <a:gd name="connsiteY29" fmla="*/ 696730 h 1032986"/>
                <a:gd name="connsiteX30" fmla="*/ 116372 w 501491"/>
                <a:gd name="connsiteY30" fmla="*/ 695015 h 1032986"/>
                <a:gd name="connsiteX31" fmla="*/ 159234 w 501491"/>
                <a:gd name="connsiteY31" fmla="*/ 737878 h 1032986"/>
                <a:gd name="connsiteX32" fmla="*/ 116372 w 501491"/>
                <a:gd name="connsiteY32" fmla="*/ 780740 h 1032986"/>
                <a:gd name="connsiteX33" fmla="*/ 73081 w 501491"/>
                <a:gd name="connsiteY33" fmla="*/ 737878 h 1032986"/>
                <a:gd name="connsiteX34" fmla="*/ 80367 w 501491"/>
                <a:gd name="connsiteY34" fmla="*/ 714303 h 1032986"/>
                <a:gd name="connsiteX35" fmla="*/ 4929 w 501491"/>
                <a:gd name="connsiteY35" fmla="*/ 638437 h 1032986"/>
                <a:gd name="connsiteX36" fmla="*/ 3215 w 501491"/>
                <a:gd name="connsiteY36" fmla="*/ 636722 h 1032986"/>
                <a:gd name="connsiteX37" fmla="*/ 7501 w 501491"/>
                <a:gd name="connsiteY37" fmla="*/ 656011 h 1032986"/>
                <a:gd name="connsiteX38" fmla="*/ 41791 w 501491"/>
                <a:gd name="connsiteY38" fmla="*/ 799171 h 1032986"/>
                <a:gd name="connsiteX39" fmla="*/ 178951 w 501491"/>
                <a:gd name="connsiteY39" fmla="*/ 799171 h 1032986"/>
                <a:gd name="connsiteX40" fmla="*/ 183237 w 501491"/>
                <a:gd name="connsiteY40" fmla="*/ 803458 h 1032986"/>
                <a:gd name="connsiteX41" fmla="*/ 218813 w 501491"/>
                <a:gd name="connsiteY41" fmla="*/ 839033 h 1032986"/>
                <a:gd name="connsiteX42" fmla="*/ 218813 w 501491"/>
                <a:gd name="connsiteY42" fmla="*/ 977479 h 1032986"/>
                <a:gd name="connsiteX43" fmla="*/ 271534 w 501491"/>
                <a:gd name="connsiteY43" fmla="*/ 1030200 h 1032986"/>
                <a:gd name="connsiteX44" fmla="*/ 350401 w 501491"/>
                <a:gd name="connsiteY44" fmla="*/ 1024628 h 1032986"/>
                <a:gd name="connsiteX45" fmla="*/ 371832 w 501491"/>
                <a:gd name="connsiteY45" fmla="*/ 1016484 h 1032986"/>
                <a:gd name="connsiteX46" fmla="*/ 371404 w 501491"/>
                <a:gd name="connsiteY46" fmla="*/ 986480 h 1032986"/>
                <a:gd name="connsiteX47" fmla="*/ 443413 w 501491"/>
                <a:gd name="connsiteY47" fmla="*/ 987766 h 1032986"/>
                <a:gd name="connsiteX48" fmla="*/ 449413 w 501491"/>
                <a:gd name="connsiteY48" fmla="*/ 962906 h 1032986"/>
                <a:gd name="connsiteX49" fmla="*/ 337971 w 501491"/>
                <a:gd name="connsiteY49" fmla="*/ 962906 h 1032986"/>
                <a:gd name="connsiteX50" fmla="*/ 335399 w 501491"/>
                <a:gd name="connsiteY50" fmla="*/ 959906 h 1032986"/>
                <a:gd name="connsiteX51" fmla="*/ 311825 w 501491"/>
                <a:gd name="connsiteY51" fmla="*/ 936331 h 1032986"/>
                <a:gd name="connsiteX52" fmla="*/ 286964 w 501491"/>
                <a:gd name="connsiteY52" fmla="*/ 944475 h 1032986"/>
                <a:gd name="connsiteX53" fmla="*/ 244102 w 501491"/>
                <a:gd name="connsiteY53" fmla="*/ 901184 h 1032986"/>
                <a:gd name="connsiteX54" fmla="*/ 286964 w 501491"/>
                <a:gd name="connsiteY54" fmla="*/ 858750 h 1032986"/>
                <a:gd name="connsiteX55" fmla="*/ 329827 w 501491"/>
                <a:gd name="connsiteY55" fmla="*/ 901184 h 1032986"/>
                <a:gd name="connsiteX56" fmla="*/ 324683 w 501491"/>
                <a:gd name="connsiteY56" fmla="*/ 921758 h 1032986"/>
                <a:gd name="connsiteX57" fmla="*/ 346115 w 501491"/>
                <a:gd name="connsiteY57" fmla="*/ 943189 h 1032986"/>
                <a:gd name="connsiteX58" fmla="*/ 441270 w 501491"/>
                <a:gd name="connsiteY58" fmla="*/ 943189 h 1032986"/>
                <a:gd name="connsiteX59" fmla="*/ 393692 w 501491"/>
                <a:gd name="connsiteY59" fmla="*/ 921330 h 1032986"/>
                <a:gd name="connsiteX60" fmla="*/ 353401 w 501491"/>
                <a:gd name="connsiteY60" fmla="*/ 889611 h 1032986"/>
                <a:gd name="connsiteX61" fmla="*/ 480703 w 501491"/>
                <a:gd name="connsiteY61" fmla="*/ 920901 h 1032986"/>
                <a:gd name="connsiteX62" fmla="*/ 498277 w 501491"/>
                <a:gd name="connsiteY62" fmla="*/ 887897 h 1032986"/>
                <a:gd name="connsiteX63" fmla="*/ 463558 w 501491"/>
                <a:gd name="connsiteY63" fmla="*/ 853178 h 1032986"/>
                <a:gd name="connsiteX64" fmla="*/ 337114 w 501491"/>
                <a:gd name="connsiteY64" fmla="*/ 745593 h 1032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501491" h="1032986">
                  <a:moveTo>
                    <a:pt x="337114" y="745593"/>
                  </a:moveTo>
                  <a:lnTo>
                    <a:pt x="337114" y="745593"/>
                  </a:lnTo>
                  <a:cubicBezTo>
                    <a:pt x="333685" y="742164"/>
                    <a:pt x="330684" y="738735"/>
                    <a:pt x="328113" y="734878"/>
                  </a:cubicBezTo>
                  <a:cubicBezTo>
                    <a:pt x="328113" y="735735"/>
                    <a:pt x="328113" y="737021"/>
                    <a:pt x="328113" y="737878"/>
                  </a:cubicBezTo>
                  <a:cubicBezTo>
                    <a:pt x="328113" y="761452"/>
                    <a:pt x="309253" y="780740"/>
                    <a:pt x="285679" y="780740"/>
                  </a:cubicBezTo>
                  <a:cubicBezTo>
                    <a:pt x="262104" y="780740"/>
                    <a:pt x="242387" y="761881"/>
                    <a:pt x="242387" y="737878"/>
                  </a:cubicBezTo>
                  <a:cubicBezTo>
                    <a:pt x="242387" y="728448"/>
                    <a:pt x="245388" y="719876"/>
                    <a:pt x="250531" y="713018"/>
                  </a:cubicBezTo>
                  <a:lnTo>
                    <a:pt x="194810" y="657296"/>
                  </a:lnTo>
                  <a:lnTo>
                    <a:pt x="190524" y="653010"/>
                  </a:lnTo>
                  <a:lnTo>
                    <a:pt x="190524" y="402264"/>
                  </a:lnTo>
                  <a:lnTo>
                    <a:pt x="138660" y="350401"/>
                  </a:lnTo>
                  <a:lnTo>
                    <a:pt x="134374" y="346115"/>
                  </a:lnTo>
                  <a:lnTo>
                    <a:pt x="134374" y="8787"/>
                  </a:lnTo>
                  <a:cubicBezTo>
                    <a:pt x="126659" y="7072"/>
                    <a:pt x="118943" y="5358"/>
                    <a:pt x="111228" y="3215"/>
                  </a:cubicBezTo>
                  <a:lnTo>
                    <a:pt x="111228" y="361117"/>
                  </a:lnTo>
                  <a:lnTo>
                    <a:pt x="141232" y="391120"/>
                  </a:lnTo>
                  <a:lnTo>
                    <a:pt x="146804" y="396692"/>
                  </a:lnTo>
                  <a:lnTo>
                    <a:pt x="146804" y="530852"/>
                  </a:lnTo>
                  <a:cubicBezTo>
                    <a:pt x="154519" y="538567"/>
                    <a:pt x="159234" y="549712"/>
                    <a:pt x="159234" y="561285"/>
                  </a:cubicBezTo>
                  <a:cubicBezTo>
                    <a:pt x="159234" y="584859"/>
                    <a:pt x="140375" y="603718"/>
                    <a:pt x="116372" y="603718"/>
                  </a:cubicBezTo>
                  <a:cubicBezTo>
                    <a:pt x="92797" y="603718"/>
                    <a:pt x="73081" y="584859"/>
                    <a:pt x="73081" y="561285"/>
                  </a:cubicBezTo>
                  <a:cubicBezTo>
                    <a:pt x="73081" y="540710"/>
                    <a:pt x="87654" y="523137"/>
                    <a:pt x="107371" y="519279"/>
                  </a:cubicBezTo>
                  <a:lnTo>
                    <a:pt x="107371" y="413409"/>
                  </a:lnTo>
                  <a:lnTo>
                    <a:pt x="77367" y="382976"/>
                  </a:lnTo>
                  <a:lnTo>
                    <a:pt x="71795" y="376976"/>
                  </a:lnTo>
                  <a:lnTo>
                    <a:pt x="71795" y="30647"/>
                  </a:lnTo>
                  <a:cubicBezTo>
                    <a:pt x="62794" y="90654"/>
                    <a:pt x="57650" y="151519"/>
                    <a:pt x="51221" y="211955"/>
                  </a:cubicBezTo>
                  <a:cubicBezTo>
                    <a:pt x="47792" y="249674"/>
                    <a:pt x="39219" y="286107"/>
                    <a:pt x="29361" y="322540"/>
                  </a:cubicBezTo>
                  <a:lnTo>
                    <a:pt x="29361" y="621721"/>
                  </a:lnTo>
                  <a:lnTo>
                    <a:pt x="104370" y="696730"/>
                  </a:lnTo>
                  <a:cubicBezTo>
                    <a:pt x="108228" y="695444"/>
                    <a:pt x="112514" y="695015"/>
                    <a:pt x="116372" y="695015"/>
                  </a:cubicBezTo>
                  <a:cubicBezTo>
                    <a:pt x="139946" y="695015"/>
                    <a:pt x="159234" y="714303"/>
                    <a:pt x="159234" y="737878"/>
                  </a:cubicBezTo>
                  <a:cubicBezTo>
                    <a:pt x="159234" y="761452"/>
                    <a:pt x="140375" y="780740"/>
                    <a:pt x="116372" y="780740"/>
                  </a:cubicBezTo>
                  <a:cubicBezTo>
                    <a:pt x="92369" y="780740"/>
                    <a:pt x="73081" y="761881"/>
                    <a:pt x="73081" y="737878"/>
                  </a:cubicBezTo>
                  <a:cubicBezTo>
                    <a:pt x="73081" y="729305"/>
                    <a:pt x="75652" y="721162"/>
                    <a:pt x="80367" y="714303"/>
                  </a:cubicBezTo>
                  <a:lnTo>
                    <a:pt x="4929" y="638437"/>
                  </a:lnTo>
                  <a:lnTo>
                    <a:pt x="3215" y="636722"/>
                  </a:lnTo>
                  <a:cubicBezTo>
                    <a:pt x="4501" y="643152"/>
                    <a:pt x="5786" y="649581"/>
                    <a:pt x="7501" y="656011"/>
                  </a:cubicBezTo>
                  <a:cubicBezTo>
                    <a:pt x="18645" y="704017"/>
                    <a:pt x="29789" y="751594"/>
                    <a:pt x="41791" y="799171"/>
                  </a:cubicBezTo>
                  <a:lnTo>
                    <a:pt x="178951" y="799171"/>
                  </a:lnTo>
                  <a:lnTo>
                    <a:pt x="183237" y="803458"/>
                  </a:lnTo>
                  <a:lnTo>
                    <a:pt x="218813" y="839033"/>
                  </a:lnTo>
                  <a:lnTo>
                    <a:pt x="218813" y="977479"/>
                  </a:lnTo>
                  <a:lnTo>
                    <a:pt x="271534" y="1030200"/>
                  </a:lnTo>
                  <a:cubicBezTo>
                    <a:pt x="297680" y="1028486"/>
                    <a:pt x="323826" y="1026771"/>
                    <a:pt x="350401" y="1024628"/>
                  </a:cubicBezTo>
                  <a:cubicBezTo>
                    <a:pt x="357688" y="1023342"/>
                    <a:pt x="366689" y="1022913"/>
                    <a:pt x="371832" y="1016484"/>
                  </a:cubicBezTo>
                  <a:cubicBezTo>
                    <a:pt x="375261" y="1006626"/>
                    <a:pt x="370546" y="996339"/>
                    <a:pt x="371404" y="986480"/>
                  </a:cubicBezTo>
                  <a:cubicBezTo>
                    <a:pt x="395407" y="983480"/>
                    <a:pt x="419410" y="990767"/>
                    <a:pt x="443413" y="987766"/>
                  </a:cubicBezTo>
                  <a:cubicBezTo>
                    <a:pt x="451128" y="981766"/>
                    <a:pt x="451128" y="972336"/>
                    <a:pt x="449413" y="962906"/>
                  </a:cubicBezTo>
                  <a:lnTo>
                    <a:pt x="337971" y="962906"/>
                  </a:lnTo>
                  <a:lnTo>
                    <a:pt x="335399" y="959906"/>
                  </a:lnTo>
                  <a:lnTo>
                    <a:pt x="311825" y="936331"/>
                  </a:lnTo>
                  <a:cubicBezTo>
                    <a:pt x="304967" y="941475"/>
                    <a:pt x="296394" y="944475"/>
                    <a:pt x="286964" y="944475"/>
                  </a:cubicBezTo>
                  <a:cubicBezTo>
                    <a:pt x="263390" y="944475"/>
                    <a:pt x="244102" y="924758"/>
                    <a:pt x="244102" y="901184"/>
                  </a:cubicBezTo>
                  <a:cubicBezTo>
                    <a:pt x="244102" y="877610"/>
                    <a:pt x="263390" y="858750"/>
                    <a:pt x="286964" y="858750"/>
                  </a:cubicBezTo>
                  <a:cubicBezTo>
                    <a:pt x="310539" y="858750"/>
                    <a:pt x="329827" y="877610"/>
                    <a:pt x="329827" y="901184"/>
                  </a:cubicBezTo>
                  <a:cubicBezTo>
                    <a:pt x="329827" y="908471"/>
                    <a:pt x="328113" y="915757"/>
                    <a:pt x="324683" y="921758"/>
                  </a:cubicBezTo>
                  <a:lnTo>
                    <a:pt x="346115" y="943189"/>
                  </a:lnTo>
                  <a:lnTo>
                    <a:pt x="441270" y="943189"/>
                  </a:lnTo>
                  <a:cubicBezTo>
                    <a:pt x="429697" y="930331"/>
                    <a:pt x="408694" y="929902"/>
                    <a:pt x="393692" y="921330"/>
                  </a:cubicBezTo>
                  <a:cubicBezTo>
                    <a:pt x="379119" y="912757"/>
                    <a:pt x="364546" y="902470"/>
                    <a:pt x="353401" y="889611"/>
                  </a:cubicBezTo>
                  <a:cubicBezTo>
                    <a:pt x="393692" y="906328"/>
                    <a:pt x="435697" y="926044"/>
                    <a:pt x="480703" y="920901"/>
                  </a:cubicBezTo>
                  <a:cubicBezTo>
                    <a:pt x="494848" y="917043"/>
                    <a:pt x="498277" y="900755"/>
                    <a:pt x="498277" y="887897"/>
                  </a:cubicBezTo>
                  <a:lnTo>
                    <a:pt x="463558" y="853178"/>
                  </a:lnTo>
                  <a:cubicBezTo>
                    <a:pt x="417695" y="821460"/>
                    <a:pt x="375261" y="785455"/>
                    <a:pt x="337114" y="7455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A22CBF17-02A8-4693-A813-BBB876AC09FE}"/>
                </a:ext>
              </a:extLst>
            </p:cNvPr>
            <p:cNvSpPr/>
            <p:nvPr/>
          </p:nvSpPr>
          <p:spPr>
            <a:xfrm>
              <a:off x="4789765" y="3260765"/>
              <a:ext cx="85725" cy="222885"/>
            </a:xfrm>
            <a:custGeom>
              <a:avLst/>
              <a:gdLst>
                <a:gd name="connsiteX0" fmla="*/ 49506 w 85725"/>
                <a:gd name="connsiteY0" fmla="*/ 175951 h 222885"/>
                <a:gd name="connsiteX1" fmla="*/ 49506 w 85725"/>
                <a:gd name="connsiteY1" fmla="*/ 73081 h 222885"/>
                <a:gd name="connsiteX2" fmla="*/ 3215 w 85725"/>
                <a:gd name="connsiteY2" fmla="*/ 3215 h 222885"/>
                <a:gd name="connsiteX3" fmla="*/ 3215 w 85725"/>
                <a:gd name="connsiteY3" fmla="*/ 172950 h 222885"/>
                <a:gd name="connsiteX4" fmla="*/ 16502 w 85725"/>
                <a:gd name="connsiteY4" fmla="*/ 196524 h 222885"/>
                <a:gd name="connsiteX5" fmla="*/ 53364 w 85725"/>
                <a:gd name="connsiteY5" fmla="*/ 216241 h 222885"/>
                <a:gd name="connsiteX6" fmla="*/ 74366 w 85725"/>
                <a:gd name="connsiteY6" fmla="*/ 221385 h 222885"/>
                <a:gd name="connsiteX7" fmla="*/ 84225 w 85725"/>
                <a:gd name="connsiteY7" fmla="*/ 211526 h 222885"/>
                <a:gd name="connsiteX8" fmla="*/ 52078 w 85725"/>
                <a:gd name="connsiteY8" fmla="*/ 179379 h 222885"/>
                <a:gd name="connsiteX9" fmla="*/ 49506 w 85725"/>
                <a:gd name="connsiteY9" fmla="*/ 175951 h 222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5725" h="222885">
                  <a:moveTo>
                    <a:pt x="49506" y="175951"/>
                  </a:moveTo>
                  <a:lnTo>
                    <a:pt x="49506" y="73081"/>
                  </a:lnTo>
                  <a:cubicBezTo>
                    <a:pt x="35362" y="49078"/>
                    <a:pt x="19931" y="25932"/>
                    <a:pt x="3215" y="3215"/>
                  </a:cubicBezTo>
                  <a:lnTo>
                    <a:pt x="3215" y="172950"/>
                  </a:lnTo>
                  <a:cubicBezTo>
                    <a:pt x="7072" y="181094"/>
                    <a:pt x="11359" y="189238"/>
                    <a:pt x="16502" y="196524"/>
                  </a:cubicBezTo>
                  <a:cubicBezTo>
                    <a:pt x="25932" y="207669"/>
                    <a:pt x="40934" y="210241"/>
                    <a:pt x="53364" y="216241"/>
                  </a:cubicBezTo>
                  <a:cubicBezTo>
                    <a:pt x="60222" y="218813"/>
                    <a:pt x="67080" y="223099"/>
                    <a:pt x="74366" y="221385"/>
                  </a:cubicBezTo>
                  <a:cubicBezTo>
                    <a:pt x="78653" y="219242"/>
                    <a:pt x="82082" y="215813"/>
                    <a:pt x="84225" y="211526"/>
                  </a:cubicBezTo>
                  <a:lnTo>
                    <a:pt x="52078" y="179379"/>
                  </a:lnTo>
                  <a:lnTo>
                    <a:pt x="49506" y="17595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4526E482-A0F8-4489-A695-83FCF7BF2CED}"/>
                </a:ext>
              </a:extLst>
            </p:cNvPr>
            <p:cNvSpPr/>
            <p:nvPr/>
          </p:nvSpPr>
          <p:spPr>
            <a:xfrm>
              <a:off x="4522732" y="2682978"/>
              <a:ext cx="252889" cy="715804"/>
            </a:xfrm>
            <a:custGeom>
              <a:avLst/>
              <a:gdLst>
                <a:gd name="connsiteX0" fmla="*/ 84225 w 252888"/>
                <a:gd name="connsiteY0" fmla="*/ 361974 h 715803"/>
                <a:gd name="connsiteX1" fmla="*/ 84225 w 252888"/>
                <a:gd name="connsiteY1" fmla="*/ 361974 h 715803"/>
                <a:gd name="connsiteX2" fmla="*/ 157091 w 252888"/>
                <a:gd name="connsiteY2" fmla="*/ 179808 h 715803"/>
                <a:gd name="connsiteX3" fmla="*/ 200382 w 252888"/>
                <a:gd name="connsiteY3" fmla="*/ 105227 h 715803"/>
                <a:gd name="connsiteX4" fmla="*/ 200382 w 252888"/>
                <a:gd name="connsiteY4" fmla="*/ 65794 h 715803"/>
                <a:gd name="connsiteX5" fmla="*/ 98369 w 252888"/>
                <a:gd name="connsiteY5" fmla="*/ 30647 h 715803"/>
                <a:gd name="connsiteX6" fmla="*/ 78224 w 252888"/>
                <a:gd name="connsiteY6" fmla="*/ 35790 h 715803"/>
                <a:gd name="connsiteX7" fmla="*/ 40934 w 252888"/>
                <a:gd name="connsiteY7" fmla="*/ 13502 h 715803"/>
                <a:gd name="connsiteX8" fmla="*/ 3215 w 252888"/>
                <a:gd name="connsiteY8" fmla="*/ 3215 h 715803"/>
                <a:gd name="connsiteX9" fmla="*/ 3215 w 252888"/>
                <a:gd name="connsiteY9" fmla="*/ 321255 h 715803"/>
                <a:gd name="connsiteX10" fmla="*/ 55078 w 252888"/>
                <a:gd name="connsiteY10" fmla="*/ 372690 h 715803"/>
                <a:gd name="connsiteX11" fmla="*/ 59365 w 252888"/>
                <a:gd name="connsiteY11" fmla="*/ 376976 h 715803"/>
                <a:gd name="connsiteX12" fmla="*/ 59365 w 252888"/>
                <a:gd name="connsiteY12" fmla="*/ 627721 h 715803"/>
                <a:gd name="connsiteX13" fmla="*/ 114657 w 252888"/>
                <a:gd name="connsiteY13" fmla="*/ 683014 h 715803"/>
                <a:gd name="connsiteX14" fmla="*/ 124944 w 252888"/>
                <a:gd name="connsiteY14" fmla="*/ 681728 h 715803"/>
                <a:gd name="connsiteX15" fmla="*/ 149804 w 252888"/>
                <a:gd name="connsiteY15" fmla="*/ 689872 h 715803"/>
                <a:gd name="connsiteX16" fmla="*/ 148519 w 252888"/>
                <a:gd name="connsiteY16" fmla="*/ 686014 h 715803"/>
                <a:gd name="connsiteX17" fmla="*/ 152376 w 252888"/>
                <a:gd name="connsiteY17" fmla="*/ 671870 h 715803"/>
                <a:gd name="connsiteX18" fmla="*/ 204240 w 252888"/>
                <a:gd name="connsiteY18" fmla="*/ 671441 h 715803"/>
                <a:gd name="connsiteX19" fmla="*/ 228671 w 252888"/>
                <a:gd name="connsiteY19" fmla="*/ 695873 h 715803"/>
                <a:gd name="connsiteX20" fmla="*/ 251389 w 252888"/>
                <a:gd name="connsiteY20" fmla="*/ 716447 h 715803"/>
                <a:gd name="connsiteX21" fmla="*/ 251389 w 252888"/>
                <a:gd name="connsiteY21" fmla="*/ 554855 h 715803"/>
                <a:gd name="connsiteX22" fmla="*/ 190524 w 252888"/>
                <a:gd name="connsiteY22" fmla="*/ 502991 h 715803"/>
                <a:gd name="connsiteX23" fmla="*/ 163520 w 252888"/>
                <a:gd name="connsiteY23" fmla="*/ 529995 h 715803"/>
                <a:gd name="connsiteX24" fmla="*/ 167378 w 252888"/>
                <a:gd name="connsiteY24" fmla="*/ 548426 h 715803"/>
                <a:gd name="connsiteX25" fmla="*/ 124944 w 252888"/>
                <a:gd name="connsiteY25" fmla="*/ 590859 h 715803"/>
                <a:gd name="connsiteX26" fmla="*/ 81653 w 252888"/>
                <a:gd name="connsiteY26" fmla="*/ 548426 h 715803"/>
                <a:gd name="connsiteX27" fmla="*/ 124944 w 252888"/>
                <a:gd name="connsiteY27" fmla="*/ 505563 h 715803"/>
                <a:gd name="connsiteX28" fmla="*/ 151519 w 252888"/>
                <a:gd name="connsiteY28" fmla="*/ 514993 h 715803"/>
                <a:gd name="connsiteX29" fmla="*/ 173379 w 252888"/>
                <a:gd name="connsiteY29" fmla="*/ 493133 h 715803"/>
                <a:gd name="connsiteX30" fmla="*/ 128802 w 252888"/>
                <a:gd name="connsiteY30" fmla="*/ 474273 h 715803"/>
                <a:gd name="connsiteX31" fmla="*/ 76938 w 252888"/>
                <a:gd name="connsiteY31" fmla="*/ 469130 h 715803"/>
                <a:gd name="connsiteX32" fmla="*/ 64937 w 252888"/>
                <a:gd name="connsiteY32" fmla="*/ 454557 h 715803"/>
                <a:gd name="connsiteX33" fmla="*/ 84225 w 252888"/>
                <a:gd name="connsiteY33" fmla="*/ 361974 h 71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52888" h="715803">
                  <a:moveTo>
                    <a:pt x="84225" y="361974"/>
                  </a:moveTo>
                  <a:lnTo>
                    <a:pt x="84225" y="361974"/>
                  </a:lnTo>
                  <a:cubicBezTo>
                    <a:pt x="103942" y="299823"/>
                    <a:pt x="124516" y="236815"/>
                    <a:pt x="157091" y="179808"/>
                  </a:cubicBezTo>
                  <a:cubicBezTo>
                    <a:pt x="171236" y="154519"/>
                    <a:pt x="185809" y="129659"/>
                    <a:pt x="200382" y="105227"/>
                  </a:cubicBezTo>
                  <a:lnTo>
                    <a:pt x="200382" y="65794"/>
                  </a:lnTo>
                  <a:cubicBezTo>
                    <a:pt x="166521" y="53364"/>
                    <a:pt x="132659" y="41362"/>
                    <a:pt x="98369" y="30647"/>
                  </a:cubicBezTo>
                  <a:cubicBezTo>
                    <a:pt x="92369" y="34076"/>
                    <a:pt x="85511" y="35790"/>
                    <a:pt x="78224" y="35790"/>
                  </a:cubicBezTo>
                  <a:cubicBezTo>
                    <a:pt x="61936" y="35790"/>
                    <a:pt x="48220" y="26789"/>
                    <a:pt x="40934" y="13502"/>
                  </a:cubicBezTo>
                  <a:cubicBezTo>
                    <a:pt x="28504" y="10073"/>
                    <a:pt x="15645" y="6644"/>
                    <a:pt x="3215" y="3215"/>
                  </a:cubicBezTo>
                  <a:lnTo>
                    <a:pt x="3215" y="321255"/>
                  </a:lnTo>
                  <a:lnTo>
                    <a:pt x="55078" y="372690"/>
                  </a:lnTo>
                  <a:lnTo>
                    <a:pt x="59365" y="376976"/>
                  </a:lnTo>
                  <a:lnTo>
                    <a:pt x="59365" y="627721"/>
                  </a:lnTo>
                  <a:lnTo>
                    <a:pt x="114657" y="683014"/>
                  </a:lnTo>
                  <a:cubicBezTo>
                    <a:pt x="118086" y="682157"/>
                    <a:pt x="121087" y="681728"/>
                    <a:pt x="124944" y="681728"/>
                  </a:cubicBezTo>
                  <a:cubicBezTo>
                    <a:pt x="134374" y="681728"/>
                    <a:pt x="142946" y="684728"/>
                    <a:pt x="149804" y="689872"/>
                  </a:cubicBezTo>
                  <a:cubicBezTo>
                    <a:pt x="149376" y="688586"/>
                    <a:pt x="148947" y="687300"/>
                    <a:pt x="148519" y="686014"/>
                  </a:cubicBezTo>
                  <a:cubicBezTo>
                    <a:pt x="147233" y="681300"/>
                    <a:pt x="145947" y="673584"/>
                    <a:pt x="152376" y="671870"/>
                  </a:cubicBezTo>
                  <a:cubicBezTo>
                    <a:pt x="169521" y="667583"/>
                    <a:pt x="187095" y="668869"/>
                    <a:pt x="204240" y="671441"/>
                  </a:cubicBezTo>
                  <a:cubicBezTo>
                    <a:pt x="211098" y="680871"/>
                    <a:pt x="221385" y="686443"/>
                    <a:pt x="228671" y="695873"/>
                  </a:cubicBezTo>
                  <a:cubicBezTo>
                    <a:pt x="235529" y="703588"/>
                    <a:pt x="244102" y="709160"/>
                    <a:pt x="251389" y="716447"/>
                  </a:cubicBezTo>
                  <a:lnTo>
                    <a:pt x="251389" y="554855"/>
                  </a:lnTo>
                  <a:cubicBezTo>
                    <a:pt x="233815" y="534281"/>
                    <a:pt x="213241" y="517136"/>
                    <a:pt x="190524" y="502991"/>
                  </a:cubicBezTo>
                  <a:lnTo>
                    <a:pt x="163520" y="529995"/>
                  </a:lnTo>
                  <a:cubicBezTo>
                    <a:pt x="166092" y="535567"/>
                    <a:pt x="167378" y="541996"/>
                    <a:pt x="167378" y="548426"/>
                  </a:cubicBezTo>
                  <a:cubicBezTo>
                    <a:pt x="167378" y="572000"/>
                    <a:pt x="148519" y="590859"/>
                    <a:pt x="124944" y="590859"/>
                  </a:cubicBezTo>
                  <a:cubicBezTo>
                    <a:pt x="101370" y="590859"/>
                    <a:pt x="81653" y="572000"/>
                    <a:pt x="81653" y="548426"/>
                  </a:cubicBezTo>
                  <a:cubicBezTo>
                    <a:pt x="81653" y="524851"/>
                    <a:pt x="100941" y="505563"/>
                    <a:pt x="124944" y="505563"/>
                  </a:cubicBezTo>
                  <a:cubicBezTo>
                    <a:pt x="135231" y="505563"/>
                    <a:pt x="144232" y="508992"/>
                    <a:pt x="151519" y="514993"/>
                  </a:cubicBezTo>
                  <a:lnTo>
                    <a:pt x="173379" y="493133"/>
                  </a:lnTo>
                  <a:cubicBezTo>
                    <a:pt x="159234" y="485418"/>
                    <a:pt x="144232" y="479417"/>
                    <a:pt x="128802" y="474273"/>
                  </a:cubicBezTo>
                  <a:cubicBezTo>
                    <a:pt x="112085" y="468273"/>
                    <a:pt x="94083" y="471273"/>
                    <a:pt x="76938" y="469130"/>
                  </a:cubicBezTo>
                  <a:cubicBezTo>
                    <a:pt x="69652" y="468273"/>
                    <a:pt x="62794" y="462701"/>
                    <a:pt x="64937" y="454557"/>
                  </a:cubicBezTo>
                  <a:cubicBezTo>
                    <a:pt x="65794" y="422838"/>
                    <a:pt x="75652" y="392406"/>
                    <a:pt x="84225" y="3619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C449549B-223A-4C64-9276-64B4990D3CD0}"/>
                </a:ext>
              </a:extLst>
            </p:cNvPr>
            <p:cNvSpPr/>
            <p:nvPr/>
          </p:nvSpPr>
          <p:spPr>
            <a:xfrm>
              <a:off x="4855345" y="3372207"/>
              <a:ext cx="12859" cy="64294"/>
            </a:xfrm>
            <a:custGeom>
              <a:avLst/>
              <a:gdLst>
                <a:gd name="connsiteX0" fmla="*/ 3215 w 12858"/>
                <a:gd name="connsiteY0" fmla="*/ 3215 h 64293"/>
                <a:gd name="connsiteX1" fmla="*/ 3215 w 12858"/>
                <a:gd name="connsiteY1" fmla="*/ 3215 h 64293"/>
                <a:gd name="connsiteX2" fmla="*/ 3215 w 12858"/>
                <a:gd name="connsiteY2" fmla="*/ 56793 h 64293"/>
                <a:gd name="connsiteX3" fmla="*/ 9644 w 12858"/>
                <a:gd name="connsiteY3" fmla="*/ 63222 h 64293"/>
                <a:gd name="connsiteX4" fmla="*/ 6215 w 12858"/>
                <a:gd name="connsiteY4" fmla="*/ 42648 h 64293"/>
                <a:gd name="connsiteX5" fmla="*/ 3215 w 12858"/>
                <a:gd name="connsiteY5" fmla="*/ 3215 h 64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58" h="64293">
                  <a:moveTo>
                    <a:pt x="3215" y="3215"/>
                  </a:moveTo>
                  <a:lnTo>
                    <a:pt x="3215" y="3215"/>
                  </a:lnTo>
                  <a:lnTo>
                    <a:pt x="3215" y="56793"/>
                  </a:lnTo>
                  <a:lnTo>
                    <a:pt x="9644" y="63222"/>
                  </a:lnTo>
                  <a:cubicBezTo>
                    <a:pt x="7501" y="56793"/>
                    <a:pt x="6215" y="49935"/>
                    <a:pt x="6215" y="42648"/>
                  </a:cubicBezTo>
                  <a:cubicBezTo>
                    <a:pt x="6215" y="29361"/>
                    <a:pt x="6215" y="16073"/>
                    <a:pt x="3215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B9E53562-BBA3-4292-B46A-AE26DFC68960}"/>
                </a:ext>
              </a:extLst>
            </p:cNvPr>
            <p:cNvSpPr/>
            <p:nvPr/>
          </p:nvSpPr>
          <p:spPr>
            <a:xfrm>
              <a:off x="4870775" y="1471255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E2F09D72-57D0-45A2-93A7-282F38D447B0}"/>
                </a:ext>
              </a:extLst>
            </p:cNvPr>
            <p:cNvSpPr/>
            <p:nvPr/>
          </p:nvSpPr>
          <p:spPr>
            <a:xfrm>
              <a:off x="4440864" y="1471255"/>
              <a:ext cx="501491" cy="1268730"/>
            </a:xfrm>
            <a:custGeom>
              <a:avLst/>
              <a:gdLst>
                <a:gd name="connsiteX0" fmla="*/ 433126 w 501491"/>
                <a:gd name="connsiteY0" fmla="*/ 3215 h 1268730"/>
                <a:gd name="connsiteX1" fmla="*/ 416838 w 501491"/>
                <a:gd name="connsiteY1" fmla="*/ 70509 h 1268730"/>
                <a:gd name="connsiteX2" fmla="*/ 405694 w 501491"/>
                <a:gd name="connsiteY2" fmla="*/ 232100 h 1268730"/>
                <a:gd name="connsiteX3" fmla="*/ 389406 w 501491"/>
                <a:gd name="connsiteY3" fmla="*/ 336256 h 1268730"/>
                <a:gd name="connsiteX4" fmla="*/ 322969 w 501491"/>
                <a:gd name="connsiteY4" fmla="*/ 468273 h 1268730"/>
                <a:gd name="connsiteX5" fmla="*/ 238101 w 501491"/>
                <a:gd name="connsiteY5" fmla="*/ 690301 h 1268730"/>
                <a:gd name="connsiteX6" fmla="*/ 186666 w 501491"/>
                <a:gd name="connsiteY6" fmla="*/ 773454 h 1268730"/>
                <a:gd name="connsiteX7" fmla="*/ 64937 w 501491"/>
                <a:gd name="connsiteY7" fmla="*/ 981337 h 1268730"/>
                <a:gd name="connsiteX8" fmla="*/ 7501 w 501491"/>
                <a:gd name="connsiteY8" fmla="*/ 1152358 h 1268730"/>
                <a:gd name="connsiteX9" fmla="*/ 3215 w 501491"/>
                <a:gd name="connsiteY9" fmla="*/ 1172075 h 1268730"/>
                <a:gd name="connsiteX10" fmla="*/ 313539 w 501491"/>
                <a:gd name="connsiteY10" fmla="*/ 1265944 h 1268730"/>
                <a:gd name="connsiteX11" fmla="*/ 458415 w 501491"/>
                <a:gd name="connsiteY11" fmla="*/ 1030629 h 1268730"/>
                <a:gd name="connsiteX12" fmla="*/ 476845 w 501491"/>
                <a:gd name="connsiteY12" fmla="*/ 936331 h 1268730"/>
                <a:gd name="connsiteX13" fmla="*/ 500848 w 501491"/>
                <a:gd name="connsiteY13" fmla="*/ 830461 h 1268730"/>
                <a:gd name="connsiteX14" fmla="*/ 433126 w 501491"/>
                <a:gd name="connsiteY14" fmla="*/ 3215 h 1268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01491" h="1268730">
                  <a:moveTo>
                    <a:pt x="433126" y="3215"/>
                  </a:moveTo>
                  <a:cubicBezTo>
                    <a:pt x="425839" y="25503"/>
                    <a:pt x="419838" y="47792"/>
                    <a:pt x="416838" y="70509"/>
                  </a:cubicBezTo>
                  <a:cubicBezTo>
                    <a:pt x="408694" y="124087"/>
                    <a:pt x="408694" y="178094"/>
                    <a:pt x="405694" y="232100"/>
                  </a:cubicBezTo>
                  <a:cubicBezTo>
                    <a:pt x="403979" y="267248"/>
                    <a:pt x="401407" y="302824"/>
                    <a:pt x="389406" y="336256"/>
                  </a:cubicBezTo>
                  <a:cubicBezTo>
                    <a:pt x="373547" y="383405"/>
                    <a:pt x="343114" y="422839"/>
                    <a:pt x="322969" y="468273"/>
                  </a:cubicBezTo>
                  <a:cubicBezTo>
                    <a:pt x="290822" y="540710"/>
                    <a:pt x="276249" y="620435"/>
                    <a:pt x="238101" y="690301"/>
                  </a:cubicBezTo>
                  <a:cubicBezTo>
                    <a:pt x="222242" y="719018"/>
                    <a:pt x="204240" y="746022"/>
                    <a:pt x="186666" y="773454"/>
                  </a:cubicBezTo>
                  <a:cubicBezTo>
                    <a:pt x="142946" y="840748"/>
                    <a:pt x="99227" y="908471"/>
                    <a:pt x="64937" y="981337"/>
                  </a:cubicBezTo>
                  <a:cubicBezTo>
                    <a:pt x="38791" y="1035772"/>
                    <a:pt x="19931" y="1093637"/>
                    <a:pt x="7501" y="1152358"/>
                  </a:cubicBezTo>
                  <a:cubicBezTo>
                    <a:pt x="6215" y="1158788"/>
                    <a:pt x="4501" y="1165646"/>
                    <a:pt x="3215" y="1172075"/>
                  </a:cubicBezTo>
                  <a:cubicBezTo>
                    <a:pt x="109514" y="1195221"/>
                    <a:pt x="213241" y="1226939"/>
                    <a:pt x="313539" y="1265944"/>
                  </a:cubicBezTo>
                  <a:cubicBezTo>
                    <a:pt x="361545" y="1187506"/>
                    <a:pt x="411694" y="1109925"/>
                    <a:pt x="458415" y="1030629"/>
                  </a:cubicBezTo>
                  <a:cubicBezTo>
                    <a:pt x="476845" y="1002339"/>
                    <a:pt x="469987" y="967621"/>
                    <a:pt x="476845" y="936331"/>
                  </a:cubicBezTo>
                  <a:cubicBezTo>
                    <a:pt x="483703" y="900756"/>
                    <a:pt x="490561" y="865179"/>
                    <a:pt x="500848" y="830461"/>
                  </a:cubicBezTo>
                  <a:cubicBezTo>
                    <a:pt x="432697" y="554426"/>
                    <a:pt x="409980" y="274963"/>
                    <a:pt x="433126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DFD8C764-DAAA-4CF6-8D30-EB0EC6FB4883}"/>
                </a:ext>
              </a:extLst>
            </p:cNvPr>
            <p:cNvSpPr/>
            <p:nvPr/>
          </p:nvSpPr>
          <p:spPr>
            <a:xfrm>
              <a:off x="4881491" y="713875"/>
              <a:ext cx="1504474" cy="2546033"/>
            </a:xfrm>
            <a:custGeom>
              <a:avLst/>
              <a:gdLst>
                <a:gd name="connsiteX0" fmla="*/ 285679 w 1504473"/>
                <a:gd name="connsiteY0" fmla="*/ 1179790 h 2546032"/>
                <a:gd name="connsiteX1" fmla="*/ 285679 w 1504473"/>
                <a:gd name="connsiteY1" fmla="*/ 1179790 h 2546032"/>
                <a:gd name="connsiteX2" fmla="*/ 298109 w 1504473"/>
                <a:gd name="connsiteY2" fmla="*/ 1080349 h 2546032"/>
                <a:gd name="connsiteX3" fmla="*/ 312253 w 1504473"/>
                <a:gd name="connsiteY3" fmla="*/ 1121069 h 2546032"/>
                <a:gd name="connsiteX4" fmla="*/ 338400 w 1504473"/>
                <a:gd name="connsiteY4" fmla="*/ 1217081 h 2546032"/>
                <a:gd name="connsiteX5" fmla="*/ 347829 w 1504473"/>
                <a:gd name="connsiteY5" fmla="*/ 1254371 h 2546032"/>
                <a:gd name="connsiteX6" fmla="*/ 394121 w 1504473"/>
                <a:gd name="connsiteY6" fmla="*/ 1433965 h 2546032"/>
                <a:gd name="connsiteX7" fmla="*/ 437412 w 1504473"/>
                <a:gd name="connsiteY7" fmla="*/ 1433965 h 2546032"/>
                <a:gd name="connsiteX8" fmla="*/ 526566 w 1504473"/>
                <a:gd name="connsiteY8" fmla="*/ 1344811 h 2546032"/>
                <a:gd name="connsiteX9" fmla="*/ 532567 w 1504473"/>
                <a:gd name="connsiteY9" fmla="*/ 1344811 h 2546032"/>
                <a:gd name="connsiteX10" fmla="*/ 871180 w 1504473"/>
                <a:gd name="connsiteY10" fmla="*/ 1344811 h 2546032"/>
                <a:gd name="connsiteX11" fmla="*/ 880610 w 1504473"/>
                <a:gd name="connsiteY11" fmla="*/ 1331524 h 2546032"/>
                <a:gd name="connsiteX12" fmla="*/ 941046 w 1504473"/>
                <a:gd name="connsiteY12" fmla="*/ 1331095 h 2546032"/>
                <a:gd name="connsiteX13" fmla="*/ 941475 w 1504473"/>
                <a:gd name="connsiteY13" fmla="*/ 1391960 h 2546032"/>
                <a:gd name="connsiteX14" fmla="*/ 880610 w 1504473"/>
                <a:gd name="connsiteY14" fmla="*/ 1391531 h 2546032"/>
                <a:gd name="connsiteX15" fmla="*/ 870323 w 1504473"/>
                <a:gd name="connsiteY15" fmla="*/ 1373958 h 2546032"/>
                <a:gd name="connsiteX16" fmla="*/ 538996 w 1504473"/>
                <a:gd name="connsiteY16" fmla="*/ 1374386 h 2546032"/>
                <a:gd name="connsiteX17" fmla="*/ 449842 w 1504473"/>
                <a:gd name="connsiteY17" fmla="*/ 1463540 h 2546032"/>
                <a:gd name="connsiteX18" fmla="*/ 443841 w 1504473"/>
                <a:gd name="connsiteY18" fmla="*/ 1463540 h 2546032"/>
                <a:gd name="connsiteX19" fmla="*/ 403122 w 1504473"/>
                <a:gd name="connsiteY19" fmla="*/ 1463540 h 2546032"/>
                <a:gd name="connsiteX20" fmla="*/ 417267 w 1504473"/>
                <a:gd name="connsiteY20" fmla="*/ 1493544 h 2546032"/>
                <a:gd name="connsiteX21" fmla="*/ 497419 w 1504473"/>
                <a:gd name="connsiteY21" fmla="*/ 1493544 h 2546032"/>
                <a:gd name="connsiteX22" fmla="*/ 514993 w 1504473"/>
                <a:gd name="connsiteY22" fmla="*/ 1475970 h 2546032"/>
                <a:gd name="connsiteX23" fmla="*/ 526566 w 1504473"/>
                <a:gd name="connsiteY23" fmla="*/ 1437394 h 2546032"/>
                <a:gd name="connsiteX24" fmla="*/ 587002 w 1504473"/>
                <a:gd name="connsiteY24" fmla="*/ 1437394 h 2546032"/>
                <a:gd name="connsiteX25" fmla="*/ 587002 w 1504473"/>
                <a:gd name="connsiteY25" fmla="*/ 1497830 h 2546032"/>
                <a:gd name="connsiteX26" fmla="*/ 530424 w 1504473"/>
                <a:gd name="connsiteY26" fmla="*/ 1501259 h 2546032"/>
                <a:gd name="connsiteX27" fmla="*/ 508992 w 1504473"/>
                <a:gd name="connsiteY27" fmla="*/ 1522690 h 2546032"/>
                <a:gd name="connsiteX28" fmla="*/ 430982 w 1504473"/>
                <a:gd name="connsiteY28" fmla="*/ 1522690 h 2546032"/>
                <a:gd name="connsiteX29" fmla="*/ 436555 w 1504473"/>
                <a:gd name="connsiteY29" fmla="*/ 1539407 h 2546032"/>
                <a:gd name="connsiteX30" fmla="*/ 438698 w 1504473"/>
                <a:gd name="connsiteY30" fmla="*/ 1548408 h 2546032"/>
                <a:gd name="connsiteX31" fmla="*/ 467844 w 1504473"/>
                <a:gd name="connsiteY31" fmla="*/ 1560838 h 2546032"/>
                <a:gd name="connsiteX32" fmla="*/ 468273 w 1504473"/>
                <a:gd name="connsiteY32" fmla="*/ 1621274 h 2546032"/>
                <a:gd name="connsiteX33" fmla="*/ 445984 w 1504473"/>
                <a:gd name="connsiteY33" fmla="*/ 1633276 h 2546032"/>
                <a:gd name="connsiteX34" fmla="*/ 444270 w 1504473"/>
                <a:gd name="connsiteY34" fmla="*/ 1688140 h 2546032"/>
                <a:gd name="connsiteX35" fmla="*/ 548426 w 1504473"/>
                <a:gd name="connsiteY35" fmla="*/ 1583984 h 2546032"/>
                <a:gd name="connsiteX36" fmla="*/ 554427 w 1504473"/>
                <a:gd name="connsiteY36" fmla="*/ 1584412 h 2546032"/>
                <a:gd name="connsiteX37" fmla="*/ 635865 w 1504473"/>
                <a:gd name="connsiteY37" fmla="*/ 1584412 h 2546032"/>
                <a:gd name="connsiteX38" fmla="*/ 647867 w 1504473"/>
                <a:gd name="connsiteY38" fmla="*/ 1558266 h 2546032"/>
                <a:gd name="connsiteX39" fmla="*/ 708303 w 1504473"/>
                <a:gd name="connsiteY39" fmla="*/ 1558266 h 2546032"/>
                <a:gd name="connsiteX40" fmla="*/ 708732 w 1504473"/>
                <a:gd name="connsiteY40" fmla="*/ 1619131 h 2546032"/>
                <a:gd name="connsiteX41" fmla="*/ 647867 w 1504473"/>
                <a:gd name="connsiteY41" fmla="*/ 1618702 h 2546032"/>
                <a:gd name="connsiteX42" fmla="*/ 643581 w 1504473"/>
                <a:gd name="connsiteY42" fmla="*/ 1613559 h 2546032"/>
                <a:gd name="connsiteX43" fmla="*/ 560427 w 1504473"/>
                <a:gd name="connsiteY43" fmla="*/ 1613130 h 2546032"/>
                <a:gd name="connsiteX44" fmla="*/ 436126 w 1504473"/>
                <a:gd name="connsiteY44" fmla="*/ 1737432 h 2546032"/>
                <a:gd name="connsiteX45" fmla="*/ 436126 w 1504473"/>
                <a:gd name="connsiteY45" fmla="*/ 1737860 h 2546032"/>
                <a:gd name="connsiteX46" fmla="*/ 413837 w 1504473"/>
                <a:gd name="connsiteY46" fmla="*/ 1816727 h 2546032"/>
                <a:gd name="connsiteX47" fmla="*/ 406980 w 1504473"/>
                <a:gd name="connsiteY47" fmla="*/ 1854017 h 2546032"/>
                <a:gd name="connsiteX48" fmla="*/ 522280 w 1504473"/>
                <a:gd name="connsiteY48" fmla="*/ 1738717 h 2546032"/>
                <a:gd name="connsiteX49" fmla="*/ 524423 w 1504473"/>
                <a:gd name="connsiteY49" fmla="*/ 1737432 h 2546032"/>
                <a:gd name="connsiteX50" fmla="*/ 529138 w 1504473"/>
                <a:gd name="connsiteY50" fmla="*/ 1682139 h 2546032"/>
                <a:gd name="connsiteX51" fmla="*/ 589574 w 1504473"/>
                <a:gd name="connsiteY51" fmla="*/ 1682139 h 2546032"/>
                <a:gd name="connsiteX52" fmla="*/ 590002 w 1504473"/>
                <a:gd name="connsiteY52" fmla="*/ 1743004 h 2546032"/>
                <a:gd name="connsiteX53" fmla="*/ 546711 w 1504473"/>
                <a:gd name="connsiteY53" fmla="*/ 1753291 h 2546032"/>
                <a:gd name="connsiteX54" fmla="*/ 543282 w 1504473"/>
                <a:gd name="connsiteY54" fmla="*/ 1759720 h 2546032"/>
                <a:gd name="connsiteX55" fmla="*/ 397978 w 1504473"/>
                <a:gd name="connsiteY55" fmla="*/ 1905024 h 2546032"/>
                <a:gd name="connsiteX56" fmla="*/ 394121 w 1504473"/>
                <a:gd name="connsiteY56" fmla="*/ 1926027 h 2546032"/>
                <a:gd name="connsiteX57" fmla="*/ 380833 w 1504473"/>
                <a:gd name="connsiteY57" fmla="*/ 1992892 h 2546032"/>
                <a:gd name="connsiteX58" fmla="*/ 782884 w 1504473"/>
                <a:gd name="connsiteY58" fmla="*/ 1590842 h 2546032"/>
                <a:gd name="connsiteX59" fmla="*/ 782884 w 1504473"/>
                <a:gd name="connsiteY59" fmla="*/ 1514975 h 2546032"/>
                <a:gd name="connsiteX60" fmla="*/ 766596 w 1504473"/>
                <a:gd name="connsiteY60" fmla="*/ 1504688 h 2546032"/>
                <a:gd name="connsiteX61" fmla="*/ 767025 w 1504473"/>
                <a:gd name="connsiteY61" fmla="*/ 1444252 h 2546032"/>
                <a:gd name="connsiteX62" fmla="*/ 827461 w 1504473"/>
                <a:gd name="connsiteY62" fmla="*/ 1443823 h 2546032"/>
                <a:gd name="connsiteX63" fmla="*/ 827889 w 1504473"/>
                <a:gd name="connsiteY63" fmla="*/ 1505117 h 2546032"/>
                <a:gd name="connsiteX64" fmla="*/ 812459 w 1504473"/>
                <a:gd name="connsiteY64" fmla="*/ 1514975 h 2546032"/>
                <a:gd name="connsiteX65" fmla="*/ 812030 w 1504473"/>
                <a:gd name="connsiteY65" fmla="*/ 1596842 h 2546032"/>
                <a:gd name="connsiteX66" fmla="*/ 812030 w 1504473"/>
                <a:gd name="connsiteY66" fmla="*/ 1602843 h 2546032"/>
                <a:gd name="connsiteX67" fmla="*/ 373547 w 1504473"/>
                <a:gd name="connsiteY67" fmla="*/ 2041755 h 2546032"/>
                <a:gd name="connsiteX68" fmla="*/ 369261 w 1504473"/>
                <a:gd name="connsiteY68" fmla="*/ 2041755 h 2546032"/>
                <a:gd name="connsiteX69" fmla="*/ 348258 w 1504473"/>
                <a:gd name="connsiteY69" fmla="*/ 2103906 h 2546032"/>
                <a:gd name="connsiteX70" fmla="*/ 340971 w 1504473"/>
                <a:gd name="connsiteY70" fmla="*/ 2121480 h 2546032"/>
                <a:gd name="connsiteX71" fmla="*/ 370546 w 1504473"/>
                <a:gd name="connsiteY71" fmla="*/ 2121480 h 2546032"/>
                <a:gd name="connsiteX72" fmla="*/ 638437 w 1504473"/>
                <a:gd name="connsiteY72" fmla="*/ 1853589 h 2546032"/>
                <a:gd name="connsiteX73" fmla="*/ 649153 w 1504473"/>
                <a:gd name="connsiteY73" fmla="*/ 1811584 h 2546032"/>
                <a:gd name="connsiteX74" fmla="*/ 710017 w 1504473"/>
                <a:gd name="connsiteY74" fmla="*/ 1811584 h 2546032"/>
                <a:gd name="connsiteX75" fmla="*/ 710017 w 1504473"/>
                <a:gd name="connsiteY75" fmla="*/ 1872020 h 2546032"/>
                <a:gd name="connsiteX76" fmla="*/ 656439 w 1504473"/>
                <a:gd name="connsiteY76" fmla="*/ 1877592 h 2546032"/>
                <a:gd name="connsiteX77" fmla="*/ 383405 w 1504473"/>
                <a:gd name="connsiteY77" fmla="*/ 2150626 h 2546032"/>
                <a:gd name="connsiteX78" fmla="*/ 377404 w 1504473"/>
                <a:gd name="connsiteY78" fmla="*/ 2150626 h 2546032"/>
                <a:gd name="connsiteX79" fmla="*/ 329827 w 1504473"/>
                <a:gd name="connsiteY79" fmla="*/ 2150626 h 2546032"/>
                <a:gd name="connsiteX80" fmla="*/ 314396 w 1504473"/>
                <a:gd name="connsiteY80" fmla="*/ 2199489 h 2546032"/>
                <a:gd name="connsiteX81" fmla="*/ 324255 w 1504473"/>
                <a:gd name="connsiteY81" fmla="*/ 2218349 h 2546032"/>
                <a:gd name="connsiteX82" fmla="*/ 408694 w 1504473"/>
                <a:gd name="connsiteY82" fmla="*/ 2218349 h 2546032"/>
                <a:gd name="connsiteX83" fmla="*/ 752880 w 1504473"/>
                <a:gd name="connsiteY83" fmla="*/ 1874163 h 2546032"/>
                <a:gd name="connsiteX84" fmla="*/ 752880 w 1504473"/>
                <a:gd name="connsiteY84" fmla="*/ 1718572 h 2546032"/>
                <a:gd name="connsiteX85" fmla="*/ 756738 w 1504473"/>
                <a:gd name="connsiteY85" fmla="*/ 1708714 h 2546032"/>
                <a:gd name="connsiteX86" fmla="*/ 768310 w 1504473"/>
                <a:gd name="connsiteY86" fmla="*/ 1686425 h 2546032"/>
                <a:gd name="connsiteX87" fmla="*/ 828747 w 1504473"/>
                <a:gd name="connsiteY87" fmla="*/ 1686425 h 2546032"/>
                <a:gd name="connsiteX88" fmla="*/ 828747 w 1504473"/>
                <a:gd name="connsiteY88" fmla="*/ 1746861 h 2546032"/>
                <a:gd name="connsiteX89" fmla="*/ 782026 w 1504473"/>
                <a:gd name="connsiteY89" fmla="*/ 1756720 h 2546032"/>
                <a:gd name="connsiteX90" fmla="*/ 782026 w 1504473"/>
                <a:gd name="connsiteY90" fmla="*/ 1887879 h 2546032"/>
                <a:gd name="connsiteX91" fmla="*/ 421553 w 1504473"/>
                <a:gd name="connsiteY91" fmla="*/ 2248781 h 2546032"/>
                <a:gd name="connsiteX92" fmla="*/ 340543 w 1504473"/>
                <a:gd name="connsiteY92" fmla="*/ 2248781 h 2546032"/>
                <a:gd name="connsiteX93" fmla="*/ 362402 w 1504473"/>
                <a:gd name="connsiteY93" fmla="*/ 2288643 h 2546032"/>
                <a:gd name="connsiteX94" fmla="*/ 391978 w 1504473"/>
                <a:gd name="connsiteY94" fmla="*/ 2310075 h 2546032"/>
                <a:gd name="connsiteX95" fmla="*/ 393692 w 1504473"/>
                <a:gd name="connsiteY95" fmla="*/ 2310075 h 2546032"/>
                <a:gd name="connsiteX96" fmla="*/ 812887 w 1504473"/>
                <a:gd name="connsiteY96" fmla="*/ 1890879 h 2546032"/>
                <a:gd name="connsiteX97" fmla="*/ 813316 w 1504473"/>
                <a:gd name="connsiteY97" fmla="*/ 1812869 h 2546032"/>
                <a:gd name="connsiteX98" fmla="*/ 813316 w 1504473"/>
                <a:gd name="connsiteY98" fmla="*/ 1806869 h 2546032"/>
                <a:gd name="connsiteX99" fmla="*/ 911900 w 1504473"/>
                <a:gd name="connsiteY99" fmla="*/ 1708285 h 2546032"/>
                <a:gd name="connsiteX100" fmla="*/ 893469 w 1504473"/>
                <a:gd name="connsiteY100" fmla="*/ 1639276 h 2546032"/>
                <a:gd name="connsiteX101" fmla="*/ 887468 w 1504473"/>
                <a:gd name="connsiteY101" fmla="*/ 1634133 h 2546032"/>
                <a:gd name="connsiteX102" fmla="*/ 887468 w 1504473"/>
                <a:gd name="connsiteY102" fmla="*/ 1573268 h 2546032"/>
                <a:gd name="connsiteX103" fmla="*/ 948333 w 1504473"/>
                <a:gd name="connsiteY103" fmla="*/ 1573268 h 2546032"/>
                <a:gd name="connsiteX104" fmla="*/ 948333 w 1504473"/>
                <a:gd name="connsiteY104" fmla="*/ 1633704 h 2546032"/>
                <a:gd name="connsiteX105" fmla="*/ 926045 w 1504473"/>
                <a:gd name="connsiteY105" fmla="*/ 1645706 h 2546032"/>
                <a:gd name="connsiteX106" fmla="*/ 942761 w 1504473"/>
                <a:gd name="connsiteY106" fmla="*/ 1708714 h 2546032"/>
                <a:gd name="connsiteX107" fmla="*/ 944904 w 1504473"/>
                <a:gd name="connsiteY107" fmla="*/ 1716857 h 2546032"/>
                <a:gd name="connsiteX108" fmla="*/ 842891 w 1504473"/>
                <a:gd name="connsiteY108" fmla="*/ 1819299 h 2546032"/>
                <a:gd name="connsiteX109" fmla="*/ 842891 w 1504473"/>
                <a:gd name="connsiteY109" fmla="*/ 1896451 h 2546032"/>
                <a:gd name="connsiteX110" fmla="*/ 842891 w 1504473"/>
                <a:gd name="connsiteY110" fmla="*/ 1902452 h 2546032"/>
                <a:gd name="connsiteX111" fmla="*/ 417267 w 1504473"/>
                <a:gd name="connsiteY111" fmla="*/ 2328077 h 2546032"/>
                <a:gd name="connsiteX112" fmla="*/ 446842 w 1504473"/>
                <a:gd name="connsiteY112" fmla="*/ 2350794 h 2546032"/>
                <a:gd name="connsiteX113" fmla="*/ 862608 w 1504473"/>
                <a:gd name="connsiteY113" fmla="*/ 1935028 h 2546032"/>
                <a:gd name="connsiteX114" fmla="*/ 884896 w 1504473"/>
                <a:gd name="connsiteY114" fmla="*/ 1852303 h 2546032"/>
                <a:gd name="connsiteX115" fmla="*/ 885754 w 1504473"/>
                <a:gd name="connsiteY115" fmla="*/ 1848874 h 2546032"/>
                <a:gd name="connsiteX116" fmla="*/ 1008340 w 1504473"/>
                <a:gd name="connsiteY116" fmla="*/ 1726287 h 2546032"/>
                <a:gd name="connsiteX117" fmla="*/ 1008340 w 1504473"/>
                <a:gd name="connsiteY117" fmla="*/ 1515832 h 2546032"/>
                <a:gd name="connsiteX118" fmla="*/ 1007055 w 1504473"/>
                <a:gd name="connsiteY118" fmla="*/ 1514975 h 2546032"/>
                <a:gd name="connsiteX119" fmla="*/ 1007055 w 1504473"/>
                <a:gd name="connsiteY119" fmla="*/ 1454110 h 2546032"/>
                <a:gd name="connsiteX120" fmla="*/ 1067491 w 1504473"/>
                <a:gd name="connsiteY120" fmla="*/ 1454539 h 2546032"/>
                <a:gd name="connsiteX121" fmla="*/ 1067491 w 1504473"/>
                <a:gd name="connsiteY121" fmla="*/ 1514975 h 2546032"/>
                <a:gd name="connsiteX122" fmla="*/ 1037487 w 1504473"/>
                <a:gd name="connsiteY122" fmla="*/ 1527834 h 2546032"/>
                <a:gd name="connsiteX123" fmla="*/ 1037487 w 1504473"/>
                <a:gd name="connsiteY123" fmla="*/ 1732717 h 2546032"/>
                <a:gd name="connsiteX124" fmla="*/ 1037487 w 1504473"/>
                <a:gd name="connsiteY124" fmla="*/ 1738717 h 2546032"/>
                <a:gd name="connsiteX125" fmla="*/ 911471 w 1504473"/>
                <a:gd name="connsiteY125" fmla="*/ 1864733 h 2546032"/>
                <a:gd name="connsiteX126" fmla="*/ 889611 w 1504473"/>
                <a:gd name="connsiteY126" fmla="*/ 1946601 h 2546032"/>
                <a:gd name="connsiteX127" fmla="*/ 888754 w 1504473"/>
                <a:gd name="connsiteY127" fmla="*/ 1950458 h 2546032"/>
                <a:gd name="connsiteX128" fmla="*/ 469559 w 1504473"/>
                <a:gd name="connsiteY128" fmla="*/ 2369654 h 2546032"/>
                <a:gd name="connsiteX129" fmla="*/ 479417 w 1504473"/>
                <a:gd name="connsiteY129" fmla="*/ 2377797 h 2546032"/>
                <a:gd name="connsiteX130" fmla="*/ 1033201 w 1504473"/>
                <a:gd name="connsiteY130" fmla="*/ 1824014 h 2546032"/>
                <a:gd name="connsiteX131" fmla="*/ 1039202 w 1504473"/>
                <a:gd name="connsiteY131" fmla="*/ 1824014 h 2546032"/>
                <a:gd name="connsiteX132" fmla="*/ 1113354 w 1504473"/>
                <a:gd name="connsiteY132" fmla="*/ 1823585 h 2546032"/>
                <a:gd name="connsiteX133" fmla="*/ 1123212 w 1504473"/>
                <a:gd name="connsiteY133" fmla="*/ 1809012 h 2546032"/>
                <a:gd name="connsiteX134" fmla="*/ 1184077 w 1504473"/>
                <a:gd name="connsiteY134" fmla="*/ 1809012 h 2546032"/>
                <a:gd name="connsiteX135" fmla="*/ 1184077 w 1504473"/>
                <a:gd name="connsiteY135" fmla="*/ 1869448 h 2546032"/>
                <a:gd name="connsiteX136" fmla="*/ 1123641 w 1504473"/>
                <a:gd name="connsiteY136" fmla="*/ 1869448 h 2546032"/>
                <a:gd name="connsiteX137" fmla="*/ 1113354 w 1504473"/>
                <a:gd name="connsiteY137" fmla="*/ 1852732 h 2546032"/>
                <a:gd name="connsiteX138" fmla="*/ 1046488 w 1504473"/>
                <a:gd name="connsiteY138" fmla="*/ 1852732 h 2546032"/>
                <a:gd name="connsiteX139" fmla="*/ 502563 w 1504473"/>
                <a:gd name="connsiteY139" fmla="*/ 2396657 h 2546032"/>
                <a:gd name="connsiteX140" fmla="*/ 529566 w 1504473"/>
                <a:gd name="connsiteY140" fmla="*/ 2419374 h 2546032"/>
                <a:gd name="connsiteX141" fmla="*/ 869466 w 1504473"/>
                <a:gd name="connsiteY141" fmla="*/ 2079474 h 2546032"/>
                <a:gd name="connsiteX142" fmla="*/ 872895 w 1504473"/>
                <a:gd name="connsiteY142" fmla="*/ 2076474 h 2546032"/>
                <a:gd name="connsiteX143" fmla="*/ 885325 w 1504473"/>
                <a:gd name="connsiteY143" fmla="*/ 2047327 h 2546032"/>
                <a:gd name="connsiteX144" fmla="*/ 946190 w 1504473"/>
                <a:gd name="connsiteY144" fmla="*/ 2047327 h 2546032"/>
                <a:gd name="connsiteX145" fmla="*/ 946190 w 1504473"/>
                <a:gd name="connsiteY145" fmla="*/ 2107763 h 2546032"/>
                <a:gd name="connsiteX146" fmla="*/ 912328 w 1504473"/>
                <a:gd name="connsiteY146" fmla="*/ 2119765 h 2546032"/>
                <a:gd name="connsiteX147" fmla="*/ 911471 w 1504473"/>
                <a:gd name="connsiteY147" fmla="*/ 2120622 h 2546032"/>
                <a:gd name="connsiteX148" fmla="*/ 574143 w 1504473"/>
                <a:gd name="connsiteY148" fmla="*/ 2457950 h 2546032"/>
                <a:gd name="connsiteX149" fmla="*/ 605433 w 1504473"/>
                <a:gd name="connsiteY149" fmla="*/ 2486668 h 2546032"/>
                <a:gd name="connsiteX150" fmla="*/ 1013913 w 1504473"/>
                <a:gd name="connsiteY150" fmla="*/ 2078188 h 2546032"/>
                <a:gd name="connsiteX151" fmla="*/ 1013913 w 1504473"/>
                <a:gd name="connsiteY151" fmla="*/ 1989892 h 2546032"/>
                <a:gd name="connsiteX152" fmla="*/ 1004912 w 1504473"/>
                <a:gd name="connsiteY152" fmla="*/ 1983462 h 2546032"/>
                <a:gd name="connsiteX153" fmla="*/ 1005340 w 1504473"/>
                <a:gd name="connsiteY153" fmla="*/ 1922597 h 2546032"/>
                <a:gd name="connsiteX154" fmla="*/ 1065776 w 1504473"/>
                <a:gd name="connsiteY154" fmla="*/ 1922597 h 2546032"/>
                <a:gd name="connsiteX155" fmla="*/ 1065776 w 1504473"/>
                <a:gd name="connsiteY155" fmla="*/ 1983034 h 2546032"/>
                <a:gd name="connsiteX156" fmla="*/ 1052917 w 1504473"/>
                <a:gd name="connsiteY156" fmla="*/ 1992035 h 2546032"/>
                <a:gd name="connsiteX157" fmla="*/ 1052917 w 1504473"/>
                <a:gd name="connsiteY157" fmla="*/ 2086332 h 2546032"/>
                <a:gd name="connsiteX158" fmla="*/ 1052917 w 1504473"/>
                <a:gd name="connsiteY158" fmla="*/ 2094476 h 2546032"/>
                <a:gd name="connsiteX159" fmla="*/ 634151 w 1504473"/>
                <a:gd name="connsiteY159" fmla="*/ 2513243 h 2546032"/>
                <a:gd name="connsiteX160" fmla="*/ 665440 w 1504473"/>
                <a:gd name="connsiteY160" fmla="*/ 2544104 h 2546032"/>
                <a:gd name="connsiteX161" fmla="*/ 1260801 w 1504473"/>
                <a:gd name="connsiteY161" fmla="*/ 1948744 h 2546032"/>
                <a:gd name="connsiteX162" fmla="*/ 1260801 w 1504473"/>
                <a:gd name="connsiteY162" fmla="*/ 1797010 h 2546032"/>
                <a:gd name="connsiteX163" fmla="*/ 1260801 w 1504473"/>
                <a:gd name="connsiteY163" fmla="*/ 1785009 h 2546032"/>
                <a:gd name="connsiteX164" fmla="*/ 1349097 w 1504473"/>
                <a:gd name="connsiteY164" fmla="*/ 1696712 h 2546032"/>
                <a:gd name="connsiteX165" fmla="*/ 1361099 w 1504473"/>
                <a:gd name="connsiteY165" fmla="*/ 1696712 h 2546032"/>
                <a:gd name="connsiteX166" fmla="*/ 1497830 w 1504473"/>
                <a:gd name="connsiteY166" fmla="*/ 1697141 h 2546032"/>
                <a:gd name="connsiteX167" fmla="*/ 1502117 w 1504473"/>
                <a:gd name="connsiteY167" fmla="*/ 1692854 h 2546032"/>
                <a:gd name="connsiteX168" fmla="*/ 1353812 w 1504473"/>
                <a:gd name="connsiteY168" fmla="*/ 435269 h 2546032"/>
                <a:gd name="connsiteX169" fmla="*/ 1304520 w 1504473"/>
                <a:gd name="connsiteY169" fmla="*/ 413837 h 2546032"/>
                <a:gd name="connsiteX170" fmla="*/ 1289947 w 1504473"/>
                <a:gd name="connsiteY170" fmla="*/ 404408 h 2546032"/>
                <a:gd name="connsiteX171" fmla="*/ 1289947 w 1504473"/>
                <a:gd name="connsiteY171" fmla="*/ 467416 h 2546032"/>
                <a:gd name="connsiteX172" fmla="*/ 1295519 w 1504473"/>
                <a:gd name="connsiteY172" fmla="*/ 472130 h 2546032"/>
                <a:gd name="connsiteX173" fmla="*/ 1295519 w 1504473"/>
                <a:gd name="connsiteY173" fmla="*/ 532995 h 2546032"/>
                <a:gd name="connsiteX174" fmla="*/ 1234655 w 1504473"/>
                <a:gd name="connsiteY174" fmla="*/ 532995 h 2546032"/>
                <a:gd name="connsiteX175" fmla="*/ 1234655 w 1504473"/>
                <a:gd name="connsiteY175" fmla="*/ 472559 h 2546032"/>
                <a:gd name="connsiteX176" fmla="*/ 1260801 w 1504473"/>
                <a:gd name="connsiteY176" fmla="*/ 460558 h 2546032"/>
                <a:gd name="connsiteX177" fmla="*/ 1260801 w 1504473"/>
                <a:gd name="connsiteY177" fmla="*/ 388120 h 2546032"/>
                <a:gd name="connsiteX178" fmla="*/ 1260801 w 1504473"/>
                <a:gd name="connsiteY178" fmla="*/ 384262 h 2546032"/>
                <a:gd name="connsiteX179" fmla="*/ 1217938 w 1504473"/>
                <a:gd name="connsiteY179" fmla="*/ 351258 h 2546032"/>
                <a:gd name="connsiteX180" fmla="*/ 1166503 w 1504473"/>
                <a:gd name="connsiteY180" fmla="*/ 301966 h 2546032"/>
                <a:gd name="connsiteX181" fmla="*/ 1157073 w 1504473"/>
                <a:gd name="connsiteY181" fmla="*/ 283107 h 2546032"/>
                <a:gd name="connsiteX182" fmla="*/ 1132642 w 1504473"/>
                <a:gd name="connsiteY182" fmla="*/ 307538 h 2546032"/>
                <a:gd name="connsiteX183" fmla="*/ 1132642 w 1504473"/>
                <a:gd name="connsiteY183" fmla="*/ 342686 h 2546032"/>
                <a:gd name="connsiteX184" fmla="*/ 1177647 w 1504473"/>
                <a:gd name="connsiteY184" fmla="*/ 352973 h 2546032"/>
                <a:gd name="connsiteX185" fmla="*/ 1177647 w 1504473"/>
                <a:gd name="connsiteY185" fmla="*/ 413409 h 2546032"/>
                <a:gd name="connsiteX186" fmla="*/ 1116783 w 1504473"/>
                <a:gd name="connsiteY186" fmla="*/ 413409 h 2546032"/>
                <a:gd name="connsiteX187" fmla="*/ 1113354 w 1504473"/>
                <a:gd name="connsiteY187" fmla="*/ 356830 h 2546032"/>
                <a:gd name="connsiteX188" fmla="*/ 1113354 w 1504473"/>
                <a:gd name="connsiteY188" fmla="*/ 303681 h 2546032"/>
                <a:gd name="connsiteX189" fmla="*/ 1113782 w 1504473"/>
                <a:gd name="connsiteY189" fmla="*/ 299395 h 2546032"/>
                <a:gd name="connsiteX190" fmla="*/ 1156216 w 1504473"/>
                <a:gd name="connsiteY190" fmla="*/ 256961 h 2546032"/>
                <a:gd name="connsiteX191" fmla="*/ 1168646 w 1504473"/>
                <a:gd name="connsiteY191" fmla="*/ 173379 h 2546032"/>
                <a:gd name="connsiteX192" fmla="*/ 1169075 w 1504473"/>
                <a:gd name="connsiteY192" fmla="*/ 171664 h 2546032"/>
                <a:gd name="connsiteX193" fmla="*/ 1110782 w 1504473"/>
                <a:gd name="connsiteY193" fmla="*/ 169950 h 2546032"/>
                <a:gd name="connsiteX194" fmla="*/ 1106067 w 1504473"/>
                <a:gd name="connsiteY194" fmla="*/ 164378 h 2546032"/>
                <a:gd name="connsiteX195" fmla="*/ 1051203 w 1504473"/>
                <a:gd name="connsiteY195" fmla="*/ 163949 h 2546032"/>
                <a:gd name="connsiteX196" fmla="*/ 1043059 w 1504473"/>
                <a:gd name="connsiteY196" fmla="*/ 163949 h 2546032"/>
                <a:gd name="connsiteX197" fmla="*/ 880182 w 1504473"/>
                <a:gd name="connsiteY197" fmla="*/ 3215 h 2546032"/>
                <a:gd name="connsiteX198" fmla="*/ 776454 w 1504473"/>
                <a:gd name="connsiteY198" fmla="*/ 3215 h 2546032"/>
                <a:gd name="connsiteX199" fmla="*/ 774740 w 1504473"/>
                <a:gd name="connsiteY199" fmla="*/ 14359 h 2546032"/>
                <a:gd name="connsiteX200" fmla="*/ 771740 w 1504473"/>
                <a:gd name="connsiteY200" fmla="*/ 28504 h 2546032"/>
                <a:gd name="connsiteX201" fmla="*/ 861751 w 1504473"/>
                <a:gd name="connsiteY201" fmla="*/ 28504 h 2546032"/>
                <a:gd name="connsiteX202" fmla="*/ 869895 w 1504473"/>
                <a:gd name="connsiteY202" fmla="*/ 28504 h 2546032"/>
                <a:gd name="connsiteX203" fmla="*/ 1057204 w 1504473"/>
                <a:gd name="connsiteY203" fmla="*/ 215384 h 2546032"/>
                <a:gd name="connsiteX204" fmla="*/ 1062776 w 1504473"/>
                <a:gd name="connsiteY204" fmla="*/ 231672 h 2546032"/>
                <a:gd name="connsiteX205" fmla="*/ 1055489 w 1504473"/>
                <a:gd name="connsiteY205" fmla="*/ 283107 h 2546032"/>
                <a:gd name="connsiteX206" fmla="*/ 995053 w 1504473"/>
                <a:gd name="connsiteY206" fmla="*/ 283107 h 2546032"/>
                <a:gd name="connsiteX207" fmla="*/ 994625 w 1504473"/>
                <a:gd name="connsiteY207" fmla="*/ 222242 h 2546032"/>
                <a:gd name="connsiteX208" fmla="*/ 1002340 w 1504473"/>
                <a:gd name="connsiteY208" fmla="*/ 215813 h 2546032"/>
                <a:gd name="connsiteX209" fmla="*/ 853607 w 1504473"/>
                <a:gd name="connsiteY209" fmla="*/ 67080 h 2546032"/>
                <a:gd name="connsiteX210" fmla="*/ 758881 w 1504473"/>
                <a:gd name="connsiteY210" fmla="*/ 67080 h 2546032"/>
                <a:gd name="connsiteX211" fmla="*/ 746879 w 1504473"/>
                <a:gd name="connsiteY211" fmla="*/ 89797 h 2546032"/>
                <a:gd name="connsiteX212" fmla="*/ 742593 w 1504473"/>
                <a:gd name="connsiteY212" fmla="*/ 95798 h 2546032"/>
                <a:gd name="connsiteX213" fmla="*/ 844177 w 1504473"/>
                <a:gd name="connsiteY213" fmla="*/ 95798 h 2546032"/>
                <a:gd name="connsiteX214" fmla="*/ 848035 w 1504473"/>
                <a:gd name="connsiteY214" fmla="*/ 95798 h 2546032"/>
                <a:gd name="connsiteX215" fmla="*/ 958191 w 1504473"/>
                <a:gd name="connsiteY215" fmla="*/ 205954 h 2546032"/>
                <a:gd name="connsiteX216" fmla="*/ 958191 w 1504473"/>
                <a:gd name="connsiteY216" fmla="*/ 209812 h 2546032"/>
                <a:gd name="connsiteX217" fmla="*/ 958191 w 1504473"/>
                <a:gd name="connsiteY217" fmla="*/ 369260 h 2546032"/>
                <a:gd name="connsiteX218" fmla="*/ 1120212 w 1504473"/>
                <a:gd name="connsiteY218" fmla="*/ 531281 h 2546032"/>
                <a:gd name="connsiteX219" fmla="*/ 1167360 w 1504473"/>
                <a:gd name="connsiteY219" fmla="*/ 530852 h 2546032"/>
                <a:gd name="connsiteX220" fmla="*/ 1171647 w 1504473"/>
                <a:gd name="connsiteY220" fmla="*/ 530852 h 2546032"/>
                <a:gd name="connsiteX221" fmla="*/ 1250514 w 1504473"/>
                <a:gd name="connsiteY221" fmla="*/ 609719 h 2546032"/>
                <a:gd name="connsiteX222" fmla="*/ 1250514 w 1504473"/>
                <a:gd name="connsiteY222" fmla="*/ 613577 h 2546032"/>
                <a:gd name="connsiteX223" fmla="*/ 1250514 w 1504473"/>
                <a:gd name="connsiteY223" fmla="*/ 659868 h 2546032"/>
                <a:gd name="connsiteX224" fmla="*/ 1250514 w 1504473"/>
                <a:gd name="connsiteY224" fmla="*/ 664154 h 2546032"/>
                <a:gd name="connsiteX225" fmla="*/ 1160931 w 1504473"/>
                <a:gd name="connsiteY225" fmla="*/ 753737 h 2546032"/>
                <a:gd name="connsiteX226" fmla="*/ 1156645 w 1504473"/>
                <a:gd name="connsiteY226" fmla="*/ 753737 h 2546032"/>
                <a:gd name="connsiteX227" fmla="*/ 1068348 w 1504473"/>
                <a:gd name="connsiteY227" fmla="*/ 753737 h 2546032"/>
                <a:gd name="connsiteX228" fmla="*/ 1055918 w 1504473"/>
                <a:gd name="connsiteY228" fmla="*/ 785027 h 2546032"/>
                <a:gd name="connsiteX229" fmla="*/ 995053 w 1504473"/>
                <a:gd name="connsiteY229" fmla="*/ 784598 h 2546032"/>
                <a:gd name="connsiteX230" fmla="*/ 995053 w 1504473"/>
                <a:gd name="connsiteY230" fmla="*/ 724162 h 2546032"/>
                <a:gd name="connsiteX231" fmla="*/ 1055489 w 1504473"/>
                <a:gd name="connsiteY231" fmla="*/ 723733 h 2546032"/>
                <a:gd name="connsiteX232" fmla="*/ 1062776 w 1504473"/>
                <a:gd name="connsiteY232" fmla="*/ 733592 h 2546032"/>
                <a:gd name="connsiteX233" fmla="*/ 1152359 w 1504473"/>
                <a:gd name="connsiteY233" fmla="*/ 733592 h 2546032"/>
                <a:gd name="connsiteX234" fmla="*/ 1230368 w 1504473"/>
                <a:gd name="connsiteY234" fmla="*/ 655582 h 2546032"/>
                <a:gd name="connsiteX235" fmla="*/ 1230797 w 1504473"/>
                <a:gd name="connsiteY235" fmla="*/ 617434 h 2546032"/>
                <a:gd name="connsiteX236" fmla="*/ 1163074 w 1504473"/>
                <a:gd name="connsiteY236" fmla="*/ 551426 h 2546032"/>
                <a:gd name="connsiteX237" fmla="*/ 1115497 w 1504473"/>
                <a:gd name="connsiteY237" fmla="*/ 551426 h 2546032"/>
                <a:gd name="connsiteX238" fmla="*/ 1111211 w 1504473"/>
                <a:gd name="connsiteY238" fmla="*/ 550997 h 2546032"/>
                <a:gd name="connsiteX239" fmla="*/ 938475 w 1504473"/>
                <a:gd name="connsiteY239" fmla="*/ 378262 h 2546032"/>
                <a:gd name="connsiteX240" fmla="*/ 938475 w 1504473"/>
                <a:gd name="connsiteY240" fmla="*/ 374404 h 2546032"/>
                <a:gd name="connsiteX241" fmla="*/ 938475 w 1504473"/>
                <a:gd name="connsiteY241" fmla="*/ 214955 h 2546032"/>
                <a:gd name="connsiteX242" fmla="*/ 839891 w 1504473"/>
                <a:gd name="connsiteY242" fmla="*/ 116372 h 2546032"/>
                <a:gd name="connsiteX243" fmla="*/ 722876 w 1504473"/>
                <a:gd name="connsiteY243" fmla="*/ 116372 h 2546032"/>
                <a:gd name="connsiteX244" fmla="*/ 692444 w 1504473"/>
                <a:gd name="connsiteY244" fmla="*/ 142089 h 2546032"/>
                <a:gd name="connsiteX245" fmla="*/ 831318 w 1504473"/>
                <a:gd name="connsiteY245" fmla="*/ 142089 h 2546032"/>
                <a:gd name="connsiteX246" fmla="*/ 835605 w 1504473"/>
                <a:gd name="connsiteY246" fmla="*/ 142518 h 2546032"/>
                <a:gd name="connsiteX247" fmla="*/ 914900 w 1504473"/>
                <a:gd name="connsiteY247" fmla="*/ 221813 h 2546032"/>
                <a:gd name="connsiteX248" fmla="*/ 914900 w 1504473"/>
                <a:gd name="connsiteY248" fmla="*/ 393263 h 2546032"/>
                <a:gd name="connsiteX249" fmla="*/ 1126212 w 1504473"/>
                <a:gd name="connsiteY249" fmla="*/ 604576 h 2546032"/>
                <a:gd name="connsiteX250" fmla="*/ 1175504 w 1504473"/>
                <a:gd name="connsiteY250" fmla="*/ 612291 h 2546032"/>
                <a:gd name="connsiteX251" fmla="*/ 1175504 w 1504473"/>
                <a:gd name="connsiteY251" fmla="*/ 673156 h 2546032"/>
                <a:gd name="connsiteX252" fmla="*/ 1114640 w 1504473"/>
                <a:gd name="connsiteY252" fmla="*/ 673156 h 2546032"/>
                <a:gd name="connsiteX253" fmla="*/ 1110782 w 1504473"/>
                <a:gd name="connsiteY253" fmla="*/ 617434 h 2546032"/>
                <a:gd name="connsiteX254" fmla="*/ 894755 w 1504473"/>
                <a:gd name="connsiteY254" fmla="*/ 401407 h 2546032"/>
                <a:gd name="connsiteX255" fmla="*/ 894755 w 1504473"/>
                <a:gd name="connsiteY255" fmla="*/ 397550 h 2546032"/>
                <a:gd name="connsiteX256" fmla="*/ 895183 w 1504473"/>
                <a:gd name="connsiteY256" fmla="*/ 229957 h 2546032"/>
                <a:gd name="connsiteX257" fmla="*/ 827461 w 1504473"/>
                <a:gd name="connsiteY257" fmla="*/ 162235 h 2546032"/>
                <a:gd name="connsiteX258" fmla="*/ 674013 w 1504473"/>
                <a:gd name="connsiteY258" fmla="*/ 162235 h 2546032"/>
                <a:gd name="connsiteX259" fmla="*/ 657297 w 1504473"/>
                <a:gd name="connsiteY259" fmla="*/ 179380 h 2546032"/>
                <a:gd name="connsiteX260" fmla="*/ 820603 w 1504473"/>
                <a:gd name="connsiteY260" fmla="*/ 179380 h 2546032"/>
                <a:gd name="connsiteX261" fmla="*/ 824889 w 1504473"/>
                <a:gd name="connsiteY261" fmla="*/ 178951 h 2546032"/>
                <a:gd name="connsiteX262" fmla="*/ 878467 w 1504473"/>
                <a:gd name="connsiteY262" fmla="*/ 232529 h 2546032"/>
                <a:gd name="connsiteX263" fmla="*/ 878038 w 1504473"/>
                <a:gd name="connsiteY263" fmla="*/ 236387 h 2546032"/>
                <a:gd name="connsiteX264" fmla="*/ 878038 w 1504473"/>
                <a:gd name="connsiteY264" fmla="*/ 310110 h 2546032"/>
                <a:gd name="connsiteX265" fmla="*/ 878467 w 1504473"/>
                <a:gd name="connsiteY265" fmla="*/ 314396 h 2546032"/>
                <a:gd name="connsiteX266" fmla="*/ 819745 w 1504473"/>
                <a:gd name="connsiteY266" fmla="*/ 373118 h 2546032"/>
                <a:gd name="connsiteX267" fmla="*/ 819745 w 1504473"/>
                <a:gd name="connsiteY267" fmla="*/ 421124 h 2546032"/>
                <a:gd name="connsiteX268" fmla="*/ 908471 w 1504473"/>
                <a:gd name="connsiteY268" fmla="*/ 509849 h 2546032"/>
                <a:gd name="connsiteX269" fmla="*/ 908042 w 1504473"/>
                <a:gd name="connsiteY269" fmla="*/ 513707 h 2546032"/>
                <a:gd name="connsiteX270" fmla="*/ 908042 w 1504473"/>
                <a:gd name="connsiteY270" fmla="*/ 595574 h 2546032"/>
                <a:gd name="connsiteX271" fmla="*/ 932474 w 1504473"/>
                <a:gd name="connsiteY271" fmla="*/ 607147 h 2546032"/>
                <a:gd name="connsiteX272" fmla="*/ 932474 w 1504473"/>
                <a:gd name="connsiteY272" fmla="*/ 668012 h 2546032"/>
                <a:gd name="connsiteX273" fmla="*/ 871609 w 1504473"/>
                <a:gd name="connsiteY273" fmla="*/ 668012 h 2546032"/>
                <a:gd name="connsiteX274" fmla="*/ 872038 w 1504473"/>
                <a:gd name="connsiteY274" fmla="*/ 607147 h 2546032"/>
                <a:gd name="connsiteX275" fmla="*/ 888325 w 1504473"/>
                <a:gd name="connsiteY275" fmla="*/ 597289 h 2546032"/>
                <a:gd name="connsiteX276" fmla="*/ 888325 w 1504473"/>
                <a:gd name="connsiteY276" fmla="*/ 517565 h 2546032"/>
                <a:gd name="connsiteX277" fmla="*/ 800029 w 1504473"/>
                <a:gd name="connsiteY277" fmla="*/ 429268 h 2546032"/>
                <a:gd name="connsiteX278" fmla="*/ 799600 w 1504473"/>
                <a:gd name="connsiteY278" fmla="*/ 424982 h 2546032"/>
                <a:gd name="connsiteX279" fmla="*/ 800029 w 1504473"/>
                <a:gd name="connsiteY279" fmla="*/ 368403 h 2546032"/>
                <a:gd name="connsiteX280" fmla="*/ 800029 w 1504473"/>
                <a:gd name="connsiteY280" fmla="*/ 364117 h 2546032"/>
                <a:gd name="connsiteX281" fmla="*/ 858750 w 1504473"/>
                <a:gd name="connsiteY281" fmla="*/ 305395 h 2546032"/>
                <a:gd name="connsiteX282" fmla="*/ 858750 w 1504473"/>
                <a:gd name="connsiteY282" fmla="*/ 239816 h 2546032"/>
                <a:gd name="connsiteX283" fmla="*/ 816745 w 1504473"/>
                <a:gd name="connsiteY283" fmla="*/ 197810 h 2546032"/>
                <a:gd name="connsiteX284" fmla="*/ 638008 w 1504473"/>
                <a:gd name="connsiteY284" fmla="*/ 197810 h 2546032"/>
                <a:gd name="connsiteX285" fmla="*/ 581001 w 1504473"/>
                <a:gd name="connsiteY285" fmla="*/ 255675 h 2546032"/>
                <a:gd name="connsiteX286" fmla="*/ 738735 w 1504473"/>
                <a:gd name="connsiteY286" fmla="*/ 255246 h 2546032"/>
                <a:gd name="connsiteX287" fmla="*/ 746879 w 1504473"/>
                <a:gd name="connsiteY287" fmla="*/ 243673 h 2546032"/>
                <a:gd name="connsiteX288" fmla="*/ 807315 w 1504473"/>
                <a:gd name="connsiteY288" fmla="*/ 243673 h 2546032"/>
                <a:gd name="connsiteX289" fmla="*/ 807744 w 1504473"/>
                <a:gd name="connsiteY289" fmla="*/ 304538 h 2546032"/>
                <a:gd name="connsiteX290" fmla="*/ 746879 w 1504473"/>
                <a:gd name="connsiteY290" fmla="*/ 304109 h 2546032"/>
                <a:gd name="connsiteX291" fmla="*/ 734449 w 1504473"/>
                <a:gd name="connsiteY291" fmla="*/ 274963 h 2546032"/>
                <a:gd name="connsiteX292" fmla="*/ 561713 w 1504473"/>
                <a:gd name="connsiteY292" fmla="*/ 274963 h 2546032"/>
                <a:gd name="connsiteX293" fmla="*/ 549283 w 1504473"/>
                <a:gd name="connsiteY293" fmla="*/ 287393 h 2546032"/>
                <a:gd name="connsiteX294" fmla="*/ 686443 w 1504473"/>
                <a:gd name="connsiteY294" fmla="*/ 287393 h 2546032"/>
                <a:gd name="connsiteX295" fmla="*/ 690729 w 1504473"/>
                <a:gd name="connsiteY295" fmla="*/ 287822 h 2546032"/>
                <a:gd name="connsiteX296" fmla="*/ 754594 w 1504473"/>
                <a:gd name="connsiteY296" fmla="*/ 351687 h 2546032"/>
                <a:gd name="connsiteX297" fmla="*/ 755023 w 1504473"/>
                <a:gd name="connsiteY297" fmla="*/ 355973 h 2546032"/>
                <a:gd name="connsiteX298" fmla="*/ 755023 w 1504473"/>
                <a:gd name="connsiteY298" fmla="*/ 475559 h 2546032"/>
                <a:gd name="connsiteX299" fmla="*/ 761452 w 1504473"/>
                <a:gd name="connsiteY299" fmla="*/ 481989 h 2546032"/>
                <a:gd name="connsiteX300" fmla="*/ 815459 w 1504473"/>
                <a:gd name="connsiteY300" fmla="*/ 487132 h 2546032"/>
                <a:gd name="connsiteX301" fmla="*/ 815459 w 1504473"/>
                <a:gd name="connsiteY301" fmla="*/ 547997 h 2546032"/>
                <a:gd name="connsiteX302" fmla="*/ 755023 w 1504473"/>
                <a:gd name="connsiteY302" fmla="*/ 547997 h 2546032"/>
                <a:gd name="connsiteX303" fmla="*/ 748165 w 1504473"/>
                <a:gd name="connsiteY303" fmla="*/ 496562 h 2546032"/>
                <a:gd name="connsiteX304" fmla="*/ 735735 w 1504473"/>
                <a:gd name="connsiteY304" fmla="*/ 484132 h 2546032"/>
                <a:gd name="connsiteX305" fmla="*/ 735735 w 1504473"/>
                <a:gd name="connsiteY305" fmla="*/ 479846 h 2546032"/>
                <a:gd name="connsiteX306" fmla="*/ 735735 w 1504473"/>
                <a:gd name="connsiteY306" fmla="*/ 361117 h 2546032"/>
                <a:gd name="connsiteX307" fmla="*/ 683014 w 1504473"/>
                <a:gd name="connsiteY307" fmla="*/ 308396 h 2546032"/>
                <a:gd name="connsiteX308" fmla="*/ 538139 w 1504473"/>
                <a:gd name="connsiteY308" fmla="*/ 308396 h 2546032"/>
                <a:gd name="connsiteX309" fmla="*/ 533853 w 1504473"/>
                <a:gd name="connsiteY309" fmla="*/ 307967 h 2546032"/>
                <a:gd name="connsiteX310" fmla="*/ 532138 w 1504473"/>
                <a:gd name="connsiteY310" fmla="*/ 306253 h 2546032"/>
                <a:gd name="connsiteX311" fmla="*/ 523994 w 1504473"/>
                <a:gd name="connsiteY311" fmla="*/ 314396 h 2546032"/>
                <a:gd name="connsiteX312" fmla="*/ 589145 w 1504473"/>
                <a:gd name="connsiteY312" fmla="*/ 379547 h 2546032"/>
                <a:gd name="connsiteX313" fmla="*/ 623007 w 1504473"/>
                <a:gd name="connsiteY313" fmla="*/ 379547 h 2546032"/>
                <a:gd name="connsiteX314" fmla="*/ 634151 w 1504473"/>
                <a:gd name="connsiteY314" fmla="*/ 358116 h 2546032"/>
                <a:gd name="connsiteX315" fmla="*/ 694587 w 1504473"/>
                <a:gd name="connsiteY315" fmla="*/ 358116 h 2546032"/>
                <a:gd name="connsiteX316" fmla="*/ 695016 w 1504473"/>
                <a:gd name="connsiteY316" fmla="*/ 418981 h 2546032"/>
                <a:gd name="connsiteX317" fmla="*/ 634151 w 1504473"/>
                <a:gd name="connsiteY317" fmla="*/ 418981 h 2546032"/>
                <a:gd name="connsiteX318" fmla="*/ 623435 w 1504473"/>
                <a:gd name="connsiteY318" fmla="*/ 399264 h 2546032"/>
                <a:gd name="connsiteX319" fmla="*/ 581430 w 1504473"/>
                <a:gd name="connsiteY319" fmla="*/ 399264 h 2546032"/>
                <a:gd name="connsiteX320" fmla="*/ 508135 w 1504473"/>
                <a:gd name="connsiteY320" fmla="*/ 327684 h 2546032"/>
                <a:gd name="connsiteX321" fmla="*/ 496562 w 1504473"/>
                <a:gd name="connsiteY321" fmla="*/ 339257 h 2546032"/>
                <a:gd name="connsiteX322" fmla="*/ 487561 w 1504473"/>
                <a:gd name="connsiteY322" fmla="*/ 347829 h 2546032"/>
                <a:gd name="connsiteX323" fmla="*/ 947904 w 1504473"/>
                <a:gd name="connsiteY323" fmla="*/ 807744 h 2546032"/>
                <a:gd name="connsiteX324" fmla="*/ 947904 w 1504473"/>
                <a:gd name="connsiteY324" fmla="*/ 818031 h 2546032"/>
                <a:gd name="connsiteX325" fmla="*/ 947904 w 1504473"/>
                <a:gd name="connsiteY325" fmla="*/ 1055918 h 2546032"/>
                <a:gd name="connsiteX326" fmla="*/ 989481 w 1504473"/>
                <a:gd name="connsiteY326" fmla="*/ 1097494 h 2546032"/>
                <a:gd name="connsiteX327" fmla="*/ 1207651 w 1504473"/>
                <a:gd name="connsiteY327" fmla="*/ 1097066 h 2546032"/>
                <a:gd name="connsiteX328" fmla="*/ 1281803 w 1504473"/>
                <a:gd name="connsiteY328" fmla="*/ 1022914 h 2546032"/>
                <a:gd name="connsiteX329" fmla="*/ 1290804 w 1504473"/>
                <a:gd name="connsiteY329" fmla="*/ 1040059 h 2546032"/>
                <a:gd name="connsiteX330" fmla="*/ 1309235 w 1504473"/>
                <a:gd name="connsiteY330" fmla="*/ 1064919 h 2546032"/>
                <a:gd name="connsiteX331" fmla="*/ 1228225 w 1504473"/>
                <a:gd name="connsiteY331" fmla="*/ 1145929 h 2546032"/>
                <a:gd name="connsiteX332" fmla="*/ 1218367 w 1504473"/>
                <a:gd name="connsiteY332" fmla="*/ 1145929 h 2546032"/>
                <a:gd name="connsiteX333" fmla="*/ 979194 w 1504473"/>
                <a:gd name="connsiteY333" fmla="*/ 1145929 h 2546032"/>
                <a:gd name="connsiteX334" fmla="*/ 968907 w 1504473"/>
                <a:gd name="connsiteY334" fmla="*/ 1145929 h 2546032"/>
                <a:gd name="connsiteX335" fmla="*/ 898184 w 1504473"/>
                <a:gd name="connsiteY335" fmla="*/ 1075206 h 2546032"/>
                <a:gd name="connsiteX336" fmla="*/ 898184 w 1504473"/>
                <a:gd name="connsiteY336" fmla="*/ 1064919 h 2546032"/>
                <a:gd name="connsiteX337" fmla="*/ 898612 w 1504473"/>
                <a:gd name="connsiteY337" fmla="*/ 827032 h 2546032"/>
                <a:gd name="connsiteX338" fmla="*/ 452414 w 1504473"/>
                <a:gd name="connsiteY338" fmla="*/ 381691 h 2546032"/>
                <a:gd name="connsiteX339" fmla="*/ 420696 w 1504473"/>
                <a:gd name="connsiteY339" fmla="*/ 409551 h 2546032"/>
                <a:gd name="connsiteX340" fmla="*/ 414695 w 1504473"/>
                <a:gd name="connsiteY340" fmla="*/ 412980 h 2546032"/>
                <a:gd name="connsiteX341" fmla="*/ 816316 w 1504473"/>
                <a:gd name="connsiteY341" fmla="*/ 814602 h 2546032"/>
                <a:gd name="connsiteX342" fmla="*/ 816745 w 1504473"/>
                <a:gd name="connsiteY342" fmla="*/ 822746 h 2546032"/>
                <a:gd name="connsiteX343" fmla="*/ 816745 w 1504473"/>
                <a:gd name="connsiteY343" fmla="*/ 978765 h 2546032"/>
                <a:gd name="connsiteX344" fmla="*/ 812459 w 1504473"/>
                <a:gd name="connsiteY344" fmla="*/ 1034486 h 2546032"/>
                <a:gd name="connsiteX345" fmla="*/ 752023 w 1504473"/>
                <a:gd name="connsiteY345" fmla="*/ 1034486 h 2546032"/>
                <a:gd name="connsiteX346" fmla="*/ 752023 w 1504473"/>
                <a:gd name="connsiteY346" fmla="*/ 974050 h 2546032"/>
                <a:gd name="connsiteX347" fmla="*/ 777312 w 1504473"/>
                <a:gd name="connsiteY347" fmla="*/ 962049 h 2546032"/>
                <a:gd name="connsiteX348" fmla="*/ 777312 w 1504473"/>
                <a:gd name="connsiteY348" fmla="*/ 830890 h 2546032"/>
                <a:gd name="connsiteX349" fmla="*/ 358973 w 1504473"/>
                <a:gd name="connsiteY349" fmla="*/ 412552 h 2546032"/>
                <a:gd name="connsiteX350" fmla="*/ 341400 w 1504473"/>
                <a:gd name="connsiteY350" fmla="*/ 413837 h 2546032"/>
                <a:gd name="connsiteX351" fmla="*/ 553998 w 1504473"/>
                <a:gd name="connsiteY351" fmla="*/ 626436 h 2546032"/>
                <a:gd name="connsiteX352" fmla="*/ 553998 w 1504473"/>
                <a:gd name="connsiteY352" fmla="*/ 630293 h 2546032"/>
                <a:gd name="connsiteX353" fmla="*/ 553569 w 1504473"/>
                <a:gd name="connsiteY353" fmla="*/ 719447 h 2546032"/>
                <a:gd name="connsiteX354" fmla="*/ 569857 w 1504473"/>
                <a:gd name="connsiteY354" fmla="*/ 729306 h 2546032"/>
                <a:gd name="connsiteX355" fmla="*/ 569857 w 1504473"/>
                <a:gd name="connsiteY355" fmla="*/ 790170 h 2546032"/>
                <a:gd name="connsiteX356" fmla="*/ 508992 w 1504473"/>
                <a:gd name="connsiteY356" fmla="*/ 790170 h 2546032"/>
                <a:gd name="connsiteX357" fmla="*/ 508992 w 1504473"/>
                <a:gd name="connsiteY357" fmla="*/ 729734 h 2546032"/>
                <a:gd name="connsiteX358" fmla="*/ 533853 w 1504473"/>
                <a:gd name="connsiteY358" fmla="*/ 717733 h 2546032"/>
                <a:gd name="connsiteX359" fmla="*/ 533853 w 1504473"/>
                <a:gd name="connsiteY359" fmla="*/ 634579 h 2546032"/>
                <a:gd name="connsiteX360" fmla="*/ 316111 w 1504473"/>
                <a:gd name="connsiteY360" fmla="*/ 416838 h 2546032"/>
                <a:gd name="connsiteX361" fmla="*/ 240673 w 1504473"/>
                <a:gd name="connsiteY361" fmla="*/ 442555 h 2546032"/>
                <a:gd name="connsiteX362" fmla="*/ 237244 w 1504473"/>
                <a:gd name="connsiteY362" fmla="*/ 444698 h 2546032"/>
                <a:gd name="connsiteX363" fmla="*/ 391549 w 1504473"/>
                <a:gd name="connsiteY363" fmla="*/ 599003 h 2546032"/>
                <a:gd name="connsiteX364" fmla="*/ 443841 w 1504473"/>
                <a:gd name="connsiteY364" fmla="*/ 605433 h 2546032"/>
                <a:gd name="connsiteX365" fmla="*/ 444270 w 1504473"/>
                <a:gd name="connsiteY365" fmla="*/ 666298 h 2546032"/>
                <a:gd name="connsiteX366" fmla="*/ 383405 w 1504473"/>
                <a:gd name="connsiteY366" fmla="*/ 665869 h 2546032"/>
                <a:gd name="connsiteX367" fmla="*/ 377833 w 1504473"/>
                <a:gd name="connsiteY367" fmla="*/ 612719 h 2546032"/>
                <a:gd name="connsiteX368" fmla="*/ 221385 w 1504473"/>
                <a:gd name="connsiteY368" fmla="*/ 456271 h 2546032"/>
                <a:gd name="connsiteX369" fmla="*/ 167378 w 1504473"/>
                <a:gd name="connsiteY369" fmla="*/ 496991 h 2546032"/>
                <a:gd name="connsiteX370" fmla="*/ 527852 w 1504473"/>
                <a:gd name="connsiteY370" fmla="*/ 857464 h 2546032"/>
                <a:gd name="connsiteX371" fmla="*/ 622149 w 1504473"/>
                <a:gd name="connsiteY371" fmla="*/ 857036 h 2546032"/>
                <a:gd name="connsiteX372" fmla="*/ 628150 w 1504473"/>
                <a:gd name="connsiteY372" fmla="*/ 849749 h 2546032"/>
                <a:gd name="connsiteX373" fmla="*/ 688586 w 1504473"/>
                <a:gd name="connsiteY373" fmla="*/ 849749 h 2546032"/>
                <a:gd name="connsiteX374" fmla="*/ 688586 w 1504473"/>
                <a:gd name="connsiteY374" fmla="*/ 910614 h 2546032"/>
                <a:gd name="connsiteX375" fmla="*/ 628150 w 1504473"/>
                <a:gd name="connsiteY375" fmla="*/ 910614 h 2546032"/>
                <a:gd name="connsiteX376" fmla="*/ 615720 w 1504473"/>
                <a:gd name="connsiteY376" fmla="*/ 877181 h 2546032"/>
                <a:gd name="connsiteX377" fmla="*/ 523566 w 1504473"/>
                <a:gd name="connsiteY377" fmla="*/ 877610 h 2546032"/>
                <a:gd name="connsiteX378" fmla="*/ 519708 w 1504473"/>
                <a:gd name="connsiteY378" fmla="*/ 877181 h 2546032"/>
                <a:gd name="connsiteX379" fmla="*/ 152376 w 1504473"/>
                <a:gd name="connsiteY379" fmla="*/ 509849 h 2546032"/>
                <a:gd name="connsiteX380" fmla="*/ 113800 w 1504473"/>
                <a:gd name="connsiteY380" fmla="*/ 547568 h 2546032"/>
                <a:gd name="connsiteX381" fmla="*/ 116372 w 1504473"/>
                <a:gd name="connsiteY381" fmla="*/ 547568 h 2546032"/>
                <a:gd name="connsiteX382" fmla="*/ 128802 w 1504473"/>
                <a:gd name="connsiteY382" fmla="*/ 547997 h 2546032"/>
                <a:gd name="connsiteX383" fmla="*/ 289965 w 1504473"/>
                <a:gd name="connsiteY383" fmla="*/ 709160 h 2546032"/>
                <a:gd name="connsiteX384" fmla="*/ 330684 w 1504473"/>
                <a:gd name="connsiteY384" fmla="*/ 720304 h 2546032"/>
                <a:gd name="connsiteX385" fmla="*/ 331113 w 1504473"/>
                <a:gd name="connsiteY385" fmla="*/ 781169 h 2546032"/>
                <a:gd name="connsiteX386" fmla="*/ 270248 w 1504473"/>
                <a:gd name="connsiteY386" fmla="*/ 780741 h 2546032"/>
                <a:gd name="connsiteX387" fmla="*/ 259532 w 1504473"/>
                <a:gd name="connsiteY387" fmla="*/ 761881 h 2546032"/>
                <a:gd name="connsiteX388" fmla="*/ 104799 w 1504473"/>
                <a:gd name="connsiteY388" fmla="*/ 607147 h 2546032"/>
                <a:gd name="connsiteX389" fmla="*/ 66651 w 1504473"/>
                <a:gd name="connsiteY389" fmla="*/ 607147 h 2546032"/>
                <a:gd name="connsiteX390" fmla="*/ 29361 w 1504473"/>
                <a:gd name="connsiteY390" fmla="*/ 669298 h 2546032"/>
                <a:gd name="connsiteX391" fmla="*/ 88940 w 1504473"/>
                <a:gd name="connsiteY391" fmla="*/ 669298 h 2546032"/>
                <a:gd name="connsiteX392" fmla="*/ 93226 w 1504473"/>
                <a:gd name="connsiteY392" fmla="*/ 669727 h 2546032"/>
                <a:gd name="connsiteX393" fmla="*/ 268962 w 1504473"/>
                <a:gd name="connsiteY393" fmla="*/ 845463 h 2546032"/>
                <a:gd name="connsiteX394" fmla="*/ 395835 w 1504473"/>
                <a:gd name="connsiteY394" fmla="*/ 845463 h 2546032"/>
                <a:gd name="connsiteX395" fmla="*/ 451128 w 1504473"/>
                <a:gd name="connsiteY395" fmla="*/ 849749 h 2546032"/>
                <a:gd name="connsiteX396" fmla="*/ 451128 w 1504473"/>
                <a:gd name="connsiteY396" fmla="*/ 910185 h 2546032"/>
                <a:gd name="connsiteX397" fmla="*/ 390263 w 1504473"/>
                <a:gd name="connsiteY397" fmla="*/ 910185 h 2546032"/>
                <a:gd name="connsiteX398" fmla="*/ 380405 w 1504473"/>
                <a:gd name="connsiteY398" fmla="*/ 865180 h 2546032"/>
                <a:gd name="connsiteX399" fmla="*/ 263819 w 1504473"/>
                <a:gd name="connsiteY399" fmla="*/ 865180 h 2546032"/>
                <a:gd name="connsiteX400" fmla="*/ 259961 w 1504473"/>
                <a:gd name="connsiteY400" fmla="*/ 865180 h 2546032"/>
                <a:gd name="connsiteX401" fmla="*/ 83796 w 1504473"/>
                <a:gd name="connsiteY401" fmla="*/ 689015 h 2546032"/>
                <a:gd name="connsiteX402" fmla="*/ 19502 w 1504473"/>
                <a:gd name="connsiteY402" fmla="*/ 689015 h 2546032"/>
                <a:gd name="connsiteX403" fmla="*/ 13930 w 1504473"/>
                <a:gd name="connsiteY403" fmla="*/ 741307 h 2546032"/>
                <a:gd name="connsiteX404" fmla="*/ 87225 w 1504473"/>
                <a:gd name="connsiteY404" fmla="*/ 741307 h 2546032"/>
                <a:gd name="connsiteX405" fmla="*/ 93226 w 1504473"/>
                <a:gd name="connsiteY405" fmla="*/ 741307 h 2546032"/>
                <a:gd name="connsiteX406" fmla="*/ 253103 w 1504473"/>
                <a:gd name="connsiteY406" fmla="*/ 901184 h 2546032"/>
                <a:gd name="connsiteX407" fmla="*/ 344400 w 1504473"/>
                <a:gd name="connsiteY407" fmla="*/ 901184 h 2546032"/>
                <a:gd name="connsiteX408" fmla="*/ 350401 w 1504473"/>
                <a:gd name="connsiteY408" fmla="*/ 901184 h 2546032"/>
                <a:gd name="connsiteX409" fmla="*/ 426268 w 1504473"/>
                <a:gd name="connsiteY409" fmla="*/ 977051 h 2546032"/>
                <a:gd name="connsiteX410" fmla="*/ 502134 w 1504473"/>
                <a:gd name="connsiteY410" fmla="*/ 977051 h 2546032"/>
                <a:gd name="connsiteX411" fmla="*/ 502563 w 1504473"/>
                <a:gd name="connsiteY411" fmla="*/ 977051 h 2546032"/>
                <a:gd name="connsiteX412" fmla="*/ 508564 w 1504473"/>
                <a:gd name="connsiteY412" fmla="*/ 969336 h 2546032"/>
                <a:gd name="connsiteX413" fmla="*/ 569428 w 1504473"/>
                <a:gd name="connsiteY413" fmla="*/ 968907 h 2546032"/>
                <a:gd name="connsiteX414" fmla="*/ 569428 w 1504473"/>
                <a:gd name="connsiteY414" fmla="*/ 1029772 h 2546032"/>
                <a:gd name="connsiteX415" fmla="*/ 508564 w 1504473"/>
                <a:gd name="connsiteY415" fmla="*/ 1029772 h 2546032"/>
                <a:gd name="connsiteX416" fmla="*/ 496562 w 1504473"/>
                <a:gd name="connsiteY416" fmla="*/ 1006197 h 2546032"/>
                <a:gd name="connsiteX417" fmla="*/ 420267 w 1504473"/>
                <a:gd name="connsiteY417" fmla="*/ 1006197 h 2546032"/>
                <a:gd name="connsiteX418" fmla="*/ 414266 w 1504473"/>
                <a:gd name="connsiteY418" fmla="*/ 1006197 h 2546032"/>
                <a:gd name="connsiteX419" fmla="*/ 338400 w 1504473"/>
                <a:gd name="connsiteY419" fmla="*/ 930331 h 2546032"/>
                <a:gd name="connsiteX420" fmla="*/ 247531 w 1504473"/>
                <a:gd name="connsiteY420" fmla="*/ 930759 h 2546032"/>
                <a:gd name="connsiteX421" fmla="*/ 241102 w 1504473"/>
                <a:gd name="connsiteY421" fmla="*/ 930331 h 2546032"/>
                <a:gd name="connsiteX422" fmla="*/ 81224 w 1504473"/>
                <a:gd name="connsiteY422" fmla="*/ 770453 h 2546032"/>
                <a:gd name="connsiteX423" fmla="*/ 11359 w 1504473"/>
                <a:gd name="connsiteY423" fmla="*/ 770453 h 2546032"/>
                <a:gd name="connsiteX424" fmla="*/ 7930 w 1504473"/>
                <a:gd name="connsiteY424" fmla="*/ 816745 h 2546032"/>
                <a:gd name="connsiteX425" fmla="*/ 78653 w 1504473"/>
                <a:gd name="connsiteY425" fmla="*/ 816745 h 2546032"/>
                <a:gd name="connsiteX426" fmla="*/ 353401 w 1504473"/>
                <a:gd name="connsiteY426" fmla="*/ 1091494 h 2546032"/>
                <a:gd name="connsiteX427" fmla="*/ 629865 w 1504473"/>
                <a:gd name="connsiteY427" fmla="*/ 1091494 h 2546032"/>
                <a:gd name="connsiteX428" fmla="*/ 632436 w 1504473"/>
                <a:gd name="connsiteY428" fmla="*/ 1088493 h 2546032"/>
                <a:gd name="connsiteX429" fmla="*/ 693301 w 1504473"/>
                <a:gd name="connsiteY429" fmla="*/ 1088065 h 2546032"/>
                <a:gd name="connsiteX430" fmla="*/ 692872 w 1504473"/>
                <a:gd name="connsiteY430" fmla="*/ 1148929 h 2546032"/>
                <a:gd name="connsiteX431" fmla="*/ 632008 w 1504473"/>
                <a:gd name="connsiteY431" fmla="*/ 1148929 h 2546032"/>
                <a:gd name="connsiteX432" fmla="*/ 620006 w 1504473"/>
                <a:gd name="connsiteY432" fmla="*/ 1120640 h 2546032"/>
                <a:gd name="connsiteX433" fmla="*/ 346972 w 1504473"/>
                <a:gd name="connsiteY433" fmla="*/ 1120211 h 2546032"/>
                <a:gd name="connsiteX434" fmla="*/ 340971 w 1504473"/>
                <a:gd name="connsiteY434" fmla="*/ 1120211 h 2546032"/>
                <a:gd name="connsiteX435" fmla="*/ 66223 w 1504473"/>
                <a:gd name="connsiteY435" fmla="*/ 845463 h 2546032"/>
                <a:gd name="connsiteX436" fmla="*/ 5786 w 1504473"/>
                <a:gd name="connsiteY436" fmla="*/ 845463 h 2546032"/>
                <a:gd name="connsiteX437" fmla="*/ 4072 w 1504473"/>
                <a:gd name="connsiteY437" fmla="*/ 892183 h 2546032"/>
                <a:gd name="connsiteX438" fmla="*/ 80367 w 1504473"/>
                <a:gd name="connsiteY438" fmla="*/ 892183 h 2546032"/>
                <a:gd name="connsiteX439" fmla="*/ 86368 w 1504473"/>
                <a:gd name="connsiteY439" fmla="*/ 892183 h 2546032"/>
                <a:gd name="connsiteX440" fmla="*/ 181094 w 1504473"/>
                <a:gd name="connsiteY440" fmla="*/ 986909 h 2546032"/>
                <a:gd name="connsiteX441" fmla="*/ 178951 w 1504473"/>
                <a:gd name="connsiteY441" fmla="*/ 995482 h 2546032"/>
                <a:gd name="connsiteX442" fmla="*/ 155377 w 1504473"/>
                <a:gd name="connsiteY442" fmla="*/ 1083350 h 2546032"/>
                <a:gd name="connsiteX443" fmla="*/ 156234 w 1504473"/>
                <a:gd name="connsiteY443" fmla="*/ 1084207 h 2546032"/>
                <a:gd name="connsiteX444" fmla="*/ 214955 w 1504473"/>
                <a:gd name="connsiteY444" fmla="*/ 1085493 h 2546032"/>
                <a:gd name="connsiteX445" fmla="*/ 214955 w 1504473"/>
                <a:gd name="connsiteY445" fmla="*/ 1145929 h 2546032"/>
                <a:gd name="connsiteX446" fmla="*/ 154519 w 1504473"/>
                <a:gd name="connsiteY446" fmla="*/ 1145929 h 2546032"/>
                <a:gd name="connsiteX447" fmla="*/ 142518 w 1504473"/>
                <a:gd name="connsiteY447" fmla="*/ 1111639 h 2546032"/>
                <a:gd name="connsiteX448" fmla="*/ 122801 w 1504473"/>
                <a:gd name="connsiteY448" fmla="*/ 1091922 h 2546032"/>
                <a:gd name="connsiteX449" fmla="*/ 124944 w 1504473"/>
                <a:gd name="connsiteY449" fmla="*/ 1083778 h 2546032"/>
                <a:gd name="connsiteX450" fmla="*/ 148519 w 1504473"/>
                <a:gd name="connsiteY450" fmla="*/ 995482 h 2546032"/>
                <a:gd name="connsiteX451" fmla="*/ 74795 w 1504473"/>
                <a:gd name="connsiteY451" fmla="*/ 921758 h 2546032"/>
                <a:gd name="connsiteX452" fmla="*/ 3643 w 1504473"/>
                <a:gd name="connsiteY452" fmla="*/ 921758 h 2546032"/>
                <a:gd name="connsiteX453" fmla="*/ 3215 w 1504473"/>
                <a:gd name="connsiteY453" fmla="*/ 995053 h 2546032"/>
                <a:gd name="connsiteX454" fmla="*/ 20360 w 1504473"/>
                <a:gd name="connsiteY454" fmla="*/ 995053 h 2546032"/>
                <a:gd name="connsiteX455" fmla="*/ 32790 w 1504473"/>
                <a:gd name="connsiteY455" fmla="*/ 963335 h 2546032"/>
                <a:gd name="connsiteX456" fmla="*/ 93655 w 1504473"/>
                <a:gd name="connsiteY456" fmla="*/ 963335 h 2546032"/>
                <a:gd name="connsiteX457" fmla="*/ 93655 w 1504473"/>
                <a:gd name="connsiteY457" fmla="*/ 1024199 h 2546032"/>
                <a:gd name="connsiteX458" fmla="*/ 33218 w 1504473"/>
                <a:gd name="connsiteY458" fmla="*/ 1024199 h 2546032"/>
                <a:gd name="connsiteX459" fmla="*/ 3643 w 1504473"/>
                <a:gd name="connsiteY459" fmla="*/ 1024199 h 2546032"/>
                <a:gd name="connsiteX460" fmla="*/ 38791 w 1504473"/>
                <a:gd name="connsiteY460" fmla="*/ 1388102 h 2546032"/>
                <a:gd name="connsiteX461" fmla="*/ 51221 w 1504473"/>
                <a:gd name="connsiteY461" fmla="*/ 1375672 h 2546032"/>
                <a:gd name="connsiteX462" fmla="*/ 51221 w 1504473"/>
                <a:gd name="connsiteY462" fmla="*/ 1279660 h 2546032"/>
                <a:gd name="connsiteX463" fmla="*/ 35362 w 1504473"/>
                <a:gd name="connsiteY463" fmla="*/ 1269802 h 2546032"/>
                <a:gd name="connsiteX464" fmla="*/ 35790 w 1504473"/>
                <a:gd name="connsiteY464" fmla="*/ 1208937 h 2546032"/>
                <a:gd name="connsiteX465" fmla="*/ 96226 w 1504473"/>
                <a:gd name="connsiteY465" fmla="*/ 1208937 h 2546032"/>
                <a:gd name="connsiteX466" fmla="*/ 96226 w 1504473"/>
                <a:gd name="connsiteY466" fmla="*/ 1269802 h 2546032"/>
                <a:gd name="connsiteX467" fmla="*/ 80796 w 1504473"/>
                <a:gd name="connsiteY467" fmla="*/ 1279660 h 2546032"/>
                <a:gd name="connsiteX468" fmla="*/ 80796 w 1504473"/>
                <a:gd name="connsiteY468" fmla="*/ 1382101 h 2546032"/>
                <a:gd name="connsiteX469" fmla="*/ 80796 w 1504473"/>
                <a:gd name="connsiteY469" fmla="*/ 1388102 h 2546032"/>
                <a:gd name="connsiteX470" fmla="*/ 45220 w 1504473"/>
                <a:gd name="connsiteY470" fmla="*/ 1423678 h 2546032"/>
                <a:gd name="connsiteX471" fmla="*/ 54650 w 1504473"/>
                <a:gd name="connsiteY471" fmla="*/ 1471684 h 2546032"/>
                <a:gd name="connsiteX472" fmla="*/ 145518 w 1504473"/>
                <a:gd name="connsiteY472" fmla="*/ 1380816 h 2546032"/>
                <a:gd name="connsiteX473" fmla="*/ 156234 w 1504473"/>
                <a:gd name="connsiteY473" fmla="*/ 1338382 h 2546032"/>
                <a:gd name="connsiteX474" fmla="*/ 202097 w 1504473"/>
                <a:gd name="connsiteY474" fmla="*/ 1328523 h 2546032"/>
                <a:gd name="connsiteX475" fmla="*/ 257818 w 1504473"/>
                <a:gd name="connsiteY475" fmla="*/ 1237655 h 2546032"/>
                <a:gd name="connsiteX476" fmla="*/ 285679 w 1504473"/>
                <a:gd name="connsiteY476" fmla="*/ 1179790 h 2546032"/>
                <a:gd name="connsiteX477" fmla="*/ 1349955 w 1504473"/>
                <a:gd name="connsiteY477" fmla="*/ 1571982 h 2546032"/>
                <a:gd name="connsiteX478" fmla="*/ 1349955 w 1504473"/>
                <a:gd name="connsiteY478" fmla="*/ 1571982 h 2546032"/>
                <a:gd name="connsiteX479" fmla="*/ 1410819 w 1504473"/>
                <a:gd name="connsiteY479" fmla="*/ 1571982 h 2546032"/>
                <a:gd name="connsiteX480" fmla="*/ 1410391 w 1504473"/>
                <a:gd name="connsiteY480" fmla="*/ 1632418 h 2546032"/>
                <a:gd name="connsiteX481" fmla="*/ 1349955 w 1504473"/>
                <a:gd name="connsiteY481" fmla="*/ 1632418 h 2546032"/>
                <a:gd name="connsiteX482" fmla="*/ 1349955 w 1504473"/>
                <a:gd name="connsiteY482" fmla="*/ 1571982 h 2546032"/>
                <a:gd name="connsiteX483" fmla="*/ 1169932 w 1504473"/>
                <a:gd name="connsiteY483" fmla="*/ 900327 h 2546032"/>
                <a:gd name="connsiteX484" fmla="*/ 1109496 w 1504473"/>
                <a:gd name="connsiteY484" fmla="*/ 900327 h 2546032"/>
                <a:gd name="connsiteX485" fmla="*/ 1109067 w 1504473"/>
                <a:gd name="connsiteY485" fmla="*/ 839462 h 2546032"/>
                <a:gd name="connsiteX486" fmla="*/ 1169932 w 1504473"/>
                <a:gd name="connsiteY486" fmla="*/ 839462 h 2546032"/>
                <a:gd name="connsiteX487" fmla="*/ 1169932 w 1504473"/>
                <a:gd name="connsiteY487" fmla="*/ 900327 h 2546032"/>
                <a:gd name="connsiteX488" fmla="*/ 1289090 w 1504473"/>
                <a:gd name="connsiteY488" fmla="*/ 786313 h 2546032"/>
                <a:gd name="connsiteX489" fmla="*/ 1228225 w 1504473"/>
                <a:gd name="connsiteY489" fmla="*/ 786313 h 2546032"/>
                <a:gd name="connsiteX490" fmla="*/ 1228225 w 1504473"/>
                <a:gd name="connsiteY490" fmla="*/ 725448 h 2546032"/>
                <a:gd name="connsiteX491" fmla="*/ 1289090 w 1504473"/>
                <a:gd name="connsiteY491" fmla="*/ 725448 h 2546032"/>
                <a:gd name="connsiteX492" fmla="*/ 1289090 w 1504473"/>
                <a:gd name="connsiteY492" fmla="*/ 786313 h 2546032"/>
                <a:gd name="connsiteX493" fmla="*/ 1225653 w 1504473"/>
                <a:gd name="connsiteY493" fmla="*/ 1447681 h 2546032"/>
                <a:gd name="connsiteX494" fmla="*/ 1225653 w 1504473"/>
                <a:gd name="connsiteY494" fmla="*/ 1447681 h 2546032"/>
                <a:gd name="connsiteX495" fmla="*/ 1286518 w 1504473"/>
                <a:gd name="connsiteY495" fmla="*/ 1447681 h 2546032"/>
                <a:gd name="connsiteX496" fmla="*/ 1286947 w 1504473"/>
                <a:gd name="connsiteY496" fmla="*/ 1508546 h 2546032"/>
                <a:gd name="connsiteX497" fmla="*/ 1226082 w 1504473"/>
                <a:gd name="connsiteY497" fmla="*/ 1508117 h 2546032"/>
                <a:gd name="connsiteX498" fmla="*/ 1225653 w 1504473"/>
                <a:gd name="connsiteY498" fmla="*/ 1447681 h 2546032"/>
                <a:gd name="connsiteX499" fmla="*/ 1107782 w 1504473"/>
                <a:gd name="connsiteY499" fmla="*/ 1328095 h 2546032"/>
                <a:gd name="connsiteX500" fmla="*/ 1168218 w 1504473"/>
                <a:gd name="connsiteY500" fmla="*/ 1328095 h 2546032"/>
                <a:gd name="connsiteX501" fmla="*/ 1168218 w 1504473"/>
                <a:gd name="connsiteY501" fmla="*/ 1388959 h 2546032"/>
                <a:gd name="connsiteX502" fmla="*/ 1107353 w 1504473"/>
                <a:gd name="connsiteY502" fmla="*/ 1388959 h 2546032"/>
                <a:gd name="connsiteX503" fmla="*/ 1107782 w 1504473"/>
                <a:gd name="connsiteY503" fmla="*/ 1328095 h 2546032"/>
                <a:gd name="connsiteX504" fmla="*/ 981766 w 1504473"/>
                <a:gd name="connsiteY504" fmla="*/ 1203793 h 2546032"/>
                <a:gd name="connsiteX505" fmla="*/ 1042630 w 1504473"/>
                <a:gd name="connsiteY505" fmla="*/ 1204222 h 2546032"/>
                <a:gd name="connsiteX506" fmla="*/ 1042630 w 1504473"/>
                <a:gd name="connsiteY506" fmla="*/ 1265087 h 2546032"/>
                <a:gd name="connsiteX507" fmla="*/ 982194 w 1504473"/>
                <a:gd name="connsiteY507" fmla="*/ 1265087 h 2546032"/>
                <a:gd name="connsiteX508" fmla="*/ 981766 w 1504473"/>
                <a:gd name="connsiteY508" fmla="*/ 1203793 h 2546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</a:cxnLst>
              <a:rect l="l" t="t" r="r" b="b"/>
              <a:pathLst>
                <a:path w="1504473" h="2546032">
                  <a:moveTo>
                    <a:pt x="285679" y="1179790"/>
                  </a:moveTo>
                  <a:lnTo>
                    <a:pt x="285679" y="1179790"/>
                  </a:lnTo>
                  <a:cubicBezTo>
                    <a:pt x="293822" y="1147215"/>
                    <a:pt x="292537" y="1113353"/>
                    <a:pt x="298109" y="1080349"/>
                  </a:cubicBezTo>
                  <a:cubicBezTo>
                    <a:pt x="304967" y="1093208"/>
                    <a:pt x="307967" y="1107353"/>
                    <a:pt x="312253" y="1121069"/>
                  </a:cubicBezTo>
                  <a:cubicBezTo>
                    <a:pt x="321255" y="1152787"/>
                    <a:pt x="329827" y="1184934"/>
                    <a:pt x="338400" y="1217081"/>
                  </a:cubicBezTo>
                  <a:cubicBezTo>
                    <a:pt x="347401" y="1227796"/>
                    <a:pt x="350830" y="1241512"/>
                    <a:pt x="347829" y="1254371"/>
                  </a:cubicBezTo>
                  <a:cubicBezTo>
                    <a:pt x="363260" y="1314379"/>
                    <a:pt x="378262" y="1374386"/>
                    <a:pt x="394121" y="1433965"/>
                  </a:cubicBezTo>
                  <a:lnTo>
                    <a:pt x="437412" y="1433965"/>
                  </a:lnTo>
                  <a:lnTo>
                    <a:pt x="526566" y="1344811"/>
                  </a:lnTo>
                  <a:lnTo>
                    <a:pt x="532567" y="1344811"/>
                  </a:lnTo>
                  <a:lnTo>
                    <a:pt x="871180" y="1344811"/>
                  </a:lnTo>
                  <a:cubicBezTo>
                    <a:pt x="873324" y="1339668"/>
                    <a:pt x="876753" y="1335381"/>
                    <a:pt x="880610" y="1331524"/>
                  </a:cubicBezTo>
                  <a:cubicBezTo>
                    <a:pt x="897327" y="1314807"/>
                    <a:pt x="924330" y="1314379"/>
                    <a:pt x="941046" y="1331095"/>
                  </a:cubicBezTo>
                  <a:cubicBezTo>
                    <a:pt x="957763" y="1347811"/>
                    <a:pt x="958191" y="1375243"/>
                    <a:pt x="941475" y="1391960"/>
                  </a:cubicBezTo>
                  <a:cubicBezTo>
                    <a:pt x="924759" y="1408676"/>
                    <a:pt x="897327" y="1408676"/>
                    <a:pt x="880610" y="1391531"/>
                  </a:cubicBezTo>
                  <a:cubicBezTo>
                    <a:pt x="875467" y="1386388"/>
                    <a:pt x="872466" y="1380387"/>
                    <a:pt x="870323" y="1373958"/>
                  </a:cubicBezTo>
                  <a:lnTo>
                    <a:pt x="538996" y="1374386"/>
                  </a:lnTo>
                  <a:lnTo>
                    <a:pt x="449842" y="1463540"/>
                  </a:lnTo>
                  <a:lnTo>
                    <a:pt x="443841" y="1463540"/>
                  </a:lnTo>
                  <a:lnTo>
                    <a:pt x="403122" y="1463540"/>
                  </a:lnTo>
                  <a:cubicBezTo>
                    <a:pt x="406980" y="1473827"/>
                    <a:pt x="412123" y="1483686"/>
                    <a:pt x="417267" y="1493544"/>
                  </a:cubicBezTo>
                  <a:lnTo>
                    <a:pt x="497419" y="1493544"/>
                  </a:lnTo>
                  <a:lnTo>
                    <a:pt x="514993" y="1475970"/>
                  </a:lnTo>
                  <a:cubicBezTo>
                    <a:pt x="512421" y="1462254"/>
                    <a:pt x="515850" y="1448110"/>
                    <a:pt x="526566" y="1437394"/>
                  </a:cubicBezTo>
                  <a:cubicBezTo>
                    <a:pt x="543282" y="1420678"/>
                    <a:pt x="570286" y="1420678"/>
                    <a:pt x="587002" y="1437394"/>
                  </a:cubicBezTo>
                  <a:cubicBezTo>
                    <a:pt x="603718" y="1454110"/>
                    <a:pt x="603718" y="1481114"/>
                    <a:pt x="587002" y="1497830"/>
                  </a:cubicBezTo>
                  <a:cubicBezTo>
                    <a:pt x="571572" y="1513261"/>
                    <a:pt x="547569" y="1514547"/>
                    <a:pt x="530424" y="1501259"/>
                  </a:cubicBezTo>
                  <a:lnTo>
                    <a:pt x="508992" y="1522690"/>
                  </a:lnTo>
                  <a:lnTo>
                    <a:pt x="430982" y="1522690"/>
                  </a:lnTo>
                  <a:cubicBezTo>
                    <a:pt x="433126" y="1528262"/>
                    <a:pt x="435269" y="1533835"/>
                    <a:pt x="436555" y="1539407"/>
                  </a:cubicBezTo>
                  <a:cubicBezTo>
                    <a:pt x="437412" y="1542407"/>
                    <a:pt x="437841" y="1545407"/>
                    <a:pt x="438698" y="1548408"/>
                  </a:cubicBezTo>
                  <a:cubicBezTo>
                    <a:pt x="449413" y="1548837"/>
                    <a:pt x="459700" y="1552694"/>
                    <a:pt x="467844" y="1560838"/>
                  </a:cubicBezTo>
                  <a:cubicBezTo>
                    <a:pt x="484561" y="1577554"/>
                    <a:pt x="484989" y="1604558"/>
                    <a:pt x="468273" y="1621274"/>
                  </a:cubicBezTo>
                  <a:cubicBezTo>
                    <a:pt x="461843" y="1627703"/>
                    <a:pt x="454128" y="1631561"/>
                    <a:pt x="445984" y="1633276"/>
                  </a:cubicBezTo>
                  <a:cubicBezTo>
                    <a:pt x="446413" y="1651707"/>
                    <a:pt x="445984" y="1669709"/>
                    <a:pt x="444270" y="1688140"/>
                  </a:cubicBezTo>
                  <a:lnTo>
                    <a:pt x="548426" y="1583984"/>
                  </a:lnTo>
                  <a:lnTo>
                    <a:pt x="554427" y="1584412"/>
                  </a:lnTo>
                  <a:lnTo>
                    <a:pt x="635865" y="1584412"/>
                  </a:lnTo>
                  <a:cubicBezTo>
                    <a:pt x="636723" y="1574983"/>
                    <a:pt x="640580" y="1565553"/>
                    <a:pt x="647867" y="1558266"/>
                  </a:cubicBezTo>
                  <a:cubicBezTo>
                    <a:pt x="664583" y="1541550"/>
                    <a:pt x="691587" y="1541550"/>
                    <a:pt x="708303" y="1558266"/>
                  </a:cubicBezTo>
                  <a:cubicBezTo>
                    <a:pt x="725019" y="1574983"/>
                    <a:pt x="725448" y="1602415"/>
                    <a:pt x="708732" y="1619131"/>
                  </a:cubicBezTo>
                  <a:cubicBezTo>
                    <a:pt x="692015" y="1635847"/>
                    <a:pt x="664583" y="1635847"/>
                    <a:pt x="647867" y="1618702"/>
                  </a:cubicBezTo>
                  <a:cubicBezTo>
                    <a:pt x="646152" y="1616988"/>
                    <a:pt x="644866" y="1615702"/>
                    <a:pt x="643581" y="1613559"/>
                  </a:cubicBezTo>
                  <a:lnTo>
                    <a:pt x="560427" y="1613130"/>
                  </a:lnTo>
                  <a:lnTo>
                    <a:pt x="436126" y="1737432"/>
                  </a:lnTo>
                  <a:cubicBezTo>
                    <a:pt x="436126" y="1737432"/>
                    <a:pt x="436126" y="1737860"/>
                    <a:pt x="436126" y="1737860"/>
                  </a:cubicBezTo>
                  <a:cubicBezTo>
                    <a:pt x="430125" y="1764435"/>
                    <a:pt x="421124" y="1790152"/>
                    <a:pt x="413837" y="1816727"/>
                  </a:cubicBezTo>
                  <a:cubicBezTo>
                    <a:pt x="411694" y="1829157"/>
                    <a:pt x="409123" y="1841587"/>
                    <a:pt x="406980" y="1854017"/>
                  </a:cubicBezTo>
                  <a:lnTo>
                    <a:pt x="522280" y="1738717"/>
                  </a:lnTo>
                  <a:cubicBezTo>
                    <a:pt x="522708" y="1738289"/>
                    <a:pt x="523566" y="1737860"/>
                    <a:pt x="524423" y="1737432"/>
                  </a:cubicBezTo>
                  <a:cubicBezTo>
                    <a:pt x="512421" y="1720715"/>
                    <a:pt x="514136" y="1697141"/>
                    <a:pt x="529138" y="1682139"/>
                  </a:cubicBezTo>
                  <a:cubicBezTo>
                    <a:pt x="545854" y="1665422"/>
                    <a:pt x="572429" y="1665422"/>
                    <a:pt x="589574" y="1682139"/>
                  </a:cubicBezTo>
                  <a:cubicBezTo>
                    <a:pt x="606290" y="1698855"/>
                    <a:pt x="606719" y="1726287"/>
                    <a:pt x="590002" y="1743004"/>
                  </a:cubicBezTo>
                  <a:cubicBezTo>
                    <a:pt x="578430" y="1754577"/>
                    <a:pt x="561713" y="1758006"/>
                    <a:pt x="546711" y="1753291"/>
                  </a:cubicBezTo>
                  <a:cubicBezTo>
                    <a:pt x="546283" y="1755434"/>
                    <a:pt x="544997" y="1757577"/>
                    <a:pt x="543282" y="1759720"/>
                  </a:cubicBezTo>
                  <a:lnTo>
                    <a:pt x="397978" y="1905024"/>
                  </a:lnTo>
                  <a:cubicBezTo>
                    <a:pt x="396692" y="1911882"/>
                    <a:pt x="395407" y="1918740"/>
                    <a:pt x="394121" y="1926027"/>
                  </a:cubicBezTo>
                  <a:cubicBezTo>
                    <a:pt x="389835" y="1948315"/>
                    <a:pt x="385548" y="1970603"/>
                    <a:pt x="380833" y="1992892"/>
                  </a:cubicBezTo>
                  <a:lnTo>
                    <a:pt x="782884" y="1590842"/>
                  </a:lnTo>
                  <a:lnTo>
                    <a:pt x="782884" y="1514975"/>
                  </a:lnTo>
                  <a:cubicBezTo>
                    <a:pt x="776883" y="1512832"/>
                    <a:pt x="771311" y="1509403"/>
                    <a:pt x="766596" y="1504688"/>
                  </a:cubicBezTo>
                  <a:cubicBezTo>
                    <a:pt x="749880" y="1487972"/>
                    <a:pt x="749880" y="1460968"/>
                    <a:pt x="767025" y="1444252"/>
                  </a:cubicBezTo>
                  <a:cubicBezTo>
                    <a:pt x="783741" y="1427536"/>
                    <a:pt x="810744" y="1427107"/>
                    <a:pt x="827461" y="1443823"/>
                  </a:cubicBezTo>
                  <a:cubicBezTo>
                    <a:pt x="844177" y="1460540"/>
                    <a:pt x="844606" y="1488400"/>
                    <a:pt x="827889" y="1505117"/>
                  </a:cubicBezTo>
                  <a:cubicBezTo>
                    <a:pt x="823175" y="1509832"/>
                    <a:pt x="818031" y="1512832"/>
                    <a:pt x="812459" y="1514975"/>
                  </a:cubicBezTo>
                  <a:lnTo>
                    <a:pt x="812030" y="1596842"/>
                  </a:lnTo>
                  <a:lnTo>
                    <a:pt x="812030" y="1602843"/>
                  </a:lnTo>
                  <a:lnTo>
                    <a:pt x="373547" y="2041755"/>
                  </a:lnTo>
                  <a:lnTo>
                    <a:pt x="369261" y="2041755"/>
                  </a:lnTo>
                  <a:cubicBezTo>
                    <a:pt x="363688" y="2062758"/>
                    <a:pt x="356830" y="2083761"/>
                    <a:pt x="348258" y="2103906"/>
                  </a:cubicBezTo>
                  <a:cubicBezTo>
                    <a:pt x="345686" y="2109907"/>
                    <a:pt x="343543" y="2115907"/>
                    <a:pt x="340971" y="2121480"/>
                  </a:cubicBezTo>
                  <a:lnTo>
                    <a:pt x="370546" y="2121480"/>
                  </a:lnTo>
                  <a:lnTo>
                    <a:pt x="638437" y="1853589"/>
                  </a:lnTo>
                  <a:cubicBezTo>
                    <a:pt x="634151" y="1839016"/>
                    <a:pt x="637580" y="1822728"/>
                    <a:pt x="649153" y="1811584"/>
                  </a:cubicBezTo>
                  <a:cubicBezTo>
                    <a:pt x="665869" y="1794867"/>
                    <a:pt x="693301" y="1794867"/>
                    <a:pt x="710017" y="1811584"/>
                  </a:cubicBezTo>
                  <a:cubicBezTo>
                    <a:pt x="726734" y="1828300"/>
                    <a:pt x="726734" y="1855303"/>
                    <a:pt x="710017" y="1872020"/>
                  </a:cubicBezTo>
                  <a:cubicBezTo>
                    <a:pt x="695444" y="1886593"/>
                    <a:pt x="673156" y="1888736"/>
                    <a:pt x="656439" y="1877592"/>
                  </a:cubicBezTo>
                  <a:lnTo>
                    <a:pt x="383405" y="2150626"/>
                  </a:lnTo>
                  <a:lnTo>
                    <a:pt x="377404" y="2150626"/>
                  </a:lnTo>
                  <a:lnTo>
                    <a:pt x="329827" y="2150626"/>
                  </a:lnTo>
                  <a:cubicBezTo>
                    <a:pt x="323826" y="2166485"/>
                    <a:pt x="318683" y="2182773"/>
                    <a:pt x="314396" y="2199489"/>
                  </a:cubicBezTo>
                  <a:cubicBezTo>
                    <a:pt x="317826" y="2205919"/>
                    <a:pt x="321255" y="2212348"/>
                    <a:pt x="324255" y="2218349"/>
                  </a:cubicBezTo>
                  <a:lnTo>
                    <a:pt x="408694" y="2218349"/>
                  </a:lnTo>
                  <a:lnTo>
                    <a:pt x="752880" y="1874163"/>
                  </a:lnTo>
                  <a:lnTo>
                    <a:pt x="752880" y="1718572"/>
                  </a:lnTo>
                  <a:cubicBezTo>
                    <a:pt x="752880" y="1715143"/>
                    <a:pt x="754166" y="1711285"/>
                    <a:pt x="756738" y="1708714"/>
                  </a:cubicBezTo>
                  <a:cubicBezTo>
                    <a:pt x="758452" y="1700570"/>
                    <a:pt x="762310" y="1692426"/>
                    <a:pt x="768310" y="1686425"/>
                  </a:cubicBezTo>
                  <a:cubicBezTo>
                    <a:pt x="785027" y="1669709"/>
                    <a:pt x="812030" y="1669709"/>
                    <a:pt x="828747" y="1686425"/>
                  </a:cubicBezTo>
                  <a:cubicBezTo>
                    <a:pt x="845463" y="1703142"/>
                    <a:pt x="845463" y="1730145"/>
                    <a:pt x="828747" y="1746861"/>
                  </a:cubicBezTo>
                  <a:cubicBezTo>
                    <a:pt x="816316" y="1759291"/>
                    <a:pt x="797457" y="1763149"/>
                    <a:pt x="782026" y="1756720"/>
                  </a:cubicBezTo>
                  <a:lnTo>
                    <a:pt x="782026" y="1887879"/>
                  </a:lnTo>
                  <a:lnTo>
                    <a:pt x="421553" y="2248781"/>
                  </a:lnTo>
                  <a:lnTo>
                    <a:pt x="340543" y="2248781"/>
                  </a:lnTo>
                  <a:cubicBezTo>
                    <a:pt x="347829" y="2262068"/>
                    <a:pt x="355116" y="2275356"/>
                    <a:pt x="362402" y="2288643"/>
                  </a:cubicBezTo>
                  <a:cubicBezTo>
                    <a:pt x="372261" y="2295930"/>
                    <a:pt x="382119" y="2302788"/>
                    <a:pt x="391978" y="2310075"/>
                  </a:cubicBezTo>
                  <a:lnTo>
                    <a:pt x="393692" y="2310075"/>
                  </a:lnTo>
                  <a:lnTo>
                    <a:pt x="812887" y="1890879"/>
                  </a:lnTo>
                  <a:lnTo>
                    <a:pt x="813316" y="1812869"/>
                  </a:lnTo>
                  <a:lnTo>
                    <a:pt x="813316" y="1806869"/>
                  </a:lnTo>
                  <a:lnTo>
                    <a:pt x="911900" y="1708285"/>
                  </a:lnTo>
                  <a:lnTo>
                    <a:pt x="893469" y="1639276"/>
                  </a:lnTo>
                  <a:cubicBezTo>
                    <a:pt x="891326" y="1637562"/>
                    <a:pt x="889183" y="1636276"/>
                    <a:pt x="887468" y="1634133"/>
                  </a:cubicBezTo>
                  <a:cubicBezTo>
                    <a:pt x="870752" y="1617417"/>
                    <a:pt x="870752" y="1590413"/>
                    <a:pt x="887468" y="1573268"/>
                  </a:cubicBezTo>
                  <a:cubicBezTo>
                    <a:pt x="904185" y="1556552"/>
                    <a:pt x="931617" y="1556552"/>
                    <a:pt x="948333" y="1573268"/>
                  </a:cubicBezTo>
                  <a:cubicBezTo>
                    <a:pt x="965049" y="1589984"/>
                    <a:pt x="965049" y="1616988"/>
                    <a:pt x="948333" y="1633704"/>
                  </a:cubicBezTo>
                  <a:cubicBezTo>
                    <a:pt x="941904" y="1640134"/>
                    <a:pt x="934188" y="1644420"/>
                    <a:pt x="926045" y="1645706"/>
                  </a:cubicBezTo>
                  <a:lnTo>
                    <a:pt x="942761" y="1708714"/>
                  </a:lnTo>
                  <a:lnTo>
                    <a:pt x="944904" y="1716857"/>
                  </a:lnTo>
                  <a:lnTo>
                    <a:pt x="842891" y="1819299"/>
                  </a:lnTo>
                  <a:lnTo>
                    <a:pt x="842891" y="1896451"/>
                  </a:lnTo>
                  <a:lnTo>
                    <a:pt x="842891" y="1902452"/>
                  </a:lnTo>
                  <a:lnTo>
                    <a:pt x="417267" y="2328077"/>
                  </a:lnTo>
                  <a:cubicBezTo>
                    <a:pt x="427125" y="2335364"/>
                    <a:pt x="436983" y="2343079"/>
                    <a:pt x="446842" y="2350794"/>
                  </a:cubicBezTo>
                  <a:lnTo>
                    <a:pt x="862608" y="1935028"/>
                  </a:lnTo>
                  <a:lnTo>
                    <a:pt x="884896" y="1852303"/>
                  </a:lnTo>
                  <a:lnTo>
                    <a:pt x="885754" y="1848874"/>
                  </a:lnTo>
                  <a:lnTo>
                    <a:pt x="1008340" y="1726287"/>
                  </a:lnTo>
                  <a:lnTo>
                    <a:pt x="1008340" y="1515832"/>
                  </a:lnTo>
                  <a:cubicBezTo>
                    <a:pt x="1007912" y="1515404"/>
                    <a:pt x="1007483" y="1515404"/>
                    <a:pt x="1007055" y="1514975"/>
                  </a:cubicBezTo>
                  <a:cubicBezTo>
                    <a:pt x="990338" y="1498259"/>
                    <a:pt x="990338" y="1470827"/>
                    <a:pt x="1007055" y="1454110"/>
                  </a:cubicBezTo>
                  <a:cubicBezTo>
                    <a:pt x="1023771" y="1437394"/>
                    <a:pt x="1050774" y="1437394"/>
                    <a:pt x="1067491" y="1454539"/>
                  </a:cubicBezTo>
                  <a:cubicBezTo>
                    <a:pt x="1084207" y="1471255"/>
                    <a:pt x="1084207" y="1498259"/>
                    <a:pt x="1067491" y="1514975"/>
                  </a:cubicBezTo>
                  <a:cubicBezTo>
                    <a:pt x="1059347" y="1523119"/>
                    <a:pt x="1048203" y="1527834"/>
                    <a:pt x="1037487" y="1527834"/>
                  </a:cubicBezTo>
                  <a:lnTo>
                    <a:pt x="1037487" y="1732717"/>
                  </a:lnTo>
                  <a:lnTo>
                    <a:pt x="1037487" y="1738717"/>
                  </a:lnTo>
                  <a:lnTo>
                    <a:pt x="911471" y="1864733"/>
                  </a:lnTo>
                  <a:lnTo>
                    <a:pt x="889611" y="1946601"/>
                  </a:lnTo>
                  <a:lnTo>
                    <a:pt x="888754" y="1950458"/>
                  </a:lnTo>
                  <a:lnTo>
                    <a:pt x="469559" y="2369654"/>
                  </a:lnTo>
                  <a:cubicBezTo>
                    <a:pt x="472988" y="2372225"/>
                    <a:pt x="476417" y="2375226"/>
                    <a:pt x="479417" y="2377797"/>
                  </a:cubicBezTo>
                  <a:lnTo>
                    <a:pt x="1033201" y="1824014"/>
                  </a:lnTo>
                  <a:lnTo>
                    <a:pt x="1039202" y="1824014"/>
                  </a:lnTo>
                  <a:lnTo>
                    <a:pt x="1113354" y="1823585"/>
                  </a:lnTo>
                  <a:cubicBezTo>
                    <a:pt x="1115497" y="1818442"/>
                    <a:pt x="1118926" y="1813298"/>
                    <a:pt x="1123212" y="1809012"/>
                  </a:cubicBezTo>
                  <a:cubicBezTo>
                    <a:pt x="1139928" y="1792296"/>
                    <a:pt x="1166932" y="1792296"/>
                    <a:pt x="1184077" y="1809012"/>
                  </a:cubicBezTo>
                  <a:cubicBezTo>
                    <a:pt x="1200793" y="1825728"/>
                    <a:pt x="1200793" y="1852732"/>
                    <a:pt x="1184077" y="1869448"/>
                  </a:cubicBezTo>
                  <a:cubicBezTo>
                    <a:pt x="1167360" y="1886164"/>
                    <a:pt x="1140357" y="1886164"/>
                    <a:pt x="1123641" y="1869448"/>
                  </a:cubicBezTo>
                  <a:cubicBezTo>
                    <a:pt x="1118926" y="1864733"/>
                    <a:pt x="1115497" y="1858732"/>
                    <a:pt x="1113354" y="1852732"/>
                  </a:cubicBezTo>
                  <a:lnTo>
                    <a:pt x="1046488" y="1852732"/>
                  </a:lnTo>
                  <a:lnTo>
                    <a:pt x="502563" y="2396657"/>
                  </a:lnTo>
                  <a:cubicBezTo>
                    <a:pt x="511564" y="2404372"/>
                    <a:pt x="520565" y="2411659"/>
                    <a:pt x="529566" y="2419374"/>
                  </a:cubicBezTo>
                  <a:lnTo>
                    <a:pt x="869466" y="2079474"/>
                  </a:lnTo>
                  <a:cubicBezTo>
                    <a:pt x="870323" y="2078617"/>
                    <a:pt x="871609" y="2077331"/>
                    <a:pt x="872895" y="2076474"/>
                  </a:cubicBezTo>
                  <a:cubicBezTo>
                    <a:pt x="873324" y="2065758"/>
                    <a:pt x="877181" y="2055471"/>
                    <a:pt x="885325" y="2047327"/>
                  </a:cubicBezTo>
                  <a:cubicBezTo>
                    <a:pt x="902041" y="2030611"/>
                    <a:pt x="929045" y="2030611"/>
                    <a:pt x="946190" y="2047327"/>
                  </a:cubicBezTo>
                  <a:cubicBezTo>
                    <a:pt x="962906" y="2064044"/>
                    <a:pt x="962906" y="2091047"/>
                    <a:pt x="946190" y="2107763"/>
                  </a:cubicBezTo>
                  <a:cubicBezTo>
                    <a:pt x="936760" y="2117193"/>
                    <a:pt x="924330" y="2121051"/>
                    <a:pt x="912328" y="2119765"/>
                  </a:cubicBezTo>
                  <a:cubicBezTo>
                    <a:pt x="911900" y="2120194"/>
                    <a:pt x="911900" y="2120194"/>
                    <a:pt x="911471" y="2120622"/>
                  </a:cubicBezTo>
                  <a:lnTo>
                    <a:pt x="574143" y="2457950"/>
                  </a:lnTo>
                  <a:cubicBezTo>
                    <a:pt x="584430" y="2467380"/>
                    <a:pt x="595146" y="2476810"/>
                    <a:pt x="605433" y="2486668"/>
                  </a:cubicBezTo>
                  <a:lnTo>
                    <a:pt x="1013913" y="2078188"/>
                  </a:lnTo>
                  <a:lnTo>
                    <a:pt x="1013913" y="1989892"/>
                  </a:lnTo>
                  <a:cubicBezTo>
                    <a:pt x="1010912" y="1988177"/>
                    <a:pt x="1007483" y="1986034"/>
                    <a:pt x="1004912" y="1983462"/>
                  </a:cubicBezTo>
                  <a:cubicBezTo>
                    <a:pt x="988195" y="1966746"/>
                    <a:pt x="988624" y="1939314"/>
                    <a:pt x="1005340" y="1922597"/>
                  </a:cubicBezTo>
                  <a:cubicBezTo>
                    <a:pt x="1022057" y="1905881"/>
                    <a:pt x="1049060" y="1905881"/>
                    <a:pt x="1065776" y="1922597"/>
                  </a:cubicBezTo>
                  <a:cubicBezTo>
                    <a:pt x="1082493" y="1939314"/>
                    <a:pt x="1082493" y="1966317"/>
                    <a:pt x="1065776" y="1983034"/>
                  </a:cubicBezTo>
                  <a:cubicBezTo>
                    <a:pt x="1061919" y="1986891"/>
                    <a:pt x="1057632" y="1989892"/>
                    <a:pt x="1052917" y="1992035"/>
                  </a:cubicBezTo>
                  <a:lnTo>
                    <a:pt x="1052917" y="2086332"/>
                  </a:lnTo>
                  <a:lnTo>
                    <a:pt x="1052917" y="2094476"/>
                  </a:lnTo>
                  <a:lnTo>
                    <a:pt x="634151" y="2513243"/>
                  </a:lnTo>
                  <a:cubicBezTo>
                    <a:pt x="644438" y="2523530"/>
                    <a:pt x="655153" y="2533388"/>
                    <a:pt x="665440" y="2544104"/>
                  </a:cubicBezTo>
                  <a:lnTo>
                    <a:pt x="1260801" y="1948744"/>
                  </a:lnTo>
                  <a:lnTo>
                    <a:pt x="1260801" y="1797010"/>
                  </a:lnTo>
                  <a:lnTo>
                    <a:pt x="1260801" y="1785009"/>
                  </a:lnTo>
                  <a:lnTo>
                    <a:pt x="1349097" y="1696712"/>
                  </a:lnTo>
                  <a:lnTo>
                    <a:pt x="1361099" y="1696712"/>
                  </a:lnTo>
                  <a:lnTo>
                    <a:pt x="1497830" y="1697141"/>
                  </a:lnTo>
                  <a:lnTo>
                    <a:pt x="1502117" y="1692854"/>
                  </a:lnTo>
                  <a:cubicBezTo>
                    <a:pt x="1349955" y="1277088"/>
                    <a:pt x="1301091" y="844177"/>
                    <a:pt x="1353812" y="435269"/>
                  </a:cubicBezTo>
                  <a:cubicBezTo>
                    <a:pt x="1336239" y="431411"/>
                    <a:pt x="1319951" y="423267"/>
                    <a:pt x="1304520" y="413837"/>
                  </a:cubicBezTo>
                  <a:cubicBezTo>
                    <a:pt x="1299377" y="410837"/>
                    <a:pt x="1294662" y="407837"/>
                    <a:pt x="1289947" y="404408"/>
                  </a:cubicBezTo>
                  <a:lnTo>
                    <a:pt x="1289947" y="467416"/>
                  </a:lnTo>
                  <a:cubicBezTo>
                    <a:pt x="1291662" y="468701"/>
                    <a:pt x="1293805" y="470416"/>
                    <a:pt x="1295519" y="472130"/>
                  </a:cubicBezTo>
                  <a:cubicBezTo>
                    <a:pt x="1312236" y="488847"/>
                    <a:pt x="1312236" y="516279"/>
                    <a:pt x="1295519" y="532995"/>
                  </a:cubicBezTo>
                  <a:cubicBezTo>
                    <a:pt x="1278803" y="549712"/>
                    <a:pt x="1251800" y="549712"/>
                    <a:pt x="1234655" y="532995"/>
                  </a:cubicBezTo>
                  <a:cubicBezTo>
                    <a:pt x="1217938" y="516279"/>
                    <a:pt x="1217938" y="489275"/>
                    <a:pt x="1234655" y="472559"/>
                  </a:cubicBezTo>
                  <a:cubicBezTo>
                    <a:pt x="1241941" y="465272"/>
                    <a:pt x="1250942" y="461415"/>
                    <a:pt x="1260801" y="460558"/>
                  </a:cubicBezTo>
                  <a:lnTo>
                    <a:pt x="1260801" y="388120"/>
                  </a:lnTo>
                  <a:lnTo>
                    <a:pt x="1260801" y="384262"/>
                  </a:lnTo>
                  <a:cubicBezTo>
                    <a:pt x="1246227" y="373547"/>
                    <a:pt x="1232083" y="362402"/>
                    <a:pt x="1217938" y="351258"/>
                  </a:cubicBezTo>
                  <a:cubicBezTo>
                    <a:pt x="1199507" y="336256"/>
                    <a:pt x="1180648" y="321254"/>
                    <a:pt x="1166503" y="301966"/>
                  </a:cubicBezTo>
                  <a:cubicBezTo>
                    <a:pt x="1162217" y="296394"/>
                    <a:pt x="1158788" y="289965"/>
                    <a:pt x="1157073" y="283107"/>
                  </a:cubicBezTo>
                  <a:lnTo>
                    <a:pt x="1132642" y="307538"/>
                  </a:lnTo>
                  <a:lnTo>
                    <a:pt x="1132642" y="342686"/>
                  </a:lnTo>
                  <a:cubicBezTo>
                    <a:pt x="1147644" y="337542"/>
                    <a:pt x="1165217" y="340971"/>
                    <a:pt x="1177647" y="352973"/>
                  </a:cubicBezTo>
                  <a:cubicBezTo>
                    <a:pt x="1194364" y="369689"/>
                    <a:pt x="1194364" y="396692"/>
                    <a:pt x="1177647" y="413409"/>
                  </a:cubicBezTo>
                  <a:cubicBezTo>
                    <a:pt x="1160931" y="430125"/>
                    <a:pt x="1133499" y="430125"/>
                    <a:pt x="1116783" y="413409"/>
                  </a:cubicBezTo>
                  <a:cubicBezTo>
                    <a:pt x="1101352" y="397978"/>
                    <a:pt x="1100495" y="373547"/>
                    <a:pt x="1113354" y="356830"/>
                  </a:cubicBezTo>
                  <a:lnTo>
                    <a:pt x="1113354" y="303681"/>
                  </a:lnTo>
                  <a:lnTo>
                    <a:pt x="1113782" y="299395"/>
                  </a:lnTo>
                  <a:lnTo>
                    <a:pt x="1156216" y="256961"/>
                  </a:lnTo>
                  <a:cubicBezTo>
                    <a:pt x="1157502" y="228671"/>
                    <a:pt x="1161788" y="200811"/>
                    <a:pt x="1168646" y="173379"/>
                  </a:cubicBezTo>
                  <a:cubicBezTo>
                    <a:pt x="1168646" y="172950"/>
                    <a:pt x="1169075" y="172522"/>
                    <a:pt x="1169075" y="171664"/>
                  </a:cubicBezTo>
                  <a:cubicBezTo>
                    <a:pt x="1152359" y="186666"/>
                    <a:pt x="1126641" y="186238"/>
                    <a:pt x="1110782" y="169950"/>
                  </a:cubicBezTo>
                  <a:cubicBezTo>
                    <a:pt x="1109067" y="168235"/>
                    <a:pt x="1107782" y="166092"/>
                    <a:pt x="1106067" y="164378"/>
                  </a:cubicBezTo>
                  <a:lnTo>
                    <a:pt x="1051203" y="163949"/>
                  </a:lnTo>
                  <a:lnTo>
                    <a:pt x="1043059" y="163949"/>
                  </a:lnTo>
                  <a:lnTo>
                    <a:pt x="880182" y="3215"/>
                  </a:lnTo>
                  <a:lnTo>
                    <a:pt x="776454" y="3215"/>
                  </a:lnTo>
                  <a:cubicBezTo>
                    <a:pt x="776026" y="7072"/>
                    <a:pt x="775168" y="10930"/>
                    <a:pt x="774740" y="14359"/>
                  </a:cubicBezTo>
                  <a:cubicBezTo>
                    <a:pt x="773883" y="19074"/>
                    <a:pt x="772597" y="23789"/>
                    <a:pt x="771740" y="28504"/>
                  </a:cubicBezTo>
                  <a:lnTo>
                    <a:pt x="861751" y="28504"/>
                  </a:lnTo>
                  <a:lnTo>
                    <a:pt x="869895" y="28504"/>
                  </a:lnTo>
                  <a:lnTo>
                    <a:pt x="1057204" y="215384"/>
                  </a:lnTo>
                  <a:cubicBezTo>
                    <a:pt x="1061490" y="219670"/>
                    <a:pt x="1063633" y="225671"/>
                    <a:pt x="1062776" y="231672"/>
                  </a:cubicBezTo>
                  <a:cubicBezTo>
                    <a:pt x="1071777" y="247960"/>
                    <a:pt x="1069205" y="268962"/>
                    <a:pt x="1055489" y="283107"/>
                  </a:cubicBezTo>
                  <a:cubicBezTo>
                    <a:pt x="1038773" y="299823"/>
                    <a:pt x="1011770" y="299823"/>
                    <a:pt x="995053" y="283107"/>
                  </a:cubicBezTo>
                  <a:cubicBezTo>
                    <a:pt x="978337" y="266390"/>
                    <a:pt x="977908" y="239387"/>
                    <a:pt x="994625" y="222242"/>
                  </a:cubicBezTo>
                  <a:cubicBezTo>
                    <a:pt x="997196" y="219670"/>
                    <a:pt x="999768" y="217527"/>
                    <a:pt x="1002340" y="215813"/>
                  </a:cubicBezTo>
                  <a:lnTo>
                    <a:pt x="853607" y="67080"/>
                  </a:lnTo>
                  <a:lnTo>
                    <a:pt x="758881" y="67080"/>
                  </a:lnTo>
                  <a:cubicBezTo>
                    <a:pt x="755452" y="74795"/>
                    <a:pt x="751594" y="82510"/>
                    <a:pt x="746879" y="89797"/>
                  </a:cubicBezTo>
                  <a:cubicBezTo>
                    <a:pt x="745593" y="91940"/>
                    <a:pt x="744307" y="93655"/>
                    <a:pt x="742593" y="95798"/>
                  </a:cubicBezTo>
                  <a:lnTo>
                    <a:pt x="844177" y="95798"/>
                  </a:lnTo>
                  <a:lnTo>
                    <a:pt x="848035" y="95798"/>
                  </a:lnTo>
                  <a:lnTo>
                    <a:pt x="958191" y="205954"/>
                  </a:lnTo>
                  <a:lnTo>
                    <a:pt x="958191" y="209812"/>
                  </a:lnTo>
                  <a:lnTo>
                    <a:pt x="958191" y="369260"/>
                  </a:lnTo>
                  <a:lnTo>
                    <a:pt x="1120212" y="531281"/>
                  </a:lnTo>
                  <a:lnTo>
                    <a:pt x="1167360" y="530852"/>
                  </a:lnTo>
                  <a:lnTo>
                    <a:pt x="1171647" y="530852"/>
                  </a:lnTo>
                  <a:lnTo>
                    <a:pt x="1250514" y="609719"/>
                  </a:lnTo>
                  <a:lnTo>
                    <a:pt x="1250514" y="613577"/>
                  </a:lnTo>
                  <a:lnTo>
                    <a:pt x="1250514" y="659868"/>
                  </a:lnTo>
                  <a:lnTo>
                    <a:pt x="1250514" y="664154"/>
                  </a:lnTo>
                  <a:lnTo>
                    <a:pt x="1160931" y="753737"/>
                  </a:lnTo>
                  <a:lnTo>
                    <a:pt x="1156645" y="753737"/>
                  </a:lnTo>
                  <a:lnTo>
                    <a:pt x="1068348" y="753737"/>
                  </a:lnTo>
                  <a:cubicBezTo>
                    <a:pt x="1068777" y="764881"/>
                    <a:pt x="1064490" y="776454"/>
                    <a:pt x="1055918" y="785027"/>
                  </a:cubicBezTo>
                  <a:cubicBezTo>
                    <a:pt x="1039202" y="801743"/>
                    <a:pt x="1012198" y="801743"/>
                    <a:pt x="995053" y="784598"/>
                  </a:cubicBezTo>
                  <a:cubicBezTo>
                    <a:pt x="978337" y="767882"/>
                    <a:pt x="978337" y="740878"/>
                    <a:pt x="995053" y="724162"/>
                  </a:cubicBezTo>
                  <a:cubicBezTo>
                    <a:pt x="1011770" y="707446"/>
                    <a:pt x="1038773" y="707017"/>
                    <a:pt x="1055489" y="723733"/>
                  </a:cubicBezTo>
                  <a:cubicBezTo>
                    <a:pt x="1058490" y="726734"/>
                    <a:pt x="1060633" y="730163"/>
                    <a:pt x="1062776" y="733592"/>
                  </a:cubicBezTo>
                  <a:lnTo>
                    <a:pt x="1152359" y="733592"/>
                  </a:lnTo>
                  <a:lnTo>
                    <a:pt x="1230368" y="655582"/>
                  </a:lnTo>
                  <a:lnTo>
                    <a:pt x="1230797" y="617434"/>
                  </a:lnTo>
                  <a:lnTo>
                    <a:pt x="1163074" y="551426"/>
                  </a:lnTo>
                  <a:lnTo>
                    <a:pt x="1115497" y="551426"/>
                  </a:lnTo>
                  <a:lnTo>
                    <a:pt x="1111211" y="550997"/>
                  </a:lnTo>
                  <a:lnTo>
                    <a:pt x="938475" y="378262"/>
                  </a:lnTo>
                  <a:lnTo>
                    <a:pt x="938475" y="374404"/>
                  </a:lnTo>
                  <a:lnTo>
                    <a:pt x="938475" y="214955"/>
                  </a:lnTo>
                  <a:lnTo>
                    <a:pt x="839891" y="116372"/>
                  </a:lnTo>
                  <a:lnTo>
                    <a:pt x="722876" y="116372"/>
                  </a:lnTo>
                  <a:cubicBezTo>
                    <a:pt x="712589" y="124944"/>
                    <a:pt x="701874" y="132659"/>
                    <a:pt x="692444" y="142089"/>
                  </a:cubicBezTo>
                  <a:lnTo>
                    <a:pt x="831318" y="142089"/>
                  </a:lnTo>
                  <a:lnTo>
                    <a:pt x="835605" y="142518"/>
                  </a:lnTo>
                  <a:lnTo>
                    <a:pt x="914900" y="221813"/>
                  </a:lnTo>
                  <a:lnTo>
                    <a:pt x="914900" y="393263"/>
                  </a:lnTo>
                  <a:lnTo>
                    <a:pt x="1126212" y="604576"/>
                  </a:lnTo>
                  <a:cubicBezTo>
                    <a:pt x="1142072" y="596432"/>
                    <a:pt x="1162217" y="599003"/>
                    <a:pt x="1175504" y="612291"/>
                  </a:cubicBezTo>
                  <a:cubicBezTo>
                    <a:pt x="1192221" y="629007"/>
                    <a:pt x="1192221" y="656011"/>
                    <a:pt x="1175504" y="673156"/>
                  </a:cubicBezTo>
                  <a:cubicBezTo>
                    <a:pt x="1158788" y="689872"/>
                    <a:pt x="1131785" y="689872"/>
                    <a:pt x="1114640" y="673156"/>
                  </a:cubicBezTo>
                  <a:cubicBezTo>
                    <a:pt x="1099209" y="657725"/>
                    <a:pt x="1098352" y="634151"/>
                    <a:pt x="1110782" y="617434"/>
                  </a:cubicBezTo>
                  <a:lnTo>
                    <a:pt x="894755" y="401407"/>
                  </a:lnTo>
                  <a:lnTo>
                    <a:pt x="894755" y="397550"/>
                  </a:lnTo>
                  <a:lnTo>
                    <a:pt x="895183" y="229957"/>
                  </a:lnTo>
                  <a:lnTo>
                    <a:pt x="827461" y="162235"/>
                  </a:lnTo>
                  <a:lnTo>
                    <a:pt x="674013" y="162235"/>
                  </a:lnTo>
                  <a:cubicBezTo>
                    <a:pt x="668441" y="167807"/>
                    <a:pt x="662869" y="173379"/>
                    <a:pt x="657297" y="179380"/>
                  </a:cubicBezTo>
                  <a:lnTo>
                    <a:pt x="820603" y="179380"/>
                  </a:lnTo>
                  <a:lnTo>
                    <a:pt x="824889" y="178951"/>
                  </a:lnTo>
                  <a:lnTo>
                    <a:pt x="878467" y="232529"/>
                  </a:lnTo>
                  <a:lnTo>
                    <a:pt x="878038" y="236387"/>
                  </a:lnTo>
                  <a:lnTo>
                    <a:pt x="878038" y="310110"/>
                  </a:lnTo>
                  <a:lnTo>
                    <a:pt x="878467" y="314396"/>
                  </a:lnTo>
                  <a:lnTo>
                    <a:pt x="819745" y="373118"/>
                  </a:lnTo>
                  <a:lnTo>
                    <a:pt x="819745" y="421124"/>
                  </a:lnTo>
                  <a:lnTo>
                    <a:pt x="908471" y="509849"/>
                  </a:lnTo>
                  <a:lnTo>
                    <a:pt x="908042" y="513707"/>
                  </a:lnTo>
                  <a:lnTo>
                    <a:pt x="908042" y="595574"/>
                  </a:lnTo>
                  <a:cubicBezTo>
                    <a:pt x="917043" y="596860"/>
                    <a:pt x="925616" y="600289"/>
                    <a:pt x="932474" y="607147"/>
                  </a:cubicBezTo>
                  <a:cubicBezTo>
                    <a:pt x="949190" y="623864"/>
                    <a:pt x="949190" y="650867"/>
                    <a:pt x="932474" y="668012"/>
                  </a:cubicBezTo>
                  <a:cubicBezTo>
                    <a:pt x="915757" y="684728"/>
                    <a:pt x="888325" y="684728"/>
                    <a:pt x="871609" y="668012"/>
                  </a:cubicBezTo>
                  <a:cubicBezTo>
                    <a:pt x="854893" y="651296"/>
                    <a:pt x="854893" y="624292"/>
                    <a:pt x="872038" y="607147"/>
                  </a:cubicBezTo>
                  <a:cubicBezTo>
                    <a:pt x="876753" y="602432"/>
                    <a:pt x="882325" y="599432"/>
                    <a:pt x="888325" y="597289"/>
                  </a:cubicBezTo>
                  <a:lnTo>
                    <a:pt x="888325" y="517565"/>
                  </a:lnTo>
                  <a:lnTo>
                    <a:pt x="800029" y="429268"/>
                  </a:lnTo>
                  <a:lnTo>
                    <a:pt x="799600" y="424982"/>
                  </a:lnTo>
                  <a:lnTo>
                    <a:pt x="800029" y="368403"/>
                  </a:lnTo>
                  <a:lnTo>
                    <a:pt x="800029" y="364117"/>
                  </a:lnTo>
                  <a:lnTo>
                    <a:pt x="858750" y="305395"/>
                  </a:lnTo>
                  <a:lnTo>
                    <a:pt x="858750" y="239816"/>
                  </a:lnTo>
                  <a:lnTo>
                    <a:pt x="816745" y="197810"/>
                  </a:lnTo>
                  <a:lnTo>
                    <a:pt x="638008" y="197810"/>
                  </a:lnTo>
                  <a:cubicBezTo>
                    <a:pt x="619149" y="217099"/>
                    <a:pt x="599861" y="236387"/>
                    <a:pt x="581001" y="255675"/>
                  </a:cubicBezTo>
                  <a:lnTo>
                    <a:pt x="738735" y="255246"/>
                  </a:lnTo>
                  <a:cubicBezTo>
                    <a:pt x="740878" y="250960"/>
                    <a:pt x="743450" y="247102"/>
                    <a:pt x="746879" y="243673"/>
                  </a:cubicBezTo>
                  <a:cubicBezTo>
                    <a:pt x="763596" y="226957"/>
                    <a:pt x="790599" y="226957"/>
                    <a:pt x="807315" y="243673"/>
                  </a:cubicBezTo>
                  <a:cubicBezTo>
                    <a:pt x="824032" y="260390"/>
                    <a:pt x="824460" y="287822"/>
                    <a:pt x="807744" y="304538"/>
                  </a:cubicBezTo>
                  <a:cubicBezTo>
                    <a:pt x="791028" y="321254"/>
                    <a:pt x="763596" y="321254"/>
                    <a:pt x="746879" y="304109"/>
                  </a:cubicBezTo>
                  <a:cubicBezTo>
                    <a:pt x="738735" y="295966"/>
                    <a:pt x="734878" y="285679"/>
                    <a:pt x="734449" y="274963"/>
                  </a:cubicBezTo>
                  <a:lnTo>
                    <a:pt x="561713" y="274963"/>
                  </a:lnTo>
                  <a:cubicBezTo>
                    <a:pt x="557427" y="279249"/>
                    <a:pt x="553569" y="283535"/>
                    <a:pt x="549283" y="287393"/>
                  </a:cubicBezTo>
                  <a:lnTo>
                    <a:pt x="686443" y="287393"/>
                  </a:lnTo>
                  <a:lnTo>
                    <a:pt x="690729" y="287822"/>
                  </a:lnTo>
                  <a:lnTo>
                    <a:pt x="754594" y="351687"/>
                  </a:lnTo>
                  <a:lnTo>
                    <a:pt x="755023" y="355973"/>
                  </a:lnTo>
                  <a:lnTo>
                    <a:pt x="755023" y="475559"/>
                  </a:lnTo>
                  <a:lnTo>
                    <a:pt x="761452" y="481989"/>
                  </a:lnTo>
                  <a:cubicBezTo>
                    <a:pt x="778169" y="470845"/>
                    <a:pt x="800457" y="472559"/>
                    <a:pt x="815459" y="487132"/>
                  </a:cubicBezTo>
                  <a:cubicBezTo>
                    <a:pt x="832176" y="503849"/>
                    <a:pt x="832176" y="530852"/>
                    <a:pt x="815459" y="547997"/>
                  </a:cubicBezTo>
                  <a:cubicBezTo>
                    <a:pt x="798743" y="564713"/>
                    <a:pt x="771740" y="564713"/>
                    <a:pt x="755023" y="547997"/>
                  </a:cubicBezTo>
                  <a:cubicBezTo>
                    <a:pt x="740878" y="533852"/>
                    <a:pt x="738735" y="512850"/>
                    <a:pt x="748165" y="496562"/>
                  </a:cubicBezTo>
                  <a:lnTo>
                    <a:pt x="735735" y="484132"/>
                  </a:lnTo>
                  <a:lnTo>
                    <a:pt x="735735" y="479846"/>
                  </a:lnTo>
                  <a:lnTo>
                    <a:pt x="735735" y="361117"/>
                  </a:lnTo>
                  <a:lnTo>
                    <a:pt x="683014" y="308396"/>
                  </a:lnTo>
                  <a:lnTo>
                    <a:pt x="538139" y="308396"/>
                  </a:lnTo>
                  <a:lnTo>
                    <a:pt x="533853" y="307967"/>
                  </a:lnTo>
                  <a:lnTo>
                    <a:pt x="532138" y="306253"/>
                  </a:lnTo>
                  <a:cubicBezTo>
                    <a:pt x="529566" y="308824"/>
                    <a:pt x="526566" y="311825"/>
                    <a:pt x="523994" y="314396"/>
                  </a:cubicBezTo>
                  <a:lnTo>
                    <a:pt x="589145" y="379547"/>
                  </a:lnTo>
                  <a:lnTo>
                    <a:pt x="623007" y="379547"/>
                  </a:lnTo>
                  <a:cubicBezTo>
                    <a:pt x="624721" y="371832"/>
                    <a:pt x="628150" y="364117"/>
                    <a:pt x="634151" y="358116"/>
                  </a:cubicBezTo>
                  <a:cubicBezTo>
                    <a:pt x="650867" y="341400"/>
                    <a:pt x="677871" y="341400"/>
                    <a:pt x="694587" y="358116"/>
                  </a:cubicBezTo>
                  <a:cubicBezTo>
                    <a:pt x="711303" y="374833"/>
                    <a:pt x="711732" y="401836"/>
                    <a:pt x="695016" y="418981"/>
                  </a:cubicBezTo>
                  <a:cubicBezTo>
                    <a:pt x="678299" y="435697"/>
                    <a:pt x="650867" y="435697"/>
                    <a:pt x="634151" y="418981"/>
                  </a:cubicBezTo>
                  <a:cubicBezTo>
                    <a:pt x="628579" y="413409"/>
                    <a:pt x="625150" y="406551"/>
                    <a:pt x="623435" y="399264"/>
                  </a:cubicBezTo>
                  <a:lnTo>
                    <a:pt x="581430" y="399264"/>
                  </a:lnTo>
                  <a:lnTo>
                    <a:pt x="508135" y="327684"/>
                  </a:lnTo>
                  <a:cubicBezTo>
                    <a:pt x="504277" y="331541"/>
                    <a:pt x="500420" y="335399"/>
                    <a:pt x="496562" y="339257"/>
                  </a:cubicBezTo>
                  <a:cubicBezTo>
                    <a:pt x="493562" y="342257"/>
                    <a:pt x="490561" y="345257"/>
                    <a:pt x="487561" y="347829"/>
                  </a:cubicBezTo>
                  <a:lnTo>
                    <a:pt x="947904" y="807744"/>
                  </a:lnTo>
                  <a:lnTo>
                    <a:pt x="947904" y="818031"/>
                  </a:lnTo>
                  <a:lnTo>
                    <a:pt x="947904" y="1055918"/>
                  </a:lnTo>
                  <a:lnTo>
                    <a:pt x="989481" y="1097494"/>
                  </a:lnTo>
                  <a:lnTo>
                    <a:pt x="1207651" y="1097066"/>
                  </a:lnTo>
                  <a:lnTo>
                    <a:pt x="1281803" y="1022914"/>
                  </a:lnTo>
                  <a:cubicBezTo>
                    <a:pt x="1284375" y="1028914"/>
                    <a:pt x="1287375" y="1034486"/>
                    <a:pt x="1290804" y="1040059"/>
                  </a:cubicBezTo>
                  <a:cubicBezTo>
                    <a:pt x="1296377" y="1048631"/>
                    <a:pt x="1302377" y="1057204"/>
                    <a:pt x="1309235" y="1064919"/>
                  </a:cubicBezTo>
                  <a:lnTo>
                    <a:pt x="1228225" y="1145929"/>
                  </a:lnTo>
                  <a:lnTo>
                    <a:pt x="1218367" y="1145929"/>
                  </a:lnTo>
                  <a:lnTo>
                    <a:pt x="979194" y="1145929"/>
                  </a:lnTo>
                  <a:lnTo>
                    <a:pt x="968907" y="1145929"/>
                  </a:lnTo>
                  <a:lnTo>
                    <a:pt x="898184" y="1075206"/>
                  </a:lnTo>
                  <a:lnTo>
                    <a:pt x="898184" y="1064919"/>
                  </a:lnTo>
                  <a:lnTo>
                    <a:pt x="898612" y="827032"/>
                  </a:lnTo>
                  <a:lnTo>
                    <a:pt x="452414" y="381691"/>
                  </a:lnTo>
                  <a:cubicBezTo>
                    <a:pt x="442127" y="391120"/>
                    <a:pt x="431840" y="400550"/>
                    <a:pt x="420696" y="409551"/>
                  </a:cubicBezTo>
                  <a:cubicBezTo>
                    <a:pt x="418981" y="410837"/>
                    <a:pt x="416838" y="412123"/>
                    <a:pt x="414695" y="412980"/>
                  </a:cubicBezTo>
                  <a:lnTo>
                    <a:pt x="816316" y="814602"/>
                  </a:lnTo>
                  <a:lnTo>
                    <a:pt x="816745" y="822746"/>
                  </a:lnTo>
                  <a:lnTo>
                    <a:pt x="816745" y="978765"/>
                  </a:lnTo>
                  <a:cubicBezTo>
                    <a:pt x="829175" y="995482"/>
                    <a:pt x="827889" y="1019485"/>
                    <a:pt x="812459" y="1034486"/>
                  </a:cubicBezTo>
                  <a:cubicBezTo>
                    <a:pt x="795742" y="1051203"/>
                    <a:pt x="768739" y="1051203"/>
                    <a:pt x="752023" y="1034486"/>
                  </a:cubicBezTo>
                  <a:cubicBezTo>
                    <a:pt x="735306" y="1017770"/>
                    <a:pt x="735306" y="990767"/>
                    <a:pt x="752023" y="974050"/>
                  </a:cubicBezTo>
                  <a:cubicBezTo>
                    <a:pt x="759309" y="966764"/>
                    <a:pt x="768310" y="963335"/>
                    <a:pt x="777312" y="962049"/>
                  </a:cubicBezTo>
                  <a:lnTo>
                    <a:pt x="777312" y="830890"/>
                  </a:lnTo>
                  <a:lnTo>
                    <a:pt x="358973" y="412552"/>
                  </a:lnTo>
                  <a:cubicBezTo>
                    <a:pt x="352973" y="412980"/>
                    <a:pt x="347401" y="413409"/>
                    <a:pt x="341400" y="413837"/>
                  </a:cubicBezTo>
                  <a:lnTo>
                    <a:pt x="553998" y="626436"/>
                  </a:lnTo>
                  <a:lnTo>
                    <a:pt x="553998" y="630293"/>
                  </a:lnTo>
                  <a:lnTo>
                    <a:pt x="553569" y="719447"/>
                  </a:lnTo>
                  <a:cubicBezTo>
                    <a:pt x="559570" y="721590"/>
                    <a:pt x="565142" y="724591"/>
                    <a:pt x="569857" y="729306"/>
                  </a:cubicBezTo>
                  <a:cubicBezTo>
                    <a:pt x="586573" y="746022"/>
                    <a:pt x="586573" y="773025"/>
                    <a:pt x="569857" y="790170"/>
                  </a:cubicBezTo>
                  <a:cubicBezTo>
                    <a:pt x="553141" y="806887"/>
                    <a:pt x="526137" y="806887"/>
                    <a:pt x="508992" y="790170"/>
                  </a:cubicBezTo>
                  <a:cubicBezTo>
                    <a:pt x="492276" y="773454"/>
                    <a:pt x="492276" y="746451"/>
                    <a:pt x="508992" y="729734"/>
                  </a:cubicBezTo>
                  <a:cubicBezTo>
                    <a:pt x="515850" y="722876"/>
                    <a:pt x="524851" y="719018"/>
                    <a:pt x="533853" y="717733"/>
                  </a:cubicBezTo>
                  <a:lnTo>
                    <a:pt x="533853" y="634579"/>
                  </a:lnTo>
                  <a:lnTo>
                    <a:pt x="316111" y="416838"/>
                  </a:lnTo>
                  <a:cubicBezTo>
                    <a:pt x="289536" y="420695"/>
                    <a:pt x="263390" y="427982"/>
                    <a:pt x="240673" y="442555"/>
                  </a:cubicBezTo>
                  <a:cubicBezTo>
                    <a:pt x="239387" y="443413"/>
                    <a:pt x="238530" y="443841"/>
                    <a:pt x="237244" y="444698"/>
                  </a:cubicBezTo>
                  <a:lnTo>
                    <a:pt x="391549" y="599003"/>
                  </a:lnTo>
                  <a:cubicBezTo>
                    <a:pt x="407837" y="589145"/>
                    <a:pt x="429268" y="591288"/>
                    <a:pt x="443841" y="605433"/>
                  </a:cubicBezTo>
                  <a:cubicBezTo>
                    <a:pt x="460558" y="622149"/>
                    <a:pt x="460986" y="649581"/>
                    <a:pt x="444270" y="666298"/>
                  </a:cubicBezTo>
                  <a:cubicBezTo>
                    <a:pt x="427553" y="683014"/>
                    <a:pt x="400122" y="682585"/>
                    <a:pt x="383405" y="665869"/>
                  </a:cubicBezTo>
                  <a:cubicBezTo>
                    <a:pt x="368832" y="651296"/>
                    <a:pt x="367117" y="629436"/>
                    <a:pt x="377833" y="612719"/>
                  </a:cubicBezTo>
                  <a:lnTo>
                    <a:pt x="221385" y="456271"/>
                  </a:lnTo>
                  <a:cubicBezTo>
                    <a:pt x="202525" y="468701"/>
                    <a:pt x="184523" y="482417"/>
                    <a:pt x="167378" y="496991"/>
                  </a:cubicBezTo>
                  <a:lnTo>
                    <a:pt x="527852" y="857464"/>
                  </a:lnTo>
                  <a:lnTo>
                    <a:pt x="622149" y="857036"/>
                  </a:lnTo>
                  <a:cubicBezTo>
                    <a:pt x="623864" y="854464"/>
                    <a:pt x="625578" y="851892"/>
                    <a:pt x="628150" y="849749"/>
                  </a:cubicBezTo>
                  <a:cubicBezTo>
                    <a:pt x="644866" y="833033"/>
                    <a:pt x="671870" y="833033"/>
                    <a:pt x="688586" y="849749"/>
                  </a:cubicBezTo>
                  <a:cubicBezTo>
                    <a:pt x="705303" y="866466"/>
                    <a:pt x="705303" y="893469"/>
                    <a:pt x="688586" y="910614"/>
                  </a:cubicBezTo>
                  <a:cubicBezTo>
                    <a:pt x="671870" y="927330"/>
                    <a:pt x="644866" y="927330"/>
                    <a:pt x="628150" y="910614"/>
                  </a:cubicBezTo>
                  <a:cubicBezTo>
                    <a:pt x="619149" y="901613"/>
                    <a:pt x="614863" y="889183"/>
                    <a:pt x="615720" y="877181"/>
                  </a:cubicBezTo>
                  <a:lnTo>
                    <a:pt x="523566" y="877610"/>
                  </a:lnTo>
                  <a:lnTo>
                    <a:pt x="519708" y="877181"/>
                  </a:lnTo>
                  <a:lnTo>
                    <a:pt x="152376" y="509849"/>
                  </a:lnTo>
                  <a:cubicBezTo>
                    <a:pt x="139089" y="521851"/>
                    <a:pt x="126230" y="534281"/>
                    <a:pt x="113800" y="547568"/>
                  </a:cubicBezTo>
                  <a:lnTo>
                    <a:pt x="116372" y="547568"/>
                  </a:lnTo>
                  <a:lnTo>
                    <a:pt x="128802" y="547997"/>
                  </a:lnTo>
                  <a:lnTo>
                    <a:pt x="289965" y="709160"/>
                  </a:lnTo>
                  <a:cubicBezTo>
                    <a:pt x="304110" y="705731"/>
                    <a:pt x="319540" y="709160"/>
                    <a:pt x="330684" y="720304"/>
                  </a:cubicBezTo>
                  <a:cubicBezTo>
                    <a:pt x="347401" y="737021"/>
                    <a:pt x="347829" y="764453"/>
                    <a:pt x="331113" y="781169"/>
                  </a:cubicBezTo>
                  <a:cubicBezTo>
                    <a:pt x="314396" y="797886"/>
                    <a:pt x="286965" y="797886"/>
                    <a:pt x="270248" y="780741"/>
                  </a:cubicBezTo>
                  <a:cubicBezTo>
                    <a:pt x="264676" y="775168"/>
                    <a:pt x="261676" y="768739"/>
                    <a:pt x="259532" y="761881"/>
                  </a:cubicBezTo>
                  <a:lnTo>
                    <a:pt x="104799" y="607147"/>
                  </a:lnTo>
                  <a:lnTo>
                    <a:pt x="66651" y="607147"/>
                  </a:lnTo>
                  <a:cubicBezTo>
                    <a:pt x="52935" y="626864"/>
                    <a:pt x="40076" y="647867"/>
                    <a:pt x="29361" y="669298"/>
                  </a:cubicBezTo>
                  <a:lnTo>
                    <a:pt x="88940" y="669298"/>
                  </a:lnTo>
                  <a:lnTo>
                    <a:pt x="93226" y="669727"/>
                  </a:lnTo>
                  <a:lnTo>
                    <a:pt x="268962" y="845463"/>
                  </a:lnTo>
                  <a:lnTo>
                    <a:pt x="395835" y="845463"/>
                  </a:lnTo>
                  <a:cubicBezTo>
                    <a:pt x="412552" y="833033"/>
                    <a:pt x="436126" y="834319"/>
                    <a:pt x="451128" y="849749"/>
                  </a:cubicBezTo>
                  <a:cubicBezTo>
                    <a:pt x="467844" y="866466"/>
                    <a:pt x="467844" y="893469"/>
                    <a:pt x="451128" y="910185"/>
                  </a:cubicBezTo>
                  <a:cubicBezTo>
                    <a:pt x="434412" y="926902"/>
                    <a:pt x="407408" y="926902"/>
                    <a:pt x="390263" y="910185"/>
                  </a:cubicBezTo>
                  <a:cubicBezTo>
                    <a:pt x="377833" y="897755"/>
                    <a:pt x="374833" y="880181"/>
                    <a:pt x="380405" y="865180"/>
                  </a:cubicBezTo>
                  <a:lnTo>
                    <a:pt x="263819" y="865180"/>
                  </a:lnTo>
                  <a:lnTo>
                    <a:pt x="259961" y="865180"/>
                  </a:lnTo>
                  <a:lnTo>
                    <a:pt x="83796" y="689015"/>
                  </a:lnTo>
                  <a:lnTo>
                    <a:pt x="19502" y="689015"/>
                  </a:lnTo>
                  <a:cubicBezTo>
                    <a:pt x="17359" y="706160"/>
                    <a:pt x="15645" y="723733"/>
                    <a:pt x="13930" y="741307"/>
                  </a:cubicBezTo>
                  <a:lnTo>
                    <a:pt x="87225" y="741307"/>
                  </a:lnTo>
                  <a:lnTo>
                    <a:pt x="93226" y="741307"/>
                  </a:lnTo>
                  <a:lnTo>
                    <a:pt x="253103" y="901184"/>
                  </a:lnTo>
                  <a:lnTo>
                    <a:pt x="344400" y="901184"/>
                  </a:lnTo>
                  <a:lnTo>
                    <a:pt x="350401" y="901184"/>
                  </a:lnTo>
                  <a:lnTo>
                    <a:pt x="426268" y="977051"/>
                  </a:lnTo>
                  <a:lnTo>
                    <a:pt x="502134" y="977051"/>
                  </a:lnTo>
                  <a:cubicBezTo>
                    <a:pt x="502134" y="977051"/>
                    <a:pt x="502563" y="977051"/>
                    <a:pt x="502563" y="977051"/>
                  </a:cubicBezTo>
                  <a:cubicBezTo>
                    <a:pt x="504277" y="974479"/>
                    <a:pt x="506421" y="971479"/>
                    <a:pt x="508564" y="969336"/>
                  </a:cubicBezTo>
                  <a:cubicBezTo>
                    <a:pt x="525280" y="952619"/>
                    <a:pt x="552712" y="952191"/>
                    <a:pt x="569428" y="968907"/>
                  </a:cubicBezTo>
                  <a:cubicBezTo>
                    <a:pt x="586145" y="985623"/>
                    <a:pt x="586145" y="1013055"/>
                    <a:pt x="569428" y="1029772"/>
                  </a:cubicBezTo>
                  <a:cubicBezTo>
                    <a:pt x="552712" y="1046488"/>
                    <a:pt x="525709" y="1046488"/>
                    <a:pt x="508564" y="1029772"/>
                  </a:cubicBezTo>
                  <a:cubicBezTo>
                    <a:pt x="501706" y="1022914"/>
                    <a:pt x="497848" y="1014770"/>
                    <a:pt x="496562" y="1006197"/>
                  </a:cubicBezTo>
                  <a:lnTo>
                    <a:pt x="420267" y="1006197"/>
                  </a:lnTo>
                  <a:lnTo>
                    <a:pt x="414266" y="1006197"/>
                  </a:lnTo>
                  <a:lnTo>
                    <a:pt x="338400" y="930331"/>
                  </a:lnTo>
                  <a:lnTo>
                    <a:pt x="247531" y="930759"/>
                  </a:lnTo>
                  <a:lnTo>
                    <a:pt x="241102" y="930331"/>
                  </a:lnTo>
                  <a:lnTo>
                    <a:pt x="81224" y="770453"/>
                  </a:lnTo>
                  <a:lnTo>
                    <a:pt x="11359" y="770453"/>
                  </a:lnTo>
                  <a:cubicBezTo>
                    <a:pt x="10073" y="785884"/>
                    <a:pt x="9215" y="801314"/>
                    <a:pt x="7930" y="816745"/>
                  </a:cubicBezTo>
                  <a:lnTo>
                    <a:pt x="78653" y="816745"/>
                  </a:lnTo>
                  <a:lnTo>
                    <a:pt x="353401" y="1091494"/>
                  </a:lnTo>
                  <a:lnTo>
                    <a:pt x="629865" y="1091494"/>
                  </a:lnTo>
                  <a:cubicBezTo>
                    <a:pt x="630722" y="1090636"/>
                    <a:pt x="631579" y="1089351"/>
                    <a:pt x="632436" y="1088493"/>
                  </a:cubicBezTo>
                  <a:cubicBezTo>
                    <a:pt x="649153" y="1071777"/>
                    <a:pt x="676585" y="1071348"/>
                    <a:pt x="693301" y="1088065"/>
                  </a:cubicBezTo>
                  <a:cubicBezTo>
                    <a:pt x="710017" y="1104781"/>
                    <a:pt x="710017" y="1132213"/>
                    <a:pt x="692872" y="1148929"/>
                  </a:cubicBezTo>
                  <a:cubicBezTo>
                    <a:pt x="676156" y="1165646"/>
                    <a:pt x="649153" y="1165646"/>
                    <a:pt x="632008" y="1148929"/>
                  </a:cubicBezTo>
                  <a:cubicBezTo>
                    <a:pt x="624292" y="1141214"/>
                    <a:pt x="620435" y="1130927"/>
                    <a:pt x="620006" y="1120640"/>
                  </a:cubicBezTo>
                  <a:lnTo>
                    <a:pt x="346972" y="1120211"/>
                  </a:lnTo>
                  <a:lnTo>
                    <a:pt x="340971" y="1120211"/>
                  </a:lnTo>
                  <a:lnTo>
                    <a:pt x="66223" y="845463"/>
                  </a:lnTo>
                  <a:lnTo>
                    <a:pt x="5786" y="845463"/>
                  </a:lnTo>
                  <a:cubicBezTo>
                    <a:pt x="4929" y="860893"/>
                    <a:pt x="4501" y="876752"/>
                    <a:pt x="4072" y="892183"/>
                  </a:cubicBezTo>
                  <a:lnTo>
                    <a:pt x="80367" y="892183"/>
                  </a:lnTo>
                  <a:lnTo>
                    <a:pt x="86368" y="892183"/>
                  </a:lnTo>
                  <a:lnTo>
                    <a:pt x="181094" y="986909"/>
                  </a:lnTo>
                  <a:lnTo>
                    <a:pt x="178951" y="995482"/>
                  </a:lnTo>
                  <a:lnTo>
                    <a:pt x="155377" y="1083350"/>
                  </a:lnTo>
                  <a:lnTo>
                    <a:pt x="156234" y="1084207"/>
                  </a:lnTo>
                  <a:cubicBezTo>
                    <a:pt x="172950" y="1068776"/>
                    <a:pt x="198668" y="1069634"/>
                    <a:pt x="214955" y="1085493"/>
                  </a:cubicBezTo>
                  <a:cubicBezTo>
                    <a:pt x="231672" y="1102209"/>
                    <a:pt x="231672" y="1129213"/>
                    <a:pt x="214955" y="1145929"/>
                  </a:cubicBezTo>
                  <a:cubicBezTo>
                    <a:pt x="198239" y="1162645"/>
                    <a:pt x="171236" y="1162645"/>
                    <a:pt x="154519" y="1145929"/>
                  </a:cubicBezTo>
                  <a:cubicBezTo>
                    <a:pt x="145090" y="1136499"/>
                    <a:pt x="141232" y="1123641"/>
                    <a:pt x="142518" y="1111639"/>
                  </a:cubicBezTo>
                  <a:lnTo>
                    <a:pt x="122801" y="1091922"/>
                  </a:lnTo>
                  <a:lnTo>
                    <a:pt x="124944" y="1083778"/>
                  </a:lnTo>
                  <a:lnTo>
                    <a:pt x="148519" y="995482"/>
                  </a:lnTo>
                  <a:lnTo>
                    <a:pt x="74795" y="921758"/>
                  </a:lnTo>
                  <a:lnTo>
                    <a:pt x="3643" y="921758"/>
                  </a:lnTo>
                  <a:cubicBezTo>
                    <a:pt x="3215" y="946190"/>
                    <a:pt x="3215" y="970621"/>
                    <a:pt x="3215" y="995053"/>
                  </a:cubicBezTo>
                  <a:lnTo>
                    <a:pt x="20360" y="995053"/>
                  </a:lnTo>
                  <a:cubicBezTo>
                    <a:pt x="19931" y="983480"/>
                    <a:pt x="23789" y="972336"/>
                    <a:pt x="32790" y="963335"/>
                  </a:cubicBezTo>
                  <a:cubicBezTo>
                    <a:pt x="49506" y="946618"/>
                    <a:pt x="76938" y="946618"/>
                    <a:pt x="93655" y="963335"/>
                  </a:cubicBezTo>
                  <a:cubicBezTo>
                    <a:pt x="110371" y="980051"/>
                    <a:pt x="110371" y="1007054"/>
                    <a:pt x="93655" y="1024199"/>
                  </a:cubicBezTo>
                  <a:cubicBezTo>
                    <a:pt x="76938" y="1040916"/>
                    <a:pt x="49935" y="1040487"/>
                    <a:pt x="33218" y="1024199"/>
                  </a:cubicBezTo>
                  <a:lnTo>
                    <a:pt x="3643" y="1024199"/>
                  </a:lnTo>
                  <a:cubicBezTo>
                    <a:pt x="6644" y="1145072"/>
                    <a:pt x="18217" y="1266801"/>
                    <a:pt x="38791" y="1388102"/>
                  </a:cubicBezTo>
                  <a:lnTo>
                    <a:pt x="51221" y="1375672"/>
                  </a:lnTo>
                  <a:lnTo>
                    <a:pt x="51221" y="1279660"/>
                  </a:lnTo>
                  <a:cubicBezTo>
                    <a:pt x="45649" y="1277517"/>
                    <a:pt x="39648" y="1274516"/>
                    <a:pt x="35362" y="1269802"/>
                  </a:cubicBezTo>
                  <a:cubicBezTo>
                    <a:pt x="18645" y="1253085"/>
                    <a:pt x="18645" y="1226082"/>
                    <a:pt x="35790" y="1208937"/>
                  </a:cubicBezTo>
                  <a:cubicBezTo>
                    <a:pt x="52507" y="1192221"/>
                    <a:pt x="79510" y="1192221"/>
                    <a:pt x="96226" y="1208937"/>
                  </a:cubicBezTo>
                  <a:cubicBezTo>
                    <a:pt x="112943" y="1225653"/>
                    <a:pt x="112943" y="1253085"/>
                    <a:pt x="96226" y="1269802"/>
                  </a:cubicBezTo>
                  <a:cubicBezTo>
                    <a:pt x="91940" y="1274088"/>
                    <a:pt x="86368" y="1277517"/>
                    <a:pt x="80796" y="1279660"/>
                  </a:cubicBezTo>
                  <a:lnTo>
                    <a:pt x="80796" y="1382101"/>
                  </a:lnTo>
                  <a:lnTo>
                    <a:pt x="80796" y="1388102"/>
                  </a:lnTo>
                  <a:lnTo>
                    <a:pt x="45220" y="1423678"/>
                  </a:lnTo>
                  <a:cubicBezTo>
                    <a:pt x="48220" y="1439537"/>
                    <a:pt x="51221" y="1455825"/>
                    <a:pt x="54650" y="1471684"/>
                  </a:cubicBezTo>
                  <a:lnTo>
                    <a:pt x="145518" y="1380816"/>
                  </a:lnTo>
                  <a:cubicBezTo>
                    <a:pt x="141232" y="1366242"/>
                    <a:pt x="144661" y="1349954"/>
                    <a:pt x="156234" y="1338382"/>
                  </a:cubicBezTo>
                  <a:cubicBezTo>
                    <a:pt x="168664" y="1325951"/>
                    <a:pt x="186666" y="1322951"/>
                    <a:pt x="202097" y="1328523"/>
                  </a:cubicBezTo>
                  <a:cubicBezTo>
                    <a:pt x="220956" y="1298519"/>
                    <a:pt x="239816" y="1268087"/>
                    <a:pt x="257818" y="1237655"/>
                  </a:cubicBezTo>
                  <a:cubicBezTo>
                    <a:pt x="268534" y="1219224"/>
                    <a:pt x="280535" y="1200793"/>
                    <a:pt x="285679" y="1179790"/>
                  </a:cubicBezTo>
                  <a:close/>
                  <a:moveTo>
                    <a:pt x="1349955" y="1571982"/>
                  </a:moveTo>
                  <a:lnTo>
                    <a:pt x="1349955" y="1571982"/>
                  </a:lnTo>
                  <a:cubicBezTo>
                    <a:pt x="1366671" y="1555266"/>
                    <a:pt x="1394103" y="1555266"/>
                    <a:pt x="1410819" y="1571982"/>
                  </a:cubicBezTo>
                  <a:cubicBezTo>
                    <a:pt x="1427536" y="1588699"/>
                    <a:pt x="1427536" y="1615702"/>
                    <a:pt x="1410391" y="1632418"/>
                  </a:cubicBezTo>
                  <a:cubicBezTo>
                    <a:pt x="1393674" y="1649135"/>
                    <a:pt x="1366671" y="1649135"/>
                    <a:pt x="1349955" y="1632418"/>
                  </a:cubicBezTo>
                  <a:cubicBezTo>
                    <a:pt x="1333238" y="1615702"/>
                    <a:pt x="1332810" y="1588699"/>
                    <a:pt x="1349955" y="1571982"/>
                  </a:cubicBezTo>
                  <a:close/>
                  <a:moveTo>
                    <a:pt x="1169932" y="900327"/>
                  </a:moveTo>
                  <a:cubicBezTo>
                    <a:pt x="1153216" y="917043"/>
                    <a:pt x="1126212" y="917043"/>
                    <a:pt x="1109496" y="900327"/>
                  </a:cubicBezTo>
                  <a:cubicBezTo>
                    <a:pt x="1092780" y="883611"/>
                    <a:pt x="1092351" y="856607"/>
                    <a:pt x="1109067" y="839462"/>
                  </a:cubicBezTo>
                  <a:cubicBezTo>
                    <a:pt x="1125784" y="822746"/>
                    <a:pt x="1153216" y="822746"/>
                    <a:pt x="1169932" y="839462"/>
                  </a:cubicBezTo>
                  <a:cubicBezTo>
                    <a:pt x="1186649" y="856607"/>
                    <a:pt x="1186649" y="883611"/>
                    <a:pt x="1169932" y="900327"/>
                  </a:cubicBezTo>
                  <a:close/>
                  <a:moveTo>
                    <a:pt x="1289090" y="786313"/>
                  </a:moveTo>
                  <a:cubicBezTo>
                    <a:pt x="1272374" y="803029"/>
                    <a:pt x="1245370" y="803029"/>
                    <a:pt x="1228225" y="786313"/>
                  </a:cubicBezTo>
                  <a:cubicBezTo>
                    <a:pt x="1211509" y="769596"/>
                    <a:pt x="1211509" y="742593"/>
                    <a:pt x="1228225" y="725448"/>
                  </a:cubicBezTo>
                  <a:cubicBezTo>
                    <a:pt x="1244942" y="708731"/>
                    <a:pt x="1272374" y="708731"/>
                    <a:pt x="1289090" y="725448"/>
                  </a:cubicBezTo>
                  <a:cubicBezTo>
                    <a:pt x="1305806" y="742593"/>
                    <a:pt x="1305806" y="769596"/>
                    <a:pt x="1289090" y="786313"/>
                  </a:cubicBezTo>
                  <a:close/>
                  <a:moveTo>
                    <a:pt x="1225653" y="1447681"/>
                  </a:moveTo>
                  <a:lnTo>
                    <a:pt x="1225653" y="1447681"/>
                  </a:lnTo>
                  <a:cubicBezTo>
                    <a:pt x="1242370" y="1430965"/>
                    <a:pt x="1269373" y="1430965"/>
                    <a:pt x="1286518" y="1447681"/>
                  </a:cubicBezTo>
                  <a:cubicBezTo>
                    <a:pt x="1303235" y="1464397"/>
                    <a:pt x="1303663" y="1491829"/>
                    <a:pt x="1286947" y="1508546"/>
                  </a:cubicBezTo>
                  <a:cubicBezTo>
                    <a:pt x="1270230" y="1525262"/>
                    <a:pt x="1242798" y="1524833"/>
                    <a:pt x="1226082" y="1508117"/>
                  </a:cubicBezTo>
                  <a:cubicBezTo>
                    <a:pt x="1208937" y="1491401"/>
                    <a:pt x="1208937" y="1464397"/>
                    <a:pt x="1225653" y="1447681"/>
                  </a:cubicBezTo>
                  <a:close/>
                  <a:moveTo>
                    <a:pt x="1107782" y="1328095"/>
                  </a:moveTo>
                  <a:cubicBezTo>
                    <a:pt x="1124498" y="1311378"/>
                    <a:pt x="1151501" y="1311378"/>
                    <a:pt x="1168218" y="1328095"/>
                  </a:cubicBezTo>
                  <a:cubicBezTo>
                    <a:pt x="1184934" y="1344811"/>
                    <a:pt x="1184934" y="1371814"/>
                    <a:pt x="1168218" y="1388959"/>
                  </a:cubicBezTo>
                  <a:cubicBezTo>
                    <a:pt x="1151501" y="1405676"/>
                    <a:pt x="1124498" y="1405676"/>
                    <a:pt x="1107353" y="1388959"/>
                  </a:cubicBezTo>
                  <a:cubicBezTo>
                    <a:pt x="1090637" y="1371814"/>
                    <a:pt x="1091065" y="1344811"/>
                    <a:pt x="1107782" y="1328095"/>
                  </a:cubicBezTo>
                  <a:close/>
                  <a:moveTo>
                    <a:pt x="981766" y="1203793"/>
                  </a:moveTo>
                  <a:cubicBezTo>
                    <a:pt x="998482" y="1187077"/>
                    <a:pt x="1025914" y="1187077"/>
                    <a:pt x="1042630" y="1204222"/>
                  </a:cubicBezTo>
                  <a:cubicBezTo>
                    <a:pt x="1059347" y="1220938"/>
                    <a:pt x="1059347" y="1247942"/>
                    <a:pt x="1042630" y="1265087"/>
                  </a:cubicBezTo>
                  <a:cubicBezTo>
                    <a:pt x="1025914" y="1281803"/>
                    <a:pt x="998911" y="1281803"/>
                    <a:pt x="982194" y="1265087"/>
                  </a:cubicBezTo>
                  <a:cubicBezTo>
                    <a:pt x="965478" y="1247942"/>
                    <a:pt x="965049" y="1220510"/>
                    <a:pt x="981766" y="12037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30D3826F-7EDC-457B-BB39-D61B93BC8C29}"/>
                </a:ext>
              </a:extLst>
            </p:cNvPr>
            <p:cNvSpPr/>
            <p:nvPr/>
          </p:nvSpPr>
          <p:spPr>
            <a:xfrm>
              <a:off x="4940213" y="2140339"/>
              <a:ext cx="81439" cy="124301"/>
            </a:xfrm>
            <a:custGeom>
              <a:avLst/>
              <a:gdLst>
                <a:gd name="connsiteX0" fmla="*/ 13502 w 81438"/>
                <a:gd name="connsiteY0" fmla="*/ 124944 h 124301"/>
                <a:gd name="connsiteX1" fmla="*/ 13502 w 81438"/>
                <a:gd name="connsiteY1" fmla="*/ 124944 h 124301"/>
                <a:gd name="connsiteX2" fmla="*/ 20360 w 81438"/>
                <a:gd name="connsiteY2" fmla="*/ 108228 h 124301"/>
                <a:gd name="connsiteX3" fmla="*/ 64937 w 81438"/>
                <a:gd name="connsiteY3" fmla="*/ 29361 h 124301"/>
                <a:gd name="connsiteX4" fmla="*/ 80796 w 81438"/>
                <a:gd name="connsiteY4" fmla="*/ 3215 h 124301"/>
                <a:gd name="connsiteX5" fmla="*/ 3215 w 81438"/>
                <a:gd name="connsiteY5" fmla="*/ 80796 h 124301"/>
                <a:gd name="connsiteX6" fmla="*/ 13502 w 81438"/>
                <a:gd name="connsiteY6" fmla="*/ 124944 h 124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438" h="124301">
                  <a:moveTo>
                    <a:pt x="13502" y="124944"/>
                  </a:moveTo>
                  <a:lnTo>
                    <a:pt x="13502" y="124944"/>
                  </a:lnTo>
                  <a:cubicBezTo>
                    <a:pt x="15645" y="119372"/>
                    <a:pt x="17788" y="113800"/>
                    <a:pt x="20360" y="108228"/>
                  </a:cubicBezTo>
                  <a:cubicBezTo>
                    <a:pt x="33218" y="80796"/>
                    <a:pt x="49506" y="55078"/>
                    <a:pt x="64937" y="29361"/>
                  </a:cubicBezTo>
                  <a:cubicBezTo>
                    <a:pt x="70080" y="20788"/>
                    <a:pt x="75652" y="11787"/>
                    <a:pt x="80796" y="3215"/>
                  </a:cubicBezTo>
                  <a:lnTo>
                    <a:pt x="3215" y="80796"/>
                  </a:lnTo>
                  <a:cubicBezTo>
                    <a:pt x="6644" y="94940"/>
                    <a:pt x="10073" y="109942"/>
                    <a:pt x="13502" y="1249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921995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3406489-5597-43A4-B42F-CCC9FE8B833A}"/>
              </a:ext>
            </a:extLst>
          </p:cNvPr>
          <p:cNvSpPr txBox="1"/>
          <p:nvPr/>
        </p:nvSpPr>
        <p:spPr>
          <a:xfrm>
            <a:off x="3191608" y="998677"/>
            <a:ext cx="5808784" cy="430887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txBody>
          <a:bodyPr wrap="square" lIns="36000" tIns="0" rIns="36000" bIns="0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Clustering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C1B7BFB-6103-4204-B393-1FB4A0ECE216}"/>
              </a:ext>
            </a:extLst>
          </p:cNvPr>
          <p:cNvGrpSpPr/>
          <p:nvPr/>
        </p:nvGrpSpPr>
        <p:grpSpPr>
          <a:xfrm>
            <a:off x="1267701" y="2444287"/>
            <a:ext cx="589085" cy="589085"/>
            <a:chOff x="1582614" y="2839915"/>
            <a:chExt cx="589085" cy="58908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BC63653-33AF-440C-B443-C3007D7E6EC2}"/>
                </a:ext>
              </a:extLst>
            </p:cNvPr>
            <p:cNvSpPr/>
            <p:nvPr/>
          </p:nvSpPr>
          <p:spPr>
            <a:xfrm>
              <a:off x="1582614" y="2839915"/>
              <a:ext cx="137160" cy="5890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FA9E66F-C786-47CE-839E-48CA6D2D68CE}"/>
                </a:ext>
              </a:extLst>
            </p:cNvPr>
            <p:cNvSpPr/>
            <p:nvPr/>
          </p:nvSpPr>
          <p:spPr>
            <a:xfrm rot="5400000">
              <a:off x="1808577" y="2613952"/>
              <a:ext cx="137160" cy="5890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A0C07F4-8744-4FD2-A4C9-F34903835141}"/>
              </a:ext>
            </a:extLst>
          </p:cNvPr>
          <p:cNvGrpSpPr/>
          <p:nvPr/>
        </p:nvGrpSpPr>
        <p:grpSpPr>
          <a:xfrm rot="5400000">
            <a:off x="4951404" y="2444285"/>
            <a:ext cx="589085" cy="589085"/>
            <a:chOff x="1582614" y="2839915"/>
            <a:chExt cx="589085" cy="589085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C875B88-9A15-4E2A-BD66-0E624DF23EF3}"/>
                </a:ext>
              </a:extLst>
            </p:cNvPr>
            <p:cNvSpPr/>
            <p:nvPr/>
          </p:nvSpPr>
          <p:spPr>
            <a:xfrm>
              <a:off x="1582614" y="2839915"/>
              <a:ext cx="137160" cy="5890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7C95865-457E-4F13-8AF5-1165DB71AEE0}"/>
                </a:ext>
              </a:extLst>
            </p:cNvPr>
            <p:cNvSpPr/>
            <p:nvPr/>
          </p:nvSpPr>
          <p:spPr>
            <a:xfrm rot="5400000">
              <a:off x="1808577" y="2613952"/>
              <a:ext cx="137160" cy="5890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E250D89-5E15-4986-A3EC-7A0B040FC259}"/>
              </a:ext>
            </a:extLst>
          </p:cNvPr>
          <p:cNvGrpSpPr/>
          <p:nvPr/>
        </p:nvGrpSpPr>
        <p:grpSpPr>
          <a:xfrm flipV="1">
            <a:off x="1267700" y="5155793"/>
            <a:ext cx="589085" cy="589085"/>
            <a:chOff x="1582614" y="2839915"/>
            <a:chExt cx="589085" cy="589085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75FE9D5-3800-4CC3-B62C-C6B96B13F1B8}"/>
                </a:ext>
              </a:extLst>
            </p:cNvPr>
            <p:cNvSpPr/>
            <p:nvPr/>
          </p:nvSpPr>
          <p:spPr>
            <a:xfrm>
              <a:off x="1582614" y="2839915"/>
              <a:ext cx="137160" cy="5890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9A82CED-784D-41E8-9F27-D7B8F2A70B42}"/>
                </a:ext>
              </a:extLst>
            </p:cNvPr>
            <p:cNvSpPr/>
            <p:nvPr/>
          </p:nvSpPr>
          <p:spPr>
            <a:xfrm rot="5400000">
              <a:off x="1808577" y="2613952"/>
              <a:ext cx="137160" cy="5890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9ECE2DF-48F9-40EB-87C1-DF24270DF8BC}"/>
              </a:ext>
            </a:extLst>
          </p:cNvPr>
          <p:cNvGrpSpPr/>
          <p:nvPr/>
        </p:nvGrpSpPr>
        <p:grpSpPr>
          <a:xfrm rot="16200000" flipV="1">
            <a:off x="4957396" y="5155793"/>
            <a:ext cx="589085" cy="589085"/>
            <a:chOff x="1582614" y="2839915"/>
            <a:chExt cx="589085" cy="589085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E728039-E046-493F-AC4B-DE66C9D9B2D6}"/>
                </a:ext>
              </a:extLst>
            </p:cNvPr>
            <p:cNvSpPr/>
            <p:nvPr/>
          </p:nvSpPr>
          <p:spPr>
            <a:xfrm>
              <a:off x="1582614" y="2839915"/>
              <a:ext cx="137160" cy="5890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5FF8D4E-D02B-4C7A-B042-DD28BE662AD5}"/>
                </a:ext>
              </a:extLst>
            </p:cNvPr>
            <p:cNvSpPr/>
            <p:nvPr/>
          </p:nvSpPr>
          <p:spPr>
            <a:xfrm rot="5400000">
              <a:off x="1808577" y="2613952"/>
              <a:ext cx="137160" cy="5890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A98FBEF2-C195-4497-9F68-862ABDB9360B}"/>
              </a:ext>
            </a:extLst>
          </p:cNvPr>
          <p:cNvSpPr txBox="1"/>
          <p:nvPr/>
        </p:nvSpPr>
        <p:spPr>
          <a:xfrm>
            <a:off x="6428602" y="2448596"/>
            <a:ext cx="441301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D" sz="1600" i="1" dirty="0">
                <a:solidFill>
                  <a:schemeClr val="bg1"/>
                </a:solidFill>
              </a:rPr>
              <a:t>Clustering</a:t>
            </a:r>
            <a:r>
              <a:rPr lang="en-ID" sz="1600" dirty="0">
                <a:solidFill>
                  <a:schemeClr val="bg1"/>
                </a:solidFill>
              </a:rPr>
              <a:t> </a:t>
            </a:r>
            <a:r>
              <a:rPr lang="en-ID" sz="1600" dirty="0" err="1">
                <a:solidFill>
                  <a:schemeClr val="bg1"/>
                </a:solidFill>
              </a:rPr>
              <a:t>merupakan</a:t>
            </a:r>
            <a:r>
              <a:rPr lang="en-ID" sz="1600" dirty="0">
                <a:solidFill>
                  <a:schemeClr val="bg1"/>
                </a:solidFill>
              </a:rPr>
              <a:t> proses </a:t>
            </a:r>
            <a:r>
              <a:rPr lang="en-ID" sz="1600" dirty="0" err="1">
                <a:solidFill>
                  <a:schemeClr val="bg1"/>
                </a:solidFill>
              </a:rPr>
              <a:t>partisi</a:t>
            </a:r>
            <a:r>
              <a:rPr lang="en-ID" sz="1600" dirty="0">
                <a:solidFill>
                  <a:schemeClr val="bg1"/>
                </a:solidFill>
              </a:rPr>
              <a:t> </a:t>
            </a:r>
            <a:r>
              <a:rPr lang="en-ID" sz="1600" dirty="0" err="1">
                <a:solidFill>
                  <a:schemeClr val="bg1"/>
                </a:solidFill>
              </a:rPr>
              <a:t>satu</a:t>
            </a:r>
            <a:r>
              <a:rPr lang="en-ID" sz="1600" dirty="0">
                <a:solidFill>
                  <a:schemeClr val="bg1"/>
                </a:solidFill>
              </a:rPr>
              <a:t> </a:t>
            </a:r>
            <a:r>
              <a:rPr lang="en-ID" sz="1600" i="1" dirty="0">
                <a:solidFill>
                  <a:schemeClr val="bg1"/>
                </a:solidFill>
              </a:rPr>
              <a:t>set</a:t>
            </a:r>
            <a:r>
              <a:rPr lang="en-ID" sz="1600" dirty="0">
                <a:solidFill>
                  <a:schemeClr val="bg1"/>
                </a:solidFill>
              </a:rPr>
              <a:t> </a:t>
            </a:r>
            <a:r>
              <a:rPr lang="en-ID" sz="1600" dirty="0" err="1">
                <a:solidFill>
                  <a:schemeClr val="bg1"/>
                </a:solidFill>
              </a:rPr>
              <a:t>objek</a:t>
            </a:r>
            <a:r>
              <a:rPr lang="en-ID" sz="1600" dirty="0">
                <a:solidFill>
                  <a:schemeClr val="bg1"/>
                </a:solidFill>
              </a:rPr>
              <a:t> data </a:t>
            </a:r>
            <a:r>
              <a:rPr lang="en-ID" sz="1600" dirty="0" err="1">
                <a:solidFill>
                  <a:schemeClr val="bg1"/>
                </a:solidFill>
              </a:rPr>
              <a:t>ke</a:t>
            </a:r>
            <a:r>
              <a:rPr lang="en-ID" sz="1600" dirty="0">
                <a:solidFill>
                  <a:schemeClr val="bg1"/>
                </a:solidFill>
              </a:rPr>
              <a:t> </a:t>
            </a:r>
            <a:r>
              <a:rPr lang="en-ID" sz="1600" dirty="0" err="1">
                <a:solidFill>
                  <a:schemeClr val="bg1"/>
                </a:solidFill>
              </a:rPr>
              <a:t>dalam</a:t>
            </a:r>
            <a:r>
              <a:rPr lang="en-ID" sz="1600" dirty="0">
                <a:solidFill>
                  <a:schemeClr val="bg1"/>
                </a:solidFill>
              </a:rPr>
              <a:t> </a:t>
            </a:r>
            <a:r>
              <a:rPr lang="en-ID" sz="1600" dirty="0" err="1">
                <a:solidFill>
                  <a:schemeClr val="bg1"/>
                </a:solidFill>
              </a:rPr>
              <a:t>himpunan</a:t>
            </a:r>
            <a:r>
              <a:rPr lang="en-ID" sz="1600" dirty="0">
                <a:solidFill>
                  <a:schemeClr val="bg1"/>
                </a:solidFill>
              </a:rPr>
              <a:t> </a:t>
            </a:r>
            <a:r>
              <a:rPr lang="en-ID" sz="1600" dirty="0" err="1">
                <a:solidFill>
                  <a:schemeClr val="bg1"/>
                </a:solidFill>
              </a:rPr>
              <a:t>bagian</a:t>
            </a:r>
            <a:r>
              <a:rPr lang="en-ID" sz="1600" dirty="0">
                <a:solidFill>
                  <a:schemeClr val="bg1"/>
                </a:solidFill>
              </a:rPr>
              <a:t> yang </a:t>
            </a:r>
            <a:r>
              <a:rPr lang="en-ID" sz="1600" dirty="0" err="1">
                <a:solidFill>
                  <a:schemeClr val="bg1"/>
                </a:solidFill>
              </a:rPr>
              <a:t>disebut</a:t>
            </a:r>
            <a:r>
              <a:rPr lang="en-ID" sz="1600" dirty="0">
                <a:solidFill>
                  <a:schemeClr val="bg1"/>
                </a:solidFill>
              </a:rPr>
              <a:t> </a:t>
            </a:r>
            <a:r>
              <a:rPr lang="en-ID" sz="1600" dirty="0" err="1">
                <a:solidFill>
                  <a:schemeClr val="bg1"/>
                </a:solidFill>
              </a:rPr>
              <a:t>dengan</a:t>
            </a:r>
            <a:r>
              <a:rPr lang="en-ID" sz="1600" i="1" dirty="0">
                <a:solidFill>
                  <a:schemeClr val="bg1"/>
                </a:solidFill>
              </a:rPr>
              <a:t> cluster.</a:t>
            </a:r>
            <a:r>
              <a:rPr lang="en-ID" sz="1600" dirty="0">
                <a:solidFill>
                  <a:schemeClr val="bg1"/>
                </a:solidFill>
              </a:rPr>
              <a:t> </a:t>
            </a:r>
            <a:r>
              <a:rPr lang="en-ID" sz="1600" dirty="0" err="1">
                <a:solidFill>
                  <a:schemeClr val="bg1"/>
                </a:solidFill>
              </a:rPr>
              <a:t>Objek</a:t>
            </a:r>
            <a:r>
              <a:rPr lang="en-ID" sz="1600" dirty="0">
                <a:solidFill>
                  <a:schemeClr val="bg1"/>
                </a:solidFill>
              </a:rPr>
              <a:t> yang di </a:t>
            </a:r>
            <a:r>
              <a:rPr lang="en-ID" sz="1600" dirty="0" err="1">
                <a:solidFill>
                  <a:schemeClr val="bg1"/>
                </a:solidFill>
              </a:rPr>
              <a:t>dalam</a:t>
            </a:r>
            <a:r>
              <a:rPr lang="en-ID" sz="1600" i="1" dirty="0">
                <a:solidFill>
                  <a:schemeClr val="bg1"/>
                </a:solidFill>
              </a:rPr>
              <a:t> cluster </a:t>
            </a:r>
            <a:r>
              <a:rPr lang="en-ID" sz="1600" dirty="0" err="1">
                <a:solidFill>
                  <a:schemeClr val="bg1"/>
                </a:solidFill>
              </a:rPr>
              <a:t>memiliki</a:t>
            </a:r>
            <a:r>
              <a:rPr lang="en-ID" sz="1600" dirty="0">
                <a:solidFill>
                  <a:schemeClr val="bg1"/>
                </a:solidFill>
              </a:rPr>
              <a:t> </a:t>
            </a:r>
            <a:r>
              <a:rPr lang="en-ID" sz="1600" dirty="0" err="1">
                <a:solidFill>
                  <a:schemeClr val="bg1"/>
                </a:solidFill>
              </a:rPr>
              <a:t>kemiripan</a:t>
            </a:r>
            <a:r>
              <a:rPr lang="en-ID" sz="1600" dirty="0">
                <a:solidFill>
                  <a:schemeClr val="bg1"/>
                </a:solidFill>
              </a:rPr>
              <a:t> </a:t>
            </a:r>
            <a:r>
              <a:rPr lang="en-ID" sz="1600" dirty="0" err="1">
                <a:solidFill>
                  <a:schemeClr val="bg1"/>
                </a:solidFill>
              </a:rPr>
              <a:t>karakteristik</a:t>
            </a:r>
            <a:r>
              <a:rPr lang="en-ID" sz="1600" dirty="0">
                <a:solidFill>
                  <a:schemeClr val="bg1"/>
                </a:solidFill>
              </a:rPr>
              <a:t> </a:t>
            </a:r>
            <a:r>
              <a:rPr lang="en-ID" sz="1600" dirty="0" err="1">
                <a:solidFill>
                  <a:schemeClr val="bg1"/>
                </a:solidFill>
              </a:rPr>
              <a:t>antar</a:t>
            </a:r>
            <a:r>
              <a:rPr lang="en-ID" sz="1600" dirty="0">
                <a:solidFill>
                  <a:schemeClr val="bg1"/>
                </a:solidFill>
              </a:rPr>
              <a:t> </a:t>
            </a:r>
            <a:r>
              <a:rPr lang="en-ID" sz="1600" dirty="0" err="1">
                <a:solidFill>
                  <a:schemeClr val="bg1"/>
                </a:solidFill>
              </a:rPr>
              <a:t>satu</a:t>
            </a:r>
            <a:r>
              <a:rPr lang="en-ID" sz="1600" dirty="0">
                <a:solidFill>
                  <a:schemeClr val="bg1"/>
                </a:solidFill>
              </a:rPr>
              <a:t> </a:t>
            </a:r>
            <a:r>
              <a:rPr lang="en-ID" sz="1600" dirty="0" err="1">
                <a:solidFill>
                  <a:schemeClr val="bg1"/>
                </a:solidFill>
              </a:rPr>
              <a:t>sama</a:t>
            </a:r>
            <a:r>
              <a:rPr lang="en-ID" sz="1600" dirty="0">
                <a:solidFill>
                  <a:schemeClr val="bg1"/>
                </a:solidFill>
              </a:rPr>
              <a:t> </a:t>
            </a:r>
            <a:r>
              <a:rPr lang="en-ID" sz="1600" dirty="0" err="1">
                <a:solidFill>
                  <a:schemeClr val="bg1"/>
                </a:solidFill>
              </a:rPr>
              <a:t>lainnya</a:t>
            </a:r>
            <a:r>
              <a:rPr lang="en-ID" sz="1600" dirty="0">
                <a:solidFill>
                  <a:schemeClr val="bg1"/>
                </a:solidFill>
              </a:rPr>
              <a:t> dan </a:t>
            </a:r>
            <a:r>
              <a:rPr lang="en-ID" sz="1600" dirty="0" err="1">
                <a:solidFill>
                  <a:schemeClr val="bg1"/>
                </a:solidFill>
              </a:rPr>
              <a:t>berbeda</a:t>
            </a:r>
            <a:r>
              <a:rPr lang="en-ID" sz="1600" dirty="0">
                <a:solidFill>
                  <a:schemeClr val="bg1"/>
                </a:solidFill>
              </a:rPr>
              <a:t> </a:t>
            </a:r>
            <a:r>
              <a:rPr lang="en-ID" sz="1600" dirty="0" err="1">
                <a:solidFill>
                  <a:schemeClr val="bg1"/>
                </a:solidFill>
              </a:rPr>
              <a:t>dengan</a:t>
            </a:r>
            <a:r>
              <a:rPr lang="en-ID" sz="1600" i="1" dirty="0">
                <a:solidFill>
                  <a:schemeClr val="bg1"/>
                </a:solidFill>
              </a:rPr>
              <a:t> cluster </a:t>
            </a:r>
            <a:r>
              <a:rPr lang="en-ID" sz="1600" dirty="0">
                <a:solidFill>
                  <a:schemeClr val="bg1"/>
                </a:solidFill>
              </a:rPr>
              <a:t>yang lain.</a:t>
            </a:r>
            <a:endParaRPr lang="en-US" altLang="ko-KR" sz="16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75DFDD9-97D7-9B4C-9F4D-DFC6070F6AB4}"/>
              </a:ext>
            </a:extLst>
          </p:cNvPr>
          <p:cNvSpPr txBox="1"/>
          <p:nvPr/>
        </p:nvSpPr>
        <p:spPr>
          <a:xfrm>
            <a:off x="6440587" y="4421439"/>
            <a:ext cx="441301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D" altLang="ko-KR" sz="1600" i="1" dirty="0">
                <a:solidFill>
                  <a:schemeClr val="bg1"/>
                </a:solidFill>
                <a:cs typeface="Arial" pitchFamily="34" charset="0"/>
              </a:rPr>
              <a:t>Good Result ?</a:t>
            </a:r>
          </a:p>
          <a:p>
            <a:pPr marL="285750" indent="-285750" algn="just">
              <a:buFont typeface="Wingdings" pitchFamily="2" charset="2"/>
              <a:buChar char="Ø"/>
            </a:pPr>
            <a:r>
              <a:rPr lang="en-ID" altLang="ko-KR" sz="1600" i="1" dirty="0" err="1">
                <a:solidFill>
                  <a:schemeClr val="bg1"/>
                </a:solidFill>
                <a:cs typeface="Arial" pitchFamily="34" charset="0"/>
              </a:rPr>
              <a:t>tingkat</a:t>
            </a:r>
            <a:r>
              <a:rPr lang="en-ID" altLang="ko-KR" sz="1600" i="1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ID" altLang="ko-KR" sz="1600" i="1" dirty="0" err="1">
                <a:solidFill>
                  <a:schemeClr val="bg1"/>
                </a:solidFill>
                <a:cs typeface="Arial" pitchFamily="34" charset="0"/>
              </a:rPr>
              <a:t>kemiripan</a:t>
            </a:r>
            <a:r>
              <a:rPr lang="en-ID" altLang="ko-KR" sz="1600" i="1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ID" altLang="ko-KR" sz="1600" i="1" dirty="0" err="1">
                <a:solidFill>
                  <a:schemeClr val="bg1"/>
                </a:solidFill>
                <a:cs typeface="Arial" pitchFamily="34" charset="0"/>
              </a:rPr>
              <a:t>antar</a:t>
            </a:r>
            <a:r>
              <a:rPr lang="en-ID" altLang="ko-KR" sz="1600" i="1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ID" altLang="ko-KR" sz="1600" i="1" dirty="0" err="1">
                <a:solidFill>
                  <a:schemeClr val="bg1"/>
                </a:solidFill>
                <a:cs typeface="Arial" pitchFamily="34" charset="0"/>
              </a:rPr>
              <a:t>objek</a:t>
            </a:r>
            <a:r>
              <a:rPr lang="en-ID" altLang="ko-KR" sz="1600" i="1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ID" altLang="ko-KR" sz="1600" i="1" dirty="0" err="1">
                <a:solidFill>
                  <a:schemeClr val="bg1"/>
                </a:solidFill>
                <a:cs typeface="Arial" pitchFamily="34" charset="0"/>
              </a:rPr>
              <a:t>dalam</a:t>
            </a:r>
            <a:r>
              <a:rPr lang="en-ID" altLang="ko-KR" sz="1600" i="1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ID" altLang="ko-KR" sz="1600" i="1" dirty="0" err="1">
                <a:solidFill>
                  <a:schemeClr val="bg1"/>
                </a:solidFill>
                <a:cs typeface="Arial" pitchFamily="34" charset="0"/>
              </a:rPr>
              <a:t>satu</a:t>
            </a:r>
            <a:r>
              <a:rPr lang="en-ID" altLang="ko-KR" sz="1600" i="1" dirty="0">
                <a:solidFill>
                  <a:schemeClr val="bg1"/>
                </a:solidFill>
                <a:cs typeface="Arial" pitchFamily="34" charset="0"/>
              </a:rPr>
              <a:t> cluster </a:t>
            </a:r>
            <a:r>
              <a:rPr lang="en-ID" altLang="ko-KR" sz="1600" i="1" dirty="0" err="1">
                <a:solidFill>
                  <a:schemeClr val="bg1"/>
                </a:solidFill>
                <a:cs typeface="Arial" pitchFamily="34" charset="0"/>
              </a:rPr>
              <a:t>semakin</a:t>
            </a:r>
            <a:r>
              <a:rPr lang="en-ID" altLang="ko-KR" sz="1600" i="1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ID" altLang="ko-KR" sz="1600" i="1" dirty="0" err="1">
                <a:solidFill>
                  <a:schemeClr val="bg1"/>
                </a:solidFill>
                <a:cs typeface="Arial" pitchFamily="34" charset="0"/>
              </a:rPr>
              <a:t>tinggi</a:t>
            </a:r>
            <a:endParaRPr lang="en-ID" altLang="ko-KR" sz="1600" i="1" dirty="0">
              <a:solidFill>
                <a:schemeClr val="bg1"/>
              </a:solidFill>
              <a:cs typeface="Arial" pitchFamily="34" charset="0"/>
            </a:endParaRPr>
          </a:p>
          <a:p>
            <a:pPr marL="285750" indent="-285750" algn="just">
              <a:buFont typeface="Wingdings" pitchFamily="2" charset="2"/>
              <a:buChar char="Ø"/>
            </a:pPr>
            <a:r>
              <a:rPr lang="en-ID" altLang="ko-KR" sz="1600" i="1" dirty="0">
                <a:solidFill>
                  <a:schemeClr val="bg1"/>
                </a:solidFill>
                <a:cs typeface="Arial" pitchFamily="34" charset="0"/>
              </a:rPr>
              <a:t>Tingkat </a:t>
            </a:r>
            <a:r>
              <a:rPr lang="en-ID" altLang="ko-KR" sz="1600" i="1" dirty="0" err="1">
                <a:solidFill>
                  <a:schemeClr val="bg1"/>
                </a:solidFill>
                <a:cs typeface="Arial" pitchFamily="34" charset="0"/>
              </a:rPr>
              <a:t>kemiripan</a:t>
            </a:r>
            <a:r>
              <a:rPr lang="en-ID" altLang="ko-KR" sz="1600" i="1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ID" altLang="ko-KR" sz="1600" i="1" dirty="0" err="1">
                <a:solidFill>
                  <a:schemeClr val="bg1"/>
                </a:solidFill>
                <a:cs typeface="Arial" pitchFamily="34" charset="0"/>
              </a:rPr>
              <a:t>antar</a:t>
            </a:r>
            <a:r>
              <a:rPr lang="en-ID" altLang="ko-KR" sz="1600" i="1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ID" altLang="ko-KR" sz="1600" i="1" dirty="0" err="1">
                <a:solidFill>
                  <a:schemeClr val="bg1"/>
                </a:solidFill>
                <a:cs typeface="Arial" pitchFamily="34" charset="0"/>
              </a:rPr>
              <a:t>objek</a:t>
            </a:r>
            <a:r>
              <a:rPr lang="en-ID" altLang="ko-KR" sz="1600" i="1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ID" altLang="ko-KR" sz="1600" i="1" dirty="0" err="1">
                <a:solidFill>
                  <a:schemeClr val="bg1"/>
                </a:solidFill>
                <a:cs typeface="Arial" pitchFamily="34" charset="0"/>
              </a:rPr>
              <a:t>antar</a:t>
            </a:r>
            <a:r>
              <a:rPr lang="en-ID" altLang="ko-KR" sz="1600" i="1" dirty="0">
                <a:solidFill>
                  <a:schemeClr val="bg1"/>
                </a:solidFill>
                <a:cs typeface="Arial" pitchFamily="34" charset="0"/>
              </a:rPr>
              <a:t> cluster </a:t>
            </a:r>
            <a:r>
              <a:rPr lang="en-ID" altLang="ko-KR" sz="1600" i="1" dirty="0" err="1">
                <a:solidFill>
                  <a:schemeClr val="bg1"/>
                </a:solidFill>
                <a:cs typeface="Arial" pitchFamily="34" charset="0"/>
              </a:rPr>
              <a:t>semakin</a:t>
            </a:r>
            <a:r>
              <a:rPr lang="en-ID" altLang="ko-KR" sz="1600" i="1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ID" altLang="ko-KR" sz="1600" i="1" dirty="0" err="1">
                <a:solidFill>
                  <a:schemeClr val="bg1"/>
                </a:solidFill>
                <a:cs typeface="Arial" pitchFamily="34" charset="0"/>
              </a:rPr>
              <a:t>rendah</a:t>
            </a:r>
            <a:endParaRPr lang="en-ID" altLang="ko-KR" sz="1600" i="1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1A9B3CA-5701-914D-8DA8-D13D34962F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7591" y="3033371"/>
            <a:ext cx="4413010" cy="2243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2258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3406489-5597-43A4-B42F-CCC9FE8B833A}"/>
              </a:ext>
            </a:extLst>
          </p:cNvPr>
          <p:cNvSpPr txBox="1"/>
          <p:nvPr/>
        </p:nvSpPr>
        <p:spPr>
          <a:xfrm>
            <a:off x="3191608" y="998677"/>
            <a:ext cx="5808784" cy="430887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txBody>
          <a:bodyPr wrap="square" lIns="36000" tIns="0" rIns="36000" bIns="0" rtlCol="0">
            <a:spAutoFit/>
          </a:bodyPr>
          <a:lstStyle/>
          <a:p>
            <a:pPr algn="ctr"/>
            <a:r>
              <a:rPr lang="en-US" sz="2800" dirty="0" err="1">
                <a:solidFill>
                  <a:schemeClr val="bg1"/>
                </a:solidFill>
              </a:rPr>
              <a:t>Metode</a:t>
            </a:r>
            <a:r>
              <a:rPr lang="en-US" sz="2800" dirty="0">
                <a:solidFill>
                  <a:schemeClr val="bg1"/>
                </a:solidFill>
              </a:rPr>
              <a:t> Clustering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C1B7BFB-6103-4204-B393-1FB4A0ECE216}"/>
              </a:ext>
            </a:extLst>
          </p:cNvPr>
          <p:cNvGrpSpPr/>
          <p:nvPr/>
        </p:nvGrpSpPr>
        <p:grpSpPr>
          <a:xfrm>
            <a:off x="1267700" y="1855200"/>
            <a:ext cx="589085" cy="589085"/>
            <a:chOff x="1582614" y="2839915"/>
            <a:chExt cx="589085" cy="58908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BC63653-33AF-440C-B443-C3007D7E6EC2}"/>
                </a:ext>
              </a:extLst>
            </p:cNvPr>
            <p:cNvSpPr/>
            <p:nvPr/>
          </p:nvSpPr>
          <p:spPr>
            <a:xfrm>
              <a:off x="1582614" y="2839915"/>
              <a:ext cx="137160" cy="5890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FA9E66F-C786-47CE-839E-48CA6D2D68CE}"/>
                </a:ext>
              </a:extLst>
            </p:cNvPr>
            <p:cNvSpPr/>
            <p:nvPr/>
          </p:nvSpPr>
          <p:spPr>
            <a:xfrm rot="5400000">
              <a:off x="1808577" y="2613952"/>
              <a:ext cx="137160" cy="5890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A0C07F4-8744-4FD2-A4C9-F34903835141}"/>
              </a:ext>
            </a:extLst>
          </p:cNvPr>
          <p:cNvGrpSpPr/>
          <p:nvPr/>
        </p:nvGrpSpPr>
        <p:grpSpPr>
          <a:xfrm rot="5400000">
            <a:off x="10252527" y="1847476"/>
            <a:ext cx="589085" cy="589085"/>
            <a:chOff x="1582614" y="2839915"/>
            <a:chExt cx="589085" cy="589085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C875B88-9A15-4E2A-BD66-0E624DF23EF3}"/>
                </a:ext>
              </a:extLst>
            </p:cNvPr>
            <p:cNvSpPr/>
            <p:nvPr/>
          </p:nvSpPr>
          <p:spPr>
            <a:xfrm>
              <a:off x="1582614" y="2839915"/>
              <a:ext cx="137160" cy="5890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7C95865-457E-4F13-8AF5-1165DB71AEE0}"/>
                </a:ext>
              </a:extLst>
            </p:cNvPr>
            <p:cNvSpPr/>
            <p:nvPr/>
          </p:nvSpPr>
          <p:spPr>
            <a:xfrm rot="5400000">
              <a:off x="1808577" y="2613952"/>
              <a:ext cx="137160" cy="5890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E250D89-5E15-4986-A3EC-7A0B040FC259}"/>
              </a:ext>
            </a:extLst>
          </p:cNvPr>
          <p:cNvGrpSpPr/>
          <p:nvPr/>
        </p:nvGrpSpPr>
        <p:grpSpPr>
          <a:xfrm flipV="1">
            <a:off x="1267700" y="5450335"/>
            <a:ext cx="589085" cy="589085"/>
            <a:chOff x="1582614" y="2839915"/>
            <a:chExt cx="589085" cy="589085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75FE9D5-3800-4CC3-B62C-C6B96B13F1B8}"/>
                </a:ext>
              </a:extLst>
            </p:cNvPr>
            <p:cNvSpPr/>
            <p:nvPr/>
          </p:nvSpPr>
          <p:spPr>
            <a:xfrm>
              <a:off x="1582614" y="2839915"/>
              <a:ext cx="137160" cy="5890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9A82CED-784D-41E8-9F27-D7B8F2A70B42}"/>
                </a:ext>
              </a:extLst>
            </p:cNvPr>
            <p:cNvSpPr/>
            <p:nvPr/>
          </p:nvSpPr>
          <p:spPr>
            <a:xfrm rot="5400000">
              <a:off x="1808577" y="2613952"/>
              <a:ext cx="137160" cy="5890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9ECE2DF-48F9-40EB-87C1-DF24270DF8BC}"/>
              </a:ext>
            </a:extLst>
          </p:cNvPr>
          <p:cNvGrpSpPr/>
          <p:nvPr/>
        </p:nvGrpSpPr>
        <p:grpSpPr>
          <a:xfrm rot="16200000" flipV="1">
            <a:off x="10252527" y="5450335"/>
            <a:ext cx="589085" cy="589085"/>
            <a:chOff x="1582614" y="2839915"/>
            <a:chExt cx="589085" cy="589085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E728039-E046-493F-AC4B-DE66C9D9B2D6}"/>
                </a:ext>
              </a:extLst>
            </p:cNvPr>
            <p:cNvSpPr/>
            <p:nvPr/>
          </p:nvSpPr>
          <p:spPr>
            <a:xfrm>
              <a:off x="1582614" y="2839915"/>
              <a:ext cx="137160" cy="5890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5FF8D4E-D02B-4C7A-B042-DD28BE662AD5}"/>
                </a:ext>
              </a:extLst>
            </p:cNvPr>
            <p:cNvSpPr/>
            <p:nvPr/>
          </p:nvSpPr>
          <p:spPr>
            <a:xfrm rot="5400000">
              <a:off x="1808577" y="2613952"/>
              <a:ext cx="137160" cy="5890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A98FBEF2-C195-4497-9F68-862ABDB9360B}"/>
              </a:ext>
            </a:extLst>
          </p:cNvPr>
          <p:cNvSpPr txBox="1"/>
          <p:nvPr/>
        </p:nvSpPr>
        <p:spPr>
          <a:xfrm>
            <a:off x="1856786" y="2140671"/>
            <a:ext cx="3982731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D" sz="1600" b="1" i="1" dirty="0">
                <a:solidFill>
                  <a:schemeClr val="bg1"/>
                </a:solidFill>
              </a:rPr>
              <a:t>Hierarchical Clustering</a:t>
            </a:r>
          </a:p>
          <a:p>
            <a:pPr algn="just"/>
            <a:endParaRPr lang="en-ID" sz="1600" i="1" dirty="0">
              <a:solidFill>
                <a:schemeClr val="bg1"/>
              </a:solidFill>
            </a:endParaRPr>
          </a:p>
          <a:p>
            <a:pPr algn="just"/>
            <a:r>
              <a:rPr lang="en-ID" sz="1600" dirty="0">
                <a:solidFill>
                  <a:schemeClr val="bg1"/>
                </a:solidFill>
              </a:rPr>
              <a:t> =&gt; data </a:t>
            </a:r>
            <a:r>
              <a:rPr lang="en-ID" sz="1600" dirty="0" err="1">
                <a:solidFill>
                  <a:schemeClr val="bg1"/>
                </a:solidFill>
              </a:rPr>
              <a:t>dikelompokkan</a:t>
            </a:r>
            <a:r>
              <a:rPr lang="en-ID" sz="1600" dirty="0">
                <a:solidFill>
                  <a:schemeClr val="bg1"/>
                </a:solidFill>
              </a:rPr>
              <a:t> </a:t>
            </a:r>
            <a:r>
              <a:rPr lang="en-ID" sz="1600" dirty="0" err="1">
                <a:solidFill>
                  <a:schemeClr val="bg1"/>
                </a:solidFill>
              </a:rPr>
              <a:t>melalui</a:t>
            </a:r>
            <a:r>
              <a:rPr lang="en-ID" sz="1600" dirty="0">
                <a:solidFill>
                  <a:schemeClr val="bg1"/>
                </a:solidFill>
              </a:rPr>
              <a:t> </a:t>
            </a:r>
            <a:r>
              <a:rPr lang="en-ID" sz="1600" dirty="0" err="1">
                <a:solidFill>
                  <a:schemeClr val="bg1"/>
                </a:solidFill>
              </a:rPr>
              <a:t>suatu</a:t>
            </a:r>
            <a:r>
              <a:rPr lang="en-ID" sz="1600" dirty="0">
                <a:solidFill>
                  <a:schemeClr val="bg1"/>
                </a:solidFill>
              </a:rPr>
              <a:t> </a:t>
            </a:r>
            <a:r>
              <a:rPr lang="en-ID" sz="1600" dirty="0" err="1">
                <a:solidFill>
                  <a:schemeClr val="bg1"/>
                </a:solidFill>
              </a:rPr>
              <a:t>bagan</a:t>
            </a:r>
            <a:r>
              <a:rPr lang="en-ID" sz="1600" dirty="0">
                <a:solidFill>
                  <a:schemeClr val="bg1"/>
                </a:solidFill>
              </a:rPr>
              <a:t> yang </a:t>
            </a:r>
            <a:r>
              <a:rPr lang="en-ID" sz="1600" dirty="0" err="1">
                <a:solidFill>
                  <a:schemeClr val="bg1"/>
                </a:solidFill>
              </a:rPr>
              <a:t>berupa</a:t>
            </a:r>
            <a:r>
              <a:rPr lang="en-ID" sz="1600" dirty="0">
                <a:solidFill>
                  <a:schemeClr val="bg1"/>
                </a:solidFill>
              </a:rPr>
              <a:t> </a:t>
            </a:r>
            <a:r>
              <a:rPr lang="en-ID" sz="1600" dirty="0" err="1">
                <a:solidFill>
                  <a:schemeClr val="bg1"/>
                </a:solidFill>
              </a:rPr>
              <a:t>hirarki</a:t>
            </a:r>
            <a:r>
              <a:rPr lang="en-ID" sz="1600" dirty="0">
                <a:solidFill>
                  <a:schemeClr val="bg1"/>
                </a:solidFill>
              </a:rPr>
              <a:t>, </a:t>
            </a:r>
            <a:r>
              <a:rPr lang="en-ID" sz="1600" dirty="0" err="1">
                <a:solidFill>
                  <a:schemeClr val="bg1"/>
                </a:solidFill>
              </a:rPr>
              <a:t>dimana</a:t>
            </a:r>
            <a:r>
              <a:rPr lang="en-ID" sz="1600" dirty="0">
                <a:solidFill>
                  <a:schemeClr val="bg1"/>
                </a:solidFill>
              </a:rPr>
              <a:t> </a:t>
            </a:r>
            <a:r>
              <a:rPr lang="en-ID" sz="1600" dirty="0" err="1">
                <a:solidFill>
                  <a:schemeClr val="bg1"/>
                </a:solidFill>
              </a:rPr>
              <a:t>terdapat</a:t>
            </a:r>
            <a:r>
              <a:rPr lang="en-ID" sz="1600" dirty="0">
                <a:solidFill>
                  <a:schemeClr val="bg1"/>
                </a:solidFill>
              </a:rPr>
              <a:t> </a:t>
            </a:r>
            <a:r>
              <a:rPr lang="en-ID" sz="1600" dirty="0" err="1">
                <a:solidFill>
                  <a:schemeClr val="bg1"/>
                </a:solidFill>
              </a:rPr>
              <a:t>penggabungan</a:t>
            </a:r>
            <a:r>
              <a:rPr lang="en-ID" sz="1600" dirty="0">
                <a:solidFill>
                  <a:schemeClr val="bg1"/>
                </a:solidFill>
              </a:rPr>
              <a:t> </a:t>
            </a:r>
            <a:r>
              <a:rPr lang="en-ID" sz="1600" dirty="0" err="1">
                <a:solidFill>
                  <a:schemeClr val="bg1"/>
                </a:solidFill>
              </a:rPr>
              <a:t>dua</a:t>
            </a:r>
            <a:r>
              <a:rPr lang="en-ID" sz="1600" dirty="0">
                <a:solidFill>
                  <a:schemeClr val="bg1"/>
                </a:solidFill>
              </a:rPr>
              <a:t> </a:t>
            </a:r>
            <a:r>
              <a:rPr lang="en-ID" sz="1600" dirty="0" err="1">
                <a:solidFill>
                  <a:schemeClr val="bg1"/>
                </a:solidFill>
              </a:rPr>
              <a:t>grup</a:t>
            </a:r>
            <a:r>
              <a:rPr lang="en-ID" sz="1600" dirty="0">
                <a:solidFill>
                  <a:schemeClr val="bg1"/>
                </a:solidFill>
              </a:rPr>
              <a:t> yang </a:t>
            </a:r>
            <a:r>
              <a:rPr lang="en-ID" sz="1600" dirty="0" err="1">
                <a:solidFill>
                  <a:schemeClr val="bg1"/>
                </a:solidFill>
              </a:rPr>
              <a:t>terdekat</a:t>
            </a:r>
            <a:r>
              <a:rPr lang="en-ID" sz="1600" dirty="0">
                <a:solidFill>
                  <a:schemeClr val="bg1"/>
                </a:solidFill>
              </a:rPr>
              <a:t> </a:t>
            </a:r>
            <a:r>
              <a:rPr lang="en-ID" sz="1600" dirty="0" err="1">
                <a:solidFill>
                  <a:schemeClr val="bg1"/>
                </a:solidFill>
              </a:rPr>
              <a:t>disetiap</a:t>
            </a:r>
            <a:r>
              <a:rPr lang="en-ID" sz="1600" dirty="0">
                <a:solidFill>
                  <a:schemeClr val="bg1"/>
                </a:solidFill>
              </a:rPr>
              <a:t> </a:t>
            </a:r>
            <a:r>
              <a:rPr lang="en-ID" sz="1600" dirty="0" err="1">
                <a:solidFill>
                  <a:schemeClr val="bg1"/>
                </a:solidFill>
              </a:rPr>
              <a:t>iterasinya</a:t>
            </a:r>
            <a:r>
              <a:rPr lang="en-ID" sz="1600" dirty="0">
                <a:solidFill>
                  <a:schemeClr val="bg1"/>
                </a:solidFill>
              </a:rPr>
              <a:t> </a:t>
            </a:r>
            <a:r>
              <a:rPr lang="en-ID" sz="1600" dirty="0" err="1">
                <a:solidFill>
                  <a:schemeClr val="bg1"/>
                </a:solidFill>
              </a:rPr>
              <a:t>ataupun</a:t>
            </a:r>
            <a:r>
              <a:rPr lang="en-ID" sz="1600" dirty="0">
                <a:solidFill>
                  <a:schemeClr val="bg1"/>
                </a:solidFill>
              </a:rPr>
              <a:t> </a:t>
            </a:r>
            <a:r>
              <a:rPr lang="en-ID" sz="1600" dirty="0" err="1">
                <a:solidFill>
                  <a:schemeClr val="bg1"/>
                </a:solidFill>
              </a:rPr>
              <a:t>pembagian</a:t>
            </a:r>
            <a:r>
              <a:rPr lang="en-ID" sz="1600" dirty="0">
                <a:solidFill>
                  <a:schemeClr val="bg1"/>
                </a:solidFill>
              </a:rPr>
              <a:t> </a:t>
            </a:r>
            <a:r>
              <a:rPr lang="en-ID" sz="1600" dirty="0" err="1">
                <a:solidFill>
                  <a:schemeClr val="bg1"/>
                </a:solidFill>
              </a:rPr>
              <a:t>dari</a:t>
            </a:r>
            <a:r>
              <a:rPr lang="en-ID" sz="1600" dirty="0">
                <a:solidFill>
                  <a:schemeClr val="bg1"/>
                </a:solidFill>
              </a:rPr>
              <a:t> </a:t>
            </a:r>
            <a:r>
              <a:rPr lang="en-ID" sz="1600" dirty="0" err="1">
                <a:solidFill>
                  <a:schemeClr val="bg1"/>
                </a:solidFill>
              </a:rPr>
              <a:t>seluruh</a:t>
            </a:r>
            <a:r>
              <a:rPr lang="en-ID" sz="1600" dirty="0">
                <a:solidFill>
                  <a:schemeClr val="bg1"/>
                </a:solidFill>
              </a:rPr>
              <a:t> set data </a:t>
            </a:r>
            <a:r>
              <a:rPr lang="en-ID" sz="1600" dirty="0" err="1">
                <a:solidFill>
                  <a:schemeClr val="bg1"/>
                </a:solidFill>
              </a:rPr>
              <a:t>kedalam</a:t>
            </a:r>
            <a:r>
              <a:rPr lang="en-ID" sz="1600" dirty="0">
                <a:solidFill>
                  <a:schemeClr val="bg1"/>
                </a:solidFill>
              </a:rPr>
              <a:t> </a:t>
            </a:r>
            <a:r>
              <a:rPr lang="en-ID" sz="1600" i="1" dirty="0">
                <a:solidFill>
                  <a:schemeClr val="bg1"/>
                </a:solidFill>
              </a:rPr>
              <a:t>cluster.</a:t>
            </a:r>
            <a:endParaRPr lang="en-US" altLang="ko-KR" sz="16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75DFDD9-97D7-9B4C-9F4D-DFC6070F6AB4}"/>
              </a:ext>
            </a:extLst>
          </p:cNvPr>
          <p:cNvSpPr txBox="1"/>
          <p:nvPr/>
        </p:nvSpPr>
        <p:spPr>
          <a:xfrm>
            <a:off x="6065480" y="3840157"/>
            <a:ext cx="441301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D" altLang="ko-KR" sz="1600" b="1" i="1" dirty="0">
                <a:solidFill>
                  <a:schemeClr val="bg1"/>
                </a:solidFill>
                <a:cs typeface="Arial" pitchFamily="34" charset="0"/>
              </a:rPr>
              <a:t>Partitional Clustering</a:t>
            </a:r>
          </a:p>
          <a:p>
            <a:pPr algn="just"/>
            <a:endParaRPr lang="en-ID" altLang="ko-KR" sz="1600" b="1" i="1" dirty="0">
              <a:solidFill>
                <a:schemeClr val="bg1"/>
              </a:solidFill>
              <a:cs typeface="Arial" pitchFamily="34" charset="0"/>
            </a:endParaRPr>
          </a:p>
          <a:p>
            <a:pPr algn="just"/>
            <a:r>
              <a:rPr lang="en-ID" altLang="ko-KR" sz="1600" i="1" dirty="0">
                <a:solidFill>
                  <a:schemeClr val="bg1"/>
                </a:solidFill>
                <a:cs typeface="Arial" pitchFamily="34" charset="0"/>
              </a:rPr>
              <a:t>=&gt; </a:t>
            </a:r>
            <a:r>
              <a:rPr lang="en-ID" sz="1600" dirty="0">
                <a:solidFill>
                  <a:schemeClr val="bg1"/>
                </a:solidFill>
              </a:rPr>
              <a:t>data </a:t>
            </a:r>
            <a:r>
              <a:rPr lang="en-ID" sz="1600" dirty="0" err="1">
                <a:solidFill>
                  <a:schemeClr val="bg1"/>
                </a:solidFill>
              </a:rPr>
              <a:t>dikelompokkan</a:t>
            </a:r>
            <a:r>
              <a:rPr lang="en-ID" sz="1600" dirty="0">
                <a:solidFill>
                  <a:schemeClr val="bg1"/>
                </a:solidFill>
              </a:rPr>
              <a:t> </a:t>
            </a:r>
            <a:r>
              <a:rPr lang="en-ID" sz="1600" dirty="0" err="1">
                <a:solidFill>
                  <a:schemeClr val="bg1"/>
                </a:solidFill>
              </a:rPr>
              <a:t>ke</a:t>
            </a:r>
            <a:r>
              <a:rPr lang="en-ID" sz="1600" dirty="0">
                <a:solidFill>
                  <a:schemeClr val="bg1"/>
                </a:solidFill>
              </a:rPr>
              <a:t> </a:t>
            </a:r>
            <a:r>
              <a:rPr lang="en-ID" sz="1600" dirty="0" err="1">
                <a:solidFill>
                  <a:schemeClr val="bg1"/>
                </a:solidFill>
              </a:rPr>
              <a:t>dalam</a:t>
            </a:r>
            <a:r>
              <a:rPr lang="en-ID" sz="1600" dirty="0">
                <a:solidFill>
                  <a:schemeClr val="bg1"/>
                </a:solidFill>
              </a:rPr>
              <a:t> </a:t>
            </a:r>
            <a:r>
              <a:rPr lang="en-ID" sz="1600" dirty="0" err="1">
                <a:solidFill>
                  <a:schemeClr val="bg1"/>
                </a:solidFill>
              </a:rPr>
              <a:t>sejumlah</a:t>
            </a:r>
            <a:r>
              <a:rPr lang="en-ID" sz="1600" i="1" dirty="0">
                <a:solidFill>
                  <a:schemeClr val="bg1"/>
                </a:solidFill>
              </a:rPr>
              <a:t> cluster </a:t>
            </a:r>
            <a:r>
              <a:rPr lang="en-ID" sz="1600" dirty="0" err="1">
                <a:solidFill>
                  <a:schemeClr val="bg1"/>
                </a:solidFill>
              </a:rPr>
              <a:t>tanpa</a:t>
            </a:r>
            <a:r>
              <a:rPr lang="en-ID" sz="1600" dirty="0">
                <a:solidFill>
                  <a:schemeClr val="bg1"/>
                </a:solidFill>
              </a:rPr>
              <a:t> </a:t>
            </a:r>
            <a:r>
              <a:rPr lang="en-ID" sz="1600" dirty="0" err="1">
                <a:solidFill>
                  <a:schemeClr val="bg1"/>
                </a:solidFill>
              </a:rPr>
              <a:t>adanya</a:t>
            </a:r>
            <a:r>
              <a:rPr lang="en-ID" sz="1600" dirty="0">
                <a:solidFill>
                  <a:schemeClr val="bg1"/>
                </a:solidFill>
              </a:rPr>
              <a:t> </a:t>
            </a:r>
            <a:r>
              <a:rPr lang="en-ID" sz="1600" dirty="0" err="1">
                <a:solidFill>
                  <a:schemeClr val="bg1"/>
                </a:solidFill>
              </a:rPr>
              <a:t>struktur</a:t>
            </a:r>
            <a:r>
              <a:rPr lang="en-ID" sz="1600" dirty="0">
                <a:solidFill>
                  <a:schemeClr val="bg1"/>
                </a:solidFill>
              </a:rPr>
              <a:t> </a:t>
            </a:r>
            <a:r>
              <a:rPr lang="en-ID" sz="1600" dirty="0" err="1">
                <a:solidFill>
                  <a:schemeClr val="bg1"/>
                </a:solidFill>
              </a:rPr>
              <a:t>hirarki</a:t>
            </a:r>
            <a:r>
              <a:rPr lang="en-ID" sz="1600" dirty="0">
                <a:solidFill>
                  <a:schemeClr val="bg1"/>
                </a:solidFill>
              </a:rPr>
              <a:t> </a:t>
            </a:r>
            <a:r>
              <a:rPr lang="en-ID" sz="1600" dirty="0" err="1">
                <a:solidFill>
                  <a:schemeClr val="bg1"/>
                </a:solidFill>
              </a:rPr>
              <a:t>antara</a:t>
            </a:r>
            <a:r>
              <a:rPr lang="en-ID" sz="1600" dirty="0">
                <a:solidFill>
                  <a:schemeClr val="bg1"/>
                </a:solidFill>
              </a:rPr>
              <a:t> </a:t>
            </a:r>
            <a:r>
              <a:rPr lang="en-ID" sz="1600" dirty="0" err="1">
                <a:solidFill>
                  <a:schemeClr val="bg1"/>
                </a:solidFill>
              </a:rPr>
              <a:t>satu</a:t>
            </a:r>
            <a:r>
              <a:rPr lang="en-ID" sz="1600" dirty="0">
                <a:solidFill>
                  <a:schemeClr val="bg1"/>
                </a:solidFill>
              </a:rPr>
              <a:t> </a:t>
            </a:r>
            <a:r>
              <a:rPr lang="en-ID" sz="1600" dirty="0" err="1">
                <a:solidFill>
                  <a:schemeClr val="bg1"/>
                </a:solidFill>
              </a:rPr>
              <a:t>dengan</a:t>
            </a:r>
            <a:r>
              <a:rPr lang="en-ID" sz="1600" dirty="0">
                <a:solidFill>
                  <a:schemeClr val="bg1"/>
                </a:solidFill>
              </a:rPr>
              <a:t> yang </a:t>
            </a:r>
            <a:r>
              <a:rPr lang="en-ID" sz="1600" dirty="0" err="1">
                <a:solidFill>
                  <a:schemeClr val="bg1"/>
                </a:solidFill>
              </a:rPr>
              <a:t>lainnya</a:t>
            </a:r>
            <a:r>
              <a:rPr lang="en-ID" sz="1600" dirty="0">
                <a:solidFill>
                  <a:schemeClr val="bg1"/>
                </a:solidFill>
              </a:rPr>
              <a:t>. Pada </a:t>
            </a:r>
            <a:r>
              <a:rPr lang="en-ID" sz="1600" dirty="0" err="1">
                <a:solidFill>
                  <a:schemeClr val="bg1"/>
                </a:solidFill>
              </a:rPr>
              <a:t>metode</a:t>
            </a:r>
            <a:r>
              <a:rPr lang="en-ID" sz="1600" dirty="0">
                <a:solidFill>
                  <a:schemeClr val="bg1"/>
                </a:solidFill>
              </a:rPr>
              <a:t> </a:t>
            </a:r>
            <a:r>
              <a:rPr lang="en-ID" sz="1600" i="1" dirty="0">
                <a:solidFill>
                  <a:schemeClr val="bg1"/>
                </a:solidFill>
              </a:rPr>
              <a:t>partitional </a:t>
            </a:r>
            <a:r>
              <a:rPr lang="en-ID" sz="1600" i="1" dirty="0" err="1">
                <a:solidFill>
                  <a:schemeClr val="bg1"/>
                </a:solidFill>
              </a:rPr>
              <a:t>clustering</a:t>
            </a:r>
            <a:r>
              <a:rPr lang="en-ID" sz="1600" dirty="0" err="1">
                <a:solidFill>
                  <a:schemeClr val="bg1"/>
                </a:solidFill>
              </a:rPr>
              <a:t>setiap</a:t>
            </a:r>
            <a:r>
              <a:rPr lang="en-ID" sz="1600" i="1" dirty="0">
                <a:solidFill>
                  <a:schemeClr val="bg1"/>
                </a:solidFill>
              </a:rPr>
              <a:t> cluster </a:t>
            </a:r>
            <a:r>
              <a:rPr lang="en-ID" sz="1600" dirty="0" err="1">
                <a:solidFill>
                  <a:schemeClr val="bg1"/>
                </a:solidFill>
              </a:rPr>
              <a:t>memiliki</a:t>
            </a:r>
            <a:r>
              <a:rPr lang="en-ID" sz="1600" dirty="0">
                <a:solidFill>
                  <a:schemeClr val="bg1"/>
                </a:solidFill>
              </a:rPr>
              <a:t> </a:t>
            </a:r>
            <a:r>
              <a:rPr lang="en-ID" sz="1600" dirty="0" err="1">
                <a:solidFill>
                  <a:schemeClr val="bg1"/>
                </a:solidFill>
              </a:rPr>
              <a:t>titik</a:t>
            </a:r>
            <a:r>
              <a:rPr lang="en-ID" sz="1600" dirty="0">
                <a:solidFill>
                  <a:schemeClr val="bg1"/>
                </a:solidFill>
              </a:rPr>
              <a:t> </a:t>
            </a:r>
            <a:r>
              <a:rPr lang="en-ID" sz="1600" dirty="0" err="1">
                <a:solidFill>
                  <a:schemeClr val="bg1"/>
                </a:solidFill>
              </a:rPr>
              <a:t>pusat</a:t>
            </a:r>
            <a:r>
              <a:rPr lang="en-ID" sz="1600" i="1" dirty="0">
                <a:solidFill>
                  <a:schemeClr val="bg1"/>
                </a:solidFill>
              </a:rPr>
              <a:t> cluster </a:t>
            </a:r>
            <a:r>
              <a:rPr lang="en-ID" sz="1600" dirty="0">
                <a:solidFill>
                  <a:schemeClr val="bg1"/>
                </a:solidFill>
              </a:rPr>
              <a:t>(centroid)</a:t>
            </a:r>
            <a:endParaRPr lang="en-ID" altLang="ko-KR" sz="1600" i="1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E97FC74-C56D-494B-A0F8-9504C80554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3710" y="1992359"/>
            <a:ext cx="2641194" cy="153923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35DDEF8-60D0-AB42-B540-B33E74094E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8927" y="4538808"/>
            <a:ext cx="3318447" cy="1058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EB1C396-FE75-B74A-9E11-CD90192056C5}"/>
              </a:ext>
            </a:extLst>
          </p:cNvPr>
          <p:cNvSpPr txBox="1"/>
          <p:nvPr/>
        </p:nvSpPr>
        <p:spPr>
          <a:xfrm>
            <a:off x="6065480" y="2436562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&lt;=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C76D0A4-104D-CC4D-87EA-1313F9239660}"/>
              </a:ext>
            </a:extLst>
          </p:cNvPr>
          <p:cNvSpPr txBox="1"/>
          <p:nvPr/>
        </p:nvSpPr>
        <p:spPr>
          <a:xfrm>
            <a:off x="5559442" y="4883442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=&gt;</a:t>
            </a:r>
          </a:p>
        </p:txBody>
      </p:sp>
    </p:spTree>
    <p:extLst>
      <p:ext uri="{BB962C8B-B14F-4D97-AF65-F5344CB8AC3E}">
        <p14:creationId xmlns:p14="http://schemas.microsoft.com/office/powerpoint/2010/main" val="7048376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44D4C23-81FB-460B-A16B-715818231E4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K-Means Clustering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C64C7BE-A426-47E5-9488-5E2081BCACE7}"/>
              </a:ext>
            </a:extLst>
          </p:cNvPr>
          <p:cNvSpPr txBox="1"/>
          <p:nvPr/>
        </p:nvSpPr>
        <p:spPr>
          <a:xfrm>
            <a:off x="2006557" y="4550751"/>
            <a:ext cx="4071056" cy="46166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just"/>
            <a:r>
              <a:rPr lang="en-ID" sz="1200" dirty="0"/>
              <a:t>salah </a:t>
            </a:r>
            <a:r>
              <a:rPr lang="en-ID" sz="1200" dirty="0" err="1"/>
              <a:t>satu</a:t>
            </a:r>
            <a:r>
              <a:rPr lang="en-ID" sz="1200" dirty="0"/>
              <a:t> “</a:t>
            </a:r>
            <a:r>
              <a:rPr lang="en-ID" sz="1200" i="1" dirty="0"/>
              <a:t>unsupervised machine learning algorithms</a:t>
            </a:r>
            <a:r>
              <a:rPr lang="en-ID" sz="1200" dirty="0"/>
              <a:t>” yang paling </a:t>
            </a:r>
            <a:r>
              <a:rPr lang="en-ID" sz="1200" dirty="0" err="1"/>
              <a:t>sederhana</a:t>
            </a:r>
            <a:r>
              <a:rPr lang="en-ID" sz="1200" dirty="0"/>
              <a:t> dan </a:t>
            </a:r>
            <a:r>
              <a:rPr lang="en-ID" sz="1200" dirty="0" err="1"/>
              <a:t>populer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BEF97A0-6534-4F2E-8BFF-CFAC15E0B9CA}"/>
              </a:ext>
            </a:extLst>
          </p:cNvPr>
          <p:cNvSpPr txBox="1"/>
          <p:nvPr/>
        </p:nvSpPr>
        <p:spPr>
          <a:xfrm>
            <a:off x="966464" y="4295801"/>
            <a:ext cx="864096" cy="83099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altLang="ko-KR" sz="5400" b="1" dirty="0">
                <a:solidFill>
                  <a:schemeClr val="accent1"/>
                </a:solidFill>
                <a:cs typeface="Arial" pitchFamily="34" charset="0"/>
              </a:rPr>
              <a:t>01</a:t>
            </a:r>
            <a:endParaRPr lang="ko-KR" altLang="en-US" sz="54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79FE8B2-C076-4065-8F5E-95767301D733}"/>
              </a:ext>
            </a:extLst>
          </p:cNvPr>
          <p:cNvSpPr txBox="1"/>
          <p:nvPr/>
        </p:nvSpPr>
        <p:spPr>
          <a:xfrm>
            <a:off x="2006557" y="5563932"/>
            <a:ext cx="4071056" cy="27699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altLang="ko-KR" sz="1200" dirty="0" err="1">
                <a:cs typeface="Arial" pitchFamily="34" charset="0"/>
              </a:rPr>
              <a:t>Menentukan</a:t>
            </a:r>
            <a:r>
              <a:rPr lang="en-US" altLang="ko-KR" sz="1200" dirty="0">
                <a:cs typeface="Arial" pitchFamily="34" charset="0"/>
              </a:rPr>
              <a:t> </a:t>
            </a:r>
            <a:r>
              <a:rPr lang="en-US" altLang="ko-KR" sz="1200" dirty="0" err="1">
                <a:cs typeface="Arial" pitchFamily="34" charset="0"/>
              </a:rPr>
              <a:t>nilai</a:t>
            </a:r>
            <a:r>
              <a:rPr lang="en-US" altLang="ko-KR" sz="1200" dirty="0">
                <a:cs typeface="Arial" pitchFamily="34" charset="0"/>
              </a:rPr>
              <a:t> centroid (</a:t>
            </a:r>
            <a:r>
              <a:rPr lang="en-US" altLang="ko-KR" sz="1200" dirty="0" err="1">
                <a:cs typeface="Arial" pitchFamily="34" charset="0"/>
              </a:rPr>
              <a:t>titik</a:t>
            </a:r>
            <a:r>
              <a:rPr lang="en-US" altLang="ko-KR" sz="1200" dirty="0">
                <a:cs typeface="Arial" pitchFamily="34" charset="0"/>
              </a:rPr>
              <a:t> </a:t>
            </a:r>
            <a:r>
              <a:rPr lang="en-US" altLang="ko-KR" sz="1200" dirty="0" err="1">
                <a:cs typeface="Arial" pitchFamily="34" charset="0"/>
              </a:rPr>
              <a:t>pusat</a:t>
            </a:r>
            <a:r>
              <a:rPr lang="en-US" altLang="ko-KR" sz="1200" dirty="0">
                <a:cs typeface="Arial" pitchFamily="34" charset="0"/>
              </a:rPr>
              <a:t>)</a:t>
            </a:r>
            <a:endParaRPr lang="ko-KR" altLang="en-US" sz="1200" dirty="0">
              <a:cs typeface="Arial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2B647EB-721A-4558-A88D-3CD410B3A759}"/>
              </a:ext>
            </a:extLst>
          </p:cNvPr>
          <p:cNvSpPr txBox="1"/>
          <p:nvPr/>
        </p:nvSpPr>
        <p:spPr>
          <a:xfrm>
            <a:off x="966464" y="5308983"/>
            <a:ext cx="864096" cy="83099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altLang="ko-KR" sz="5400" b="1" dirty="0">
                <a:solidFill>
                  <a:schemeClr val="accent1"/>
                </a:solidFill>
                <a:cs typeface="Arial" pitchFamily="34" charset="0"/>
              </a:rPr>
              <a:t>03</a:t>
            </a:r>
            <a:endParaRPr lang="ko-KR" altLang="en-US" sz="54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02C36B4-AC65-4A13-A00E-8BF86C3523FE}"/>
              </a:ext>
            </a:extLst>
          </p:cNvPr>
          <p:cNvSpPr txBox="1"/>
          <p:nvPr/>
        </p:nvSpPr>
        <p:spPr>
          <a:xfrm>
            <a:off x="7219796" y="4550751"/>
            <a:ext cx="4071056" cy="52322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just"/>
            <a:r>
              <a:rPr lang="en-ID" sz="1400" dirty="0" err="1"/>
              <a:t>untuk</a:t>
            </a:r>
            <a:r>
              <a:rPr lang="en-ID" sz="1400" dirty="0"/>
              <a:t> </a:t>
            </a:r>
            <a:r>
              <a:rPr lang="en-ID" sz="1400" dirty="0" err="1"/>
              <a:t>menemukan</a:t>
            </a:r>
            <a:r>
              <a:rPr lang="en-ID" sz="1400" dirty="0"/>
              <a:t> </a:t>
            </a:r>
            <a:r>
              <a:rPr lang="en-ID" sz="1400" dirty="0" err="1"/>
              <a:t>grup</a:t>
            </a:r>
            <a:r>
              <a:rPr lang="en-ID" sz="1400" dirty="0"/>
              <a:t> </a:t>
            </a:r>
            <a:r>
              <a:rPr lang="en-ID" sz="1400" dirty="0" err="1"/>
              <a:t>dalam</a:t>
            </a:r>
            <a:r>
              <a:rPr lang="en-ID" sz="1400" dirty="0"/>
              <a:t> data, </a:t>
            </a:r>
            <a:r>
              <a:rPr lang="en-ID" sz="1400" dirty="0" err="1"/>
              <a:t>dengan</a:t>
            </a:r>
            <a:r>
              <a:rPr lang="en-ID" sz="1400" dirty="0"/>
              <a:t> </a:t>
            </a:r>
            <a:r>
              <a:rPr lang="en-ID" sz="1400" dirty="0" err="1"/>
              <a:t>jumlah</a:t>
            </a:r>
            <a:r>
              <a:rPr lang="en-ID" sz="1400" dirty="0"/>
              <a:t> </a:t>
            </a:r>
            <a:r>
              <a:rPr lang="en-ID" sz="1400" dirty="0" err="1"/>
              <a:t>grup</a:t>
            </a:r>
            <a:r>
              <a:rPr lang="en-ID" sz="1400" dirty="0"/>
              <a:t> yang </a:t>
            </a:r>
            <a:r>
              <a:rPr lang="en-ID" sz="1400" dirty="0" err="1"/>
              <a:t>diwakili</a:t>
            </a:r>
            <a:r>
              <a:rPr lang="en-ID" sz="1400" dirty="0"/>
              <a:t> oleh </a:t>
            </a:r>
            <a:r>
              <a:rPr lang="en-ID" sz="1400" dirty="0" err="1"/>
              <a:t>variabel</a:t>
            </a:r>
            <a:r>
              <a:rPr lang="en-ID" sz="1400" dirty="0"/>
              <a:t> K</a:t>
            </a:r>
            <a:endParaRPr lang="ko-KR" altLang="en-US" sz="105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CC64FB9-1508-4794-920A-98F01D21453E}"/>
              </a:ext>
            </a:extLst>
          </p:cNvPr>
          <p:cNvSpPr txBox="1"/>
          <p:nvPr/>
        </p:nvSpPr>
        <p:spPr>
          <a:xfrm>
            <a:off x="6179703" y="4295801"/>
            <a:ext cx="864096" cy="83099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altLang="ko-KR" sz="5400" b="1" dirty="0">
                <a:solidFill>
                  <a:schemeClr val="accent1"/>
                </a:solidFill>
                <a:cs typeface="Arial" pitchFamily="34" charset="0"/>
              </a:rPr>
              <a:t>02</a:t>
            </a:r>
            <a:endParaRPr lang="ko-KR" altLang="en-US" sz="54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DCC12CF-7FF4-4A95-96FF-BA9AAE2D5B0B}"/>
              </a:ext>
            </a:extLst>
          </p:cNvPr>
          <p:cNvSpPr txBox="1"/>
          <p:nvPr/>
        </p:nvSpPr>
        <p:spPr>
          <a:xfrm>
            <a:off x="6179703" y="5308983"/>
            <a:ext cx="864096" cy="83099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altLang="ko-KR" sz="5400" b="1" dirty="0">
                <a:solidFill>
                  <a:schemeClr val="accent1"/>
                </a:solidFill>
                <a:cs typeface="Arial" pitchFamily="34" charset="0"/>
              </a:rPr>
              <a:t>04</a:t>
            </a:r>
            <a:endParaRPr lang="ko-KR" altLang="en-US" sz="5400" b="1" dirty="0">
              <a:solidFill>
                <a:schemeClr val="accent1"/>
              </a:solidFill>
              <a:cs typeface="Arial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F5B0EF-BE5A-3144-B7B4-30AC765A80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4554" y="1875929"/>
            <a:ext cx="6142892" cy="205053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6342C36-F8C5-364D-BF7D-4AFEC69858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9796" y="5736262"/>
            <a:ext cx="3702050" cy="50800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F37CF753-649B-C745-8B8D-7F4ED43DBF23}"/>
              </a:ext>
            </a:extLst>
          </p:cNvPr>
          <p:cNvSpPr txBox="1"/>
          <p:nvPr/>
        </p:nvSpPr>
        <p:spPr>
          <a:xfrm>
            <a:off x="7321886" y="5415191"/>
            <a:ext cx="4071056" cy="30777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just"/>
            <a:r>
              <a:rPr lang="en-ID" sz="1400" dirty="0" err="1"/>
              <a:t>Rumus</a:t>
            </a:r>
            <a:r>
              <a:rPr lang="en-ID" sz="1400" dirty="0"/>
              <a:t> </a:t>
            </a:r>
            <a:r>
              <a:rPr lang="en-ID" sz="1400" dirty="0" err="1"/>
              <a:t>menentukan</a:t>
            </a:r>
            <a:r>
              <a:rPr lang="en-ID" sz="1400" dirty="0"/>
              <a:t> centroid </a:t>
            </a:r>
            <a:endParaRPr lang="ko-KR" altLang="en-US" sz="105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44363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44D4C23-81FB-460B-A16B-715818231E4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K-Means Clustering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C64C7BE-A426-47E5-9488-5E2081BCACE7}"/>
              </a:ext>
            </a:extLst>
          </p:cNvPr>
          <p:cNvSpPr txBox="1"/>
          <p:nvPr/>
        </p:nvSpPr>
        <p:spPr>
          <a:xfrm>
            <a:off x="966464" y="1947461"/>
            <a:ext cx="4071056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just"/>
            <a:r>
              <a:rPr lang="en-ID" sz="1600" b="1" dirty="0" err="1"/>
              <a:t>Tahap</a:t>
            </a:r>
            <a:r>
              <a:rPr lang="en-ID" sz="1600" b="1" dirty="0"/>
              <a:t> </a:t>
            </a:r>
            <a:r>
              <a:rPr lang="en-ID" sz="1600" b="1" dirty="0" err="1"/>
              <a:t>Penyelesaian</a:t>
            </a:r>
            <a:r>
              <a:rPr lang="en-ID" sz="1600" b="1" dirty="0"/>
              <a:t> K-Means Clustering</a:t>
            </a:r>
            <a:endParaRPr lang="ko-KR" altLang="en-US" sz="11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79FE8B2-C076-4065-8F5E-95767301D733}"/>
              </a:ext>
            </a:extLst>
          </p:cNvPr>
          <p:cNvSpPr txBox="1"/>
          <p:nvPr/>
        </p:nvSpPr>
        <p:spPr>
          <a:xfrm>
            <a:off x="1174219" y="2619729"/>
            <a:ext cx="3863301" cy="138499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400" dirty="0">
                <a:cs typeface="Arial" pitchFamily="34" charset="0"/>
              </a:rPr>
              <a:t>Dataset</a:t>
            </a:r>
          </a:p>
          <a:p>
            <a:pPr marL="228600" indent="-228600">
              <a:buAutoNum type="arabicPeriod"/>
            </a:pPr>
            <a:r>
              <a:rPr lang="en-US" altLang="ko-KR" sz="1400" dirty="0" err="1">
                <a:cs typeface="Arial" pitchFamily="34" charset="0"/>
              </a:rPr>
              <a:t>Tentukan</a:t>
            </a:r>
            <a:r>
              <a:rPr lang="en-US" altLang="ko-KR" sz="1400" dirty="0">
                <a:cs typeface="Arial" pitchFamily="34" charset="0"/>
              </a:rPr>
              <a:t> </a:t>
            </a:r>
            <a:r>
              <a:rPr lang="en-US" altLang="ko-KR" sz="1400" dirty="0" err="1">
                <a:cs typeface="Arial" pitchFamily="34" charset="0"/>
              </a:rPr>
              <a:t>jumlah</a:t>
            </a:r>
            <a:r>
              <a:rPr lang="en-US" altLang="ko-KR" sz="1400" dirty="0">
                <a:cs typeface="Arial" pitchFamily="34" charset="0"/>
              </a:rPr>
              <a:t> cluster</a:t>
            </a:r>
          </a:p>
          <a:p>
            <a:pPr marL="228600" indent="-228600">
              <a:buAutoNum type="arabicPeriod"/>
            </a:pPr>
            <a:r>
              <a:rPr lang="en-US" altLang="ko-KR" sz="1400" dirty="0" err="1">
                <a:cs typeface="Arial" pitchFamily="34" charset="0"/>
              </a:rPr>
              <a:t>Menentukan</a:t>
            </a:r>
            <a:r>
              <a:rPr lang="en-US" altLang="ko-KR" sz="1400" dirty="0">
                <a:cs typeface="Arial" pitchFamily="34" charset="0"/>
              </a:rPr>
              <a:t> </a:t>
            </a:r>
            <a:r>
              <a:rPr lang="en-US" altLang="ko-KR" sz="1400" dirty="0" err="1">
                <a:cs typeface="Arial" pitchFamily="34" charset="0"/>
              </a:rPr>
              <a:t>nilai</a:t>
            </a:r>
            <a:r>
              <a:rPr lang="en-US" altLang="ko-KR" sz="1400" dirty="0">
                <a:cs typeface="Arial" pitchFamily="34" charset="0"/>
              </a:rPr>
              <a:t> </a:t>
            </a:r>
            <a:r>
              <a:rPr lang="en-US" altLang="ko-KR" sz="1400" dirty="0" err="1">
                <a:cs typeface="Arial" pitchFamily="34" charset="0"/>
              </a:rPr>
              <a:t>awal</a:t>
            </a:r>
            <a:r>
              <a:rPr lang="en-US" altLang="ko-KR" sz="1400" dirty="0">
                <a:cs typeface="Arial" pitchFamily="34" charset="0"/>
              </a:rPr>
              <a:t> </a:t>
            </a:r>
            <a:r>
              <a:rPr lang="en-US" altLang="ko-KR" sz="1400" dirty="0" err="1">
                <a:cs typeface="Arial" pitchFamily="34" charset="0"/>
              </a:rPr>
              <a:t>masing-masing</a:t>
            </a:r>
            <a:r>
              <a:rPr lang="en-US" altLang="ko-KR" sz="1400" dirty="0">
                <a:cs typeface="Arial" pitchFamily="34" charset="0"/>
              </a:rPr>
              <a:t> centroid</a:t>
            </a:r>
          </a:p>
          <a:p>
            <a:pPr marL="228600" indent="-228600">
              <a:buAutoNum type="arabicPeriod"/>
            </a:pPr>
            <a:r>
              <a:rPr lang="en-US" altLang="ko-KR" sz="1400" dirty="0" err="1">
                <a:cs typeface="Arial" pitchFamily="34" charset="0"/>
              </a:rPr>
              <a:t>Alokasikan</a:t>
            </a:r>
            <a:r>
              <a:rPr lang="en-US" altLang="ko-KR" sz="1400" dirty="0">
                <a:cs typeface="Arial" pitchFamily="34" charset="0"/>
              </a:rPr>
              <a:t> </a:t>
            </a:r>
            <a:r>
              <a:rPr lang="en-US" altLang="ko-KR" sz="1400" dirty="0" err="1">
                <a:cs typeface="Arial" pitchFamily="34" charset="0"/>
              </a:rPr>
              <a:t>semua</a:t>
            </a:r>
            <a:r>
              <a:rPr lang="en-US" altLang="ko-KR" sz="1400" dirty="0">
                <a:cs typeface="Arial" pitchFamily="34" charset="0"/>
              </a:rPr>
              <a:t> data </a:t>
            </a:r>
            <a:r>
              <a:rPr lang="en-US" altLang="ko-KR" sz="1400" dirty="0" err="1">
                <a:cs typeface="Arial" pitchFamily="34" charset="0"/>
              </a:rPr>
              <a:t>terhadap</a:t>
            </a:r>
            <a:r>
              <a:rPr lang="en-US" altLang="ko-KR" sz="1400" dirty="0">
                <a:cs typeface="Arial" pitchFamily="34" charset="0"/>
              </a:rPr>
              <a:t> </a:t>
            </a:r>
            <a:r>
              <a:rPr lang="en-US" altLang="ko-KR" sz="1400" dirty="0" err="1">
                <a:cs typeface="Arial" pitchFamily="34" charset="0"/>
              </a:rPr>
              <a:t>masing-masing</a:t>
            </a:r>
            <a:r>
              <a:rPr lang="en-US" altLang="ko-KR" sz="1400" dirty="0">
                <a:cs typeface="Arial" pitchFamily="34" charset="0"/>
              </a:rPr>
              <a:t> centroid</a:t>
            </a:r>
            <a:endParaRPr lang="ko-KR" altLang="en-US" sz="1400" dirty="0">
              <a:cs typeface="Arial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EFAB2DC-0322-E945-9537-C8A4E3527E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8575" y="4215634"/>
            <a:ext cx="3200811" cy="8856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5E72E2C-760D-BE43-8AA3-AB8AD555D5F5}"/>
              </a:ext>
            </a:extLst>
          </p:cNvPr>
          <p:cNvSpPr txBox="1"/>
          <p:nvPr/>
        </p:nvSpPr>
        <p:spPr>
          <a:xfrm>
            <a:off x="6429417" y="1947461"/>
            <a:ext cx="4071056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just"/>
            <a:r>
              <a:rPr lang="en-ID" sz="1600" b="1" dirty="0" err="1"/>
              <a:t>Metode</a:t>
            </a:r>
            <a:r>
              <a:rPr lang="en-ID" sz="1600" b="1" dirty="0"/>
              <a:t> Elbow</a:t>
            </a:r>
            <a:endParaRPr lang="ko-KR" altLang="en-US" sz="11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F5AEF1A-8E7E-0542-91A1-B1AB7CE12F85}"/>
              </a:ext>
            </a:extLst>
          </p:cNvPr>
          <p:cNvSpPr txBox="1"/>
          <p:nvPr/>
        </p:nvSpPr>
        <p:spPr>
          <a:xfrm>
            <a:off x="6429417" y="2619729"/>
            <a:ext cx="3863301" cy="138499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just"/>
            <a:r>
              <a:rPr lang="en-ID" sz="1400" dirty="0"/>
              <a:t>=&gt; </a:t>
            </a:r>
            <a:r>
              <a:rPr lang="en-ID" sz="1400" dirty="0" err="1"/>
              <a:t>metode</a:t>
            </a:r>
            <a:r>
              <a:rPr lang="en-ID" sz="1400" dirty="0"/>
              <a:t> yang </a:t>
            </a:r>
            <a:r>
              <a:rPr lang="en-ID" sz="1400" dirty="0" err="1"/>
              <a:t>digunakan</a:t>
            </a:r>
            <a:r>
              <a:rPr lang="en-ID" sz="1400" dirty="0"/>
              <a:t> </a:t>
            </a:r>
            <a:r>
              <a:rPr lang="en-ID" sz="1400" dirty="0" err="1"/>
              <a:t>untuk</a:t>
            </a:r>
            <a:r>
              <a:rPr lang="en-ID" sz="1400" dirty="0"/>
              <a:t> </a:t>
            </a:r>
            <a:r>
              <a:rPr lang="en-ID" sz="1400" dirty="0" err="1"/>
              <a:t>menghasilkan</a:t>
            </a:r>
            <a:r>
              <a:rPr lang="en-ID" sz="1400" dirty="0"/>
              <a:t> </a:t>
            </a:r>
            <a:r>
              <a:rPr lang="en-ID" sz="1400" dirty="0" err="1"/>
              <a:t>informasi</a:t>
            </a:r>
            <a:r>
              <a:rPr lang="en-ID" sz="1400" dirty="0"/>
              <a:t> </a:t>
            </a:r>
            <a:r>
              <a:rPr lang="en-ID" sz="1400" dirty="0" err="1"/>
              <a:t>dalam</a:t>
            </a:r>
            <a:r>
              <a:rPr lang="en-ID" sz="1400" dirty="0"/>
              <a:t> </a:t>
            </a:r>
            <a:r>
              <a:rPr lang="en-ID" sz="1400" dirty="0" err="1"/>
              <a:t>menentukan</a:t>
            </a:r>
            <a:r>
              <a:rPr lang="en-ID" sz="1400" dirty="0"/>
              <a:t> </a:t>
            </a:r>
            <a:r>
              <a:rPr lang="en-ID" sz="1400" dirty="0" err="1"/>
              <a:t>jumlah</a:t>
            </a:r>
            <a:r>
              <a:rPr lang="en-ID" sz="1400" dirty="0"/>
              <a:t> </a:t>
            </a:r>
            <a:r>
              <a:rPr lang="en-ID" sz="1400" i="1" dirty="0"/>
              <a:t>cluster</a:t>
            </a:r>
            <a:r>
              <a:rPr lang="en-ID" sz="1400" dirty="0"/>
              <a:t> </a:t>
            </a:r>
            <a:r>
              <a:rPr lang="en-ID" sz="1400" dirty="0" err="1"/>
              <a:t>terbaik</a:t>
            </a:r>
            <a:r>
              <a:rPr lang="en-ID" sz="1400" dirty="0"/>
              <a:t> </a:t>
            </a:r>
            <a:r>
              <a:rPr lang="en-ID" sz="1400" dirty="0" err="1"/>
              <a:t>dengan</a:t>
            </a:r>
            <a:r>
              <a:rPr lang="en-ID" sz="1400" dirty="0"/>
              <a:t> </a:t>
            </a:r>
            <a:r>
              <a:rPr lang="en-ID" sz="1400" dirty="0" err="1"/>
              <a:t>cara</a:t>
            </a:r>
            <a:r>
              <a:rPr lang="en-ID" sz="1400" dirty="0"/>
              <a:t> </a:t>
            </a:r>
            <a:r>
              <a:rPr lang="en-ID" sz="1400" dirty="0" err="1"/>
              <a:t>melihat</a:t>
            </a:r>
            <a:r>
              <a:rPr lang="en-ID" sz="1400" dirty="0"/>
              <a:t> </a:t>
            </a:r>
            <a:r>
              <a:rPr lang="en-ID" sz="1400" dirty="0" err="1"/>
              <a:t>persentase</a:t>
            </a:r>
            <a:r>
              <a:rPr lang="en-ID" sz="1400" dirty="0"/>
              <a:t> </a:t>
            </a:r>
            <a:r>
              <a:rPr lang="en-ID" sz="1400" dirty="0" err="1"/>
              <a:t>hasil</a:t>
            </a:r>
            <a:r>
              <a:rPr lang="en-ID" sz="1400" dirty="0"/>
              <a:t> </a:t>
            </a:r>
            <a:r>
              <a:rPr lang="en-ID" sz="1400" dirty="0" err="1"/>
              <a:t>perbandingan</a:t>
            </a:r>
            <a:r>
              <a:rPr lang="en-ID" sz="1400" dirty="0"/>
              <a:t> </a:t>
            </a:r>
            <a:r>
              <a:rPr lang="en-ID" sz="1400" dirty="0" err="1"/>
              <a:t>antara</a:t>
            </a:r>
            <a:r>
              <a:rPr lang="en-ID" sz="1400" dirty="0"/>
              <a:t> </a:t>
            </a:r>
            <a:r>
              <a:rPr lang="en-ID" sz="1400" dirty="0" err="1"/>
              <a:t>jumlah</a:t>
            </a:r>
            <a:r>
              <a:rPr lang="en-ID" sz="1400" dirty="0"/>
              <a:t> </a:t>
            </a:r>
            <a:r>
              <a:rPr lang="en-ID" sz="1400" i="1" dirty="0"/>
              <a:t>cluster</a:t>
            </a:r>
            <a:r>
              <a:rPr lang="en-ID" sz="1400" dirty="0"/>
              <a:t> yang </a:t>
            </a:r>
            <a:r>
              <a:rPr lang="en-ID" sz="1400" dirty="0" err="1"/>
              <a:t>akan</a:t>
            </a:r>
            <a:r>
              <a:rPr lang="en-ID" sz="1400" dirty="0"/>
              <a:t> </a:t>
            </a:r>
            <a:r>
              <a:rPr lang="en-ID" sz="1400" dirty="0" err="1"/>
              <a:t>membentuk</a:t>
            </a:r>
            <a:r>
              <a:rPr lang="en-ID" sz="1400" dirty="0"/>
              <a:t> </a:t>
            </a:r>
            <a:r>
              <a:rPr lang="en-ID" sz="1400" dirty="0" err="1"/>
              <a:t>siku</a:t>
            </a:r>
            <a:r>
              <a:rPr lang="en-ID" sz="1400" dirty="0"/>
              <a:t> pada </a:t>
            </a:r>
            <a:r>
              <a:rPr lang="en-ID" sz="1400" dirty="0" err="1"/>
              <a:t>suatu</a:t>
            </a:r>
            <a:r>
              <a:rPr lang="en-ID" sz="1400" dirty="0"/>
              <a:t> </a:t>
            </a:r>
            <a:r>
              <a:rPr lang="en-ID" sz="1400" dirty="0" err="1"/>
              <a:t>titik</a:t>
            </a:r>
            <a:r>
              <a:rPr lang="en-ID" sz="1400" dirty="0"/>
              <a:t>.</a:t>
            </a:r>
            <a:endParaRPr lang="ko-KR" altLang="en-US" sz="1100" dirty="0">
              <a:cs typeface="Arial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96D6A2A-2CAC-3D45-B8CB-4C8E2E365EF3}"/>
              </a:ext>
            </a:extLst>
          </p:cNvPr>
          <p:cNvSpPr txBox="1"/>
          <p:nvPr/>
        </p:nvSpPr>
        <p:spPr>
          <a:xfrm>
            <a:off x="6429416" y="4004724"/>
            <a:ext cx="3863301" cy="1169551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just"/>
            <a:r>
              <a:rPr lang="en-ID" sz="1400" dirty="0"/>
              <a:t>=&gt; </a:t>
            </a:r>
            <a:r>
              <a:rPr lang="en-ID" sz="1400" dirty="0" err="1"/>
              <a:t>Untuk</a:t>
            </a:r>
            <a:r>
              <a:rPr lang="en-ID" sz="1400" dirty="0"/>
              <a:t> </a:t>
            </a:r>
            <a:r>
              <a:rPr lang="en-ID" sz="1400" dirty="0" err="1"/>
              <a:t>mendapatkan</a:t>
            </a:r>
            <a:r>
              <a:rPr lang="en-ID" sz="1400" dirty="0"/>
              <a:t> </a:t>
            </a:r>
            <a:r>
              <a:rPr lang="en-ID" sz="1400" dirty="0" err="1"/>
              <a:t>perbandingannya</a:t>
            </a:r>
            <a:r>
              <a:rPr lang="en-ID" sz="1400" dirty="0"/>
              <a:t> </a:t>
            </a:r>
            <a:r>
              <a:rPr lang="en-ID" sz="1400" dirty="0" err="1"/>
              <a:t>adalah</a:t>
            </a:r>
            <a:r>
              <a:rPr lang="en-ID" sz="1400" dirty="0"/>
              <a:t> </a:t>
            </a:r>
            <a:r>
              <a:rPr lang="en-ID" sz="1400" dirty="0" err="1"/>
              <a:t>dengan</a:t>
            </a:r>
            <a:r>
              <a:rPr lang="en-ID" sz="1400" dirty="0"/>
              <a:t> </a:t>
            </a:r>
            <a:r>
              <a:rPr lang="en-ID" sz="1400" dirty="0" err="1"/>
              <a:t>menghitung</a:t>
            </a:r>
            <a:r>
              <a:rPr lang="en-ID" sz="1400" dirty="0"/>
              <a:t> SSE (</a:t>
            </a:r>
            <a:r>
              <a:rPr lang="en-ID" sz="1400" i="1" dirty="0"/>
              <a:t>Sum of Square Error)</a:t>
            </a:r>
            <a:r>
              <a:rPr lang="en-ID" sz="1400" dirty="0"/>
              <a:t> </a:t>
            </a:r>
            <a:r>
              <a:rPr lang="en-ID" sz="1400" dirty="0" err="1"/>
              <a:t>dari</a:t>
            </a:r>
            <a:r>
              <a:rPr lang="en-ID" sz="1400" dirty="0"/>
              <a:t> </a:t>
            </a:r>
            <a:r>
              <a:rPr lang="en-ID" sz="1400" dirty="0" err="1"/>
              <a:t>masing-masing</a:t>
            </a:r>
            <a:r>
              <a:rPr lang="en-ID" sz="1400" dirty="0"/>
              <a:t> </a:t>
            </a:r>
            <a:r>
              <a:rPr lang="en-ID" sz="1400" dirty="0" err="1"/>
              <a:t>nilai</a:t>
            </a:r>
            <a:r>
              <a:rPr lang="en-ID" sz="1400" dirty="0"/>
              <a:t> cluster. Karena </a:t>
            </a:r>
            <a:r>
              <a:rPr lang="en-ID" sz="1400" dirty="0" err="1"/>
              <a:t>semakin</a:t>
            </a:r>
            <a:r>
              <a:rPr lang="en-ID" sz="1400" dirty="0"/>
              <a:t> </a:t>
            </a:r>
            <a:r>
              <a:rPr lang="en-ID" sz="1400" dirty="0" err="1"/>
              <a:t>besar</a:t>
            </a:r>
            <a:r>
              <a:rPr lang="en-ID" sz="1400" dirty="0"/>
              <a:t> </a:t>
            </a:r>
            <a:r>
              <a:rPr lang="en-ID" sz="1400" dirty="0" err="1"/>
              <a:t>jumlah</a:t>
            </a:r>
            <a:r>
              <a:rPr lang="en-ID" sz="1400" dirty="0"/>
              <a:t> cluster K </a:t>
            </a:r>
            <a:r>
              <a:rPr lang="en-ID" sz="1400" dirty="0" err="1"/>
              <a:t>maka</a:t>
            </a:r>
            <a:r>
              <a:rPr lang="en-ID" sz="1400" dirty="0"/>
              <a:t> </a:t>
            </a:r>
            <a:r>
              <a:rPr lang="en-ID" sz="1400" dirty="0" err="1"/>
              <a:t>nilai</a:t>
            </a:r>
            <a:r>
              <a:rPr lang="en-ID" sz="1400" i="1" dirty="0"/>
              <a:t> SSE</a:t>
            </a:r>
            <a:r>
              <a:rPr lang="en-ID" sz="1400" dirty="0"/>
              <a:t> </a:t>
            </a:r>
            <a:r>
              <a:rPr lang="en-ID" sz="1400" dirty="0" err="1"/>
              <a:t>akan</a:t>
            </a:r>
            <a:r>
              <a:rPr lang="en-ID" sz="1400" dirty="0"/>
              <a:t> </a:t>
            </a:r>
            <a:r>
              <a:rPr lang="en-ID" sz="1400" dirty="0" err="1"/>
              <a:t>semakin</a:t>
            </a:r>
            <a:r>
              <a:rPr lang="en-ID" sz="1400" dirty="0"/>
              <a:t> </a:t>
            </a:r>
            <a:r>
              <a:rPr lang="en-ID" sz="1400" dirty="0" err="1"/>
              <a:t>kecil</a:t>
            </a:r>
            <a:r>
              <a:rPr lang="en-ID" sz="1400" dirty="0"/>
              <a:t>.</a:t>
            </a:r>
            <a:endParaRPr lang="ko-KR" altLang="en-US" sz="1100" dirty="0">
              <a:cs typeface="Arial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91DDC7E-702C-E443-82BA-FB81E8E764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3117" y="5389719"/>
            <a:ext cx="1879600" cy="6350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ED7F7E9-F8D2-0D4C-A025-9F482F86E129}"/>
              </a:ext>
            </a:extLst>
          </p:cNvPr>
          <p:cNvSpPr txBox="1"/>
          <p:nvPr/>
        </p:nvSpPr>
        <p:spPr>
          <a:xfrm>
            <a:off x="6096000" y="5553330"/>
            <a:ext cx="3863301" cy="30777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just"/>
            <a:r>
              <a:rPr lang="en-ID" sz="1400" b="1" dirty="0" err="1"/>
              <a:t>Rumus</a:t>
            </a:r>
            <a:r>
              <a:rPr lang="en-ID" sz="1400" b="1" dirty="0"/>
              <a:t> SSE pada K-Means</a:t>
            </a:r>
            <a:endParaRPr lang="ko-KR" altLang="en-US" sz="1100" b="1" dirty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97023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44D4C23-81FB-460B-A16B-715818231E4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K-Means Clustering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C64C7BE-A426-47E5-9488-5E2081BCACE7}"/>
              </a:ext>
            </a:extLst>
          </p:cNvPr>
          <p:cNvSpPr txBox="1"/>
          <p:nvPr/>
        </p:nvSpPr>
        <p:spPr>
          <a:xfrm>
            <a:off x="2276189" y="1421126"/>
            <a:ext cx="4071056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just"/>
            <a:r>
              <a:rPr lang="en-ID" sz="1600" b="1" dirty="0" err="1"/>
              <a:t>Contoh</a:t>
            </a:r>
            <a:r>
              <a:rPr lang="en-ID" sz="1600" b="1" dirty="0"/>
              <a:t> </a:t>
            </a:r>
            <a:r>
              <a:rPr lang="en-ID" sz="1600" b="1" dirty="0" err="1"/>
              <a:t>Kasus</a:t>
            </a:r>
            <a:endParaRPr lang="ko-KR" altLang="en-US" sz="11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6432304-332C-B945-8D6F-AF423FCCA7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5766" y="1320474"/>
            <a:ext cx="7050405" cy="5537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3482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C9E7AF35-8116-4962-B1EC-6B1FF6F1DC08}"/>
              </a:ext>
            </a:extLst>
          </p:cNvPr>
          <p:cNvGrpSpPr/>
          <p:nvPr/>
        </p:nvGrpSpPr>
        <p:grpSpPr>
          <a:xfrm>
            <a:off x="1395046" y="1136223"/>
            <a:ext cx="9401908" cy="3468330"/>
            <a:chOff x="1093177" y="989695"/>
            <a:chExt cx="10005646" cy="3691046"/>
          </a:xfrm>
          <a:solidFill>
            <a:schemeClr val="accent1">
              <a:lumMod val="50000"/>
            </a:schemeClr>
          </a:solidFill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74302FF1-D9B6-4C53-A2F6-0E3993A2689C}"/>
                </a:ext>
              </a:extLst>
            </p:cNvPr>
            <p:cNvSpPr/>
            <p:nvPr/>
          </p:nvSpPr>
          <p:spPr>
            <a:xfrm flipH="1" flipV="1">
              <a:off x="6623408" y="1349111"/>
              <a:ext cx="3799760" cy="1559974"/>
            </a:xfrm>
            <a:custGeom>
              <a:avLst/>
              <a:gdLst>
                <a:gd name="connsiteX0" fmla="*/ 858917 w 1888549"/>
                <a:gd name="connsiteY0" fmla="*/ 185738 h 775335"/>
                <a:gd name="connsiteX1" fmla="*/ 874990 w 1888549"/>
                <a:gd name="connsiteY1" fmla="*/ 192525 h 775335"/>
                <a:gd name="connsiteX2" fmla="*/ 876147 w 1888549"/>
                <a:gd name="connsiteY2" fmla="*/ 195263 h 775335"/>
                <a:gd name="connsiteX3" fmla="*/ 1272302 w 1888549"/>
                <a:gd name="connsiteY3" fmla="*/ 195263 h 775335"/>
                <a:gd name="connsiteX4" fmla="*/ 1449467 w 1888549"/>
                <a:gd name="connsiteY4" fmla="*/ 372428 h 775335"/>
                <a:gd name="connsiteX5" fmla="*/ 1529477 w 1888549"/>
                <a:gd name="connsiteY5" fmla="*/ 372428 h 775335"/>
                <a:gd name="connsiteX6" fmla="*/ 1598058 w 1888549"/>
                <a:gd name="connsiteY6" fmla="*/ 265748 h 775335"/>
                <a:gd name="connsiteX7" fmla="*/ 1790447 w 1888549"/>
                <a:gd name="connsiteY7" fmla="*/ 265748 h 775335"/>
                <a:gd name="connsiteX8" fmla="*/ 1793319 w 1888549"/>
                <a:gd name="connsiteY8" fmla="*/ 262890 h 775335"/>
                <a:gd name="connsiteX9" fmla="*/ 1796177 w 1888549"/>
                <a:gd name="connsiteY9" fmla="*/ 265748 h 775335"/>
                <a:gd name="connsiteX10" fmla="*/ 1888549 w 1888549"/>
                <a:gd name="connsiteY10" fmla="*/ 265748 h 775335"/>
                <a:gd name="connsiteX11" fmla="*/ 1888549 w 1888549"/>
                <a:gd name="connsiteY11" fmla="*/ 291465 h 775335"/>
                <a:gd name="connsiteX12" fmla="*/ 1800989 w 1888549"/>
                <a:gd name="connsiteY12" fmla="*/ 291465 h 775335"/>
                <a:gd name="connsiteX13" fmla="*/ 1614249 w 1888549"/>
                <a:gd name="connsiteY13" fmla="*/ 479107 h 775335"/>
                <a:gd name="connsiteX14" fmla="*/ 1321832 w 1888549"/>
                <a:gd name="connsiteY14" fmla="*/ 479107 h 775335"/>
                <a:gd name="connsiteX15" fmla="*/ 1088382 w 1888549"/>
                <a:gd name="connsiteY15" fmla="*/ 747795 h 775335"/>
                <a:gd name="connsiteX16" fmla="*/ 1090137 w 1888549"/>
                <a:gd name="connsiteY16" fmla="*/ 752118 h 775335"/>
                <a:gd name="connsiteX17" fmla="*/ 1083707 w 1888549"/>
                <a:gd name="connsiteY17" fmla="*/ 768667 h 775335"/>
                <a:gd name="connsiteX18" fmla="*/ 1067515 w 1888549"/>
                <a:gd name="connsiteY18" fmla="*/ 775335 h 775335"/>
                <a:gd name="connsiteX19" fmla="*/ 1051323 w 1888549"/>
                <a:gd name="connsiteY19" fmla="*/ 768667 h 775335"/>
                <a:gd name="connsiteX20" fmla="*/ 1044655 w 1888549"/>
                <a:gd name="connsiteY20" fmla="*/ 752475 h 775335"/>
                <a:gd name="connsiteX21" fmla="*/ 1051323 w 1888549"/>
                <a:gd name="connsiteY21" fmla="*/ 736282 h 775335"/>
                <a:gd name="connsiteX22" fmla="*/ 1067515 w 1888549"/>
                <a:gd name="connsiteY22" fmla="*/ 729615 h 775335"/>
                <a:gd name="connsiteX23" fmla="*/ 1069567 w 1888549"/>
                <a:gd name="connsiteY23" fmla="*/ 730460 h 775335"/>
                <a:gd name="connsiteX24" fmla="*/ 1310402 w 1888549"/>
                <a:gd name="connsiteY24" fmla="*/ 452437 h 775335"/>
                <a:gd name="connsiteX25" fmla="*/ 1602819 w 1888549"/>
                <a:gd name="connsiteY25" fmla="*/ 452437 h 775335"/>
                <a:gd name="connsiteX26" fmla="*/ 1764600 w 1888549"/>
                <a:gd name="connsiteY26" fmla="*/ 291465 h 775335"/>
                <a:gd name="connsiteX27" fmla="*/ 1611392 w 1888549"/>
                <a:gd name="connsiteY27" fmla="*/ 291465 h 775335"/>
                <a:gd name="connsiteX28" fmla="*/ 1542813 w 1888549"/>
                <a:gd name="connsiteY28" fmla="*/ 398145 h 775335"/>
                <a:gd name="connsiteX29" fmla="*/ 1442800 w 1888549"/>
                <a:gd name="connsiteY29" fmla="*/ 398145 h 775335"/>
                <a:gd name="connsiteX30" fmla="*/ 1440895 w 1888549"/>
                <a:gd name="connsiteY30" fmla="*/ 400050 h 775335"/>
                <a:gd name="connsiteX31" fmla="*/ 1438990 w 1888549"/>
                <a:gd name="connsiteY31" fmla="*/ 398145 h 775335"/>
                <a:gd name="connsiteX32" fmla="*/ 1159908 w 1888549"/>
                <a:gd name="connsiteY32" fmla="*/ 398145 h 775335"/>
                <a:gd name="connsiteX33" fmla="*/ 1135200 w 1888549"/>
                <a:gd name="connsiteY33" fmla="*/ 368334 h 775335"/>
                <a:gd name="connsiteX34" fmla="*/ 1064657 w 1888549"/>
                <a:gd name="connsiteY34" fmla="*/ 438150 h 775335"/>
                <a:gd name="connsiteX35" fmla="*/ 814637 w 1888549"/>
                <a:gd name="connsiteY35" fmla="*/ 438150 h 775335"/>
                <a:gd name="connsiteX36" fmla="*/ 813078 w 1888549"/>
                <a:gd name="connsiteY36" fmla="*/ 441842 h 775335"/>
                <a:gd name="connsiteX37" fmla="*/ 797005 w 1888549"/>
                <a:gd name="connsiteY37" fmla="*/ 448628 h 775335"/>
                <a:gd name="connsiteX38" fmla="*/ 774145 w 1888549"/>
                <a:gd name="connsiteY38" fmla="*/ 425768 h 775335"/>
                <a:gd name="connsiteX39" fmla="*/ 797005 w 1888549"/>
                <a:gd name="connsiteY39" fmla="*/ 402908 h 775335"/>
                <a:gd name="connsiteX40" fmla="*/ 813078 w 1888549"/>
                <a:gd name="connsiteY40" fmla="*/ 409695 h 775335"/>
                <a:gd name="connsiteX41" fmla="*/ 814234 w 1888549"/>
                <a:gd name="connsiteY41" fmla="*/ 412432 h 775335"/>
                <a:gd name="connsiteX42" fmla="*/ 1053227 w 1888549"/>
                <a:gd name="connsiteY42" fmla="*/ 412432 h 775335"/>
                <a:gd name="connsiteX43" fmla="*/ 1118035 w 1888549"/>
                <a:gd name="connsiteY43" fmla="*/ 347625 h 775335"/>
                <a:gd name="connsiteX44" fmla="*/ 1072278 w 1888549"/>
                <a:gd name="connsiteY44" fmla="*/ 292418 h 775335"/>
                <a:gd name="connsiteX45" fmla="*/ 1019035 w 1888549"/>
                <a:gd name="connsiteY45" fmla="*/ 292418 h 775335"/>
                <a:gd name="connsiteX46" fmla="*/ 929403 w 1888549"/>
                <a:gd name="connsiteY46" fmla="*/ 382905 h 775335"/>
                <a:gd name="connsiteX47" fmla="*/ 662702 w 1888549"/>
                <a:gd name="connsiteY47" fmla="*/ 382905 h 775335"/>
                <a:gd name="connsiteX48" fmla="*/ 493157 w 1888549"/>
                <a:gd name="connsiteY48" fmla="*/ 552450 h 775335"/>
                <a:gd name="connsiteX49" fmla="*/ 321708 w 1888549"/>
                <a:gd name="connsiteY49" fmla="*/ 552450 h 775335"/>
                <a:gd name="connsiteX50" fmla="*/ 43766 w 1888549"/>
                <a:gd name="connsiteY50" fmla="*/ 694962 h 775335"/>
                <a:gd name="connsiteX51" fmla="*/ 38814 w 1888549"/>
                <a:gd name="connsiteY51" fmla="*/ 707707 h 775335"/>
                <a:gd name="connsiteX52" fmla="*/ 22622 w 1888549"/>
                <a:gd name="connsiteY52" fmla="*/ 714375 h 775335"/>
                <a:gd name="connsiteX53" fmla="*/ 6429 w 1888549"/>
                <a:gd name="connsiteY53" fmla="*/ 707707 h 775335"/>
                <a:gd name="connsiteX54" fmla="*/ 6429 w 1888549"/>
                <a:gd name="connsiteY54" fmla="*/ 675322 h 775335"/>
                <a:gd name="connsiteX55" fmla="*/ 22622 w 1888549"/>
                <a:gd name="connsiteY55" fmla="*/ 668655 h 775335"/>
                <a:gd name="connsiteX56" fmla="*/ 31555 w 1888549"/>
                <a:gd name="connsiteY56" fmla="*/ 672333 h 775335"/>
                <a:gd name="connsiteX57" fmla="*/ 314088 w 1888549"/>
                <a:gd name="connsiteY57" fmla="*/ 526733 h 775335"/>
                <a:gd name="connsiteX58" fmla="*/ 481728 w 1888549"/>
                <a:gd name="connsiteY58" fmla="*/ 526733 h 775335"/>
                <a:gd name="connsiteX59" fmla="*/ 652224 w 1888549"/>
                <a:gd name="connsiteY59" fmla="*/ 356235 h 775335"/>
                <a:gd name="connsiteX60" fmla="*/ 917972 w 1888549"/>
                <a:gd name="connsiteY60" fmla="*/ 356235 h 775335"/>
                <a:gd name="connsiteX61" fmla="*/ 982448 w 1888549"/>
                <a:gd name="connsiteY61" fmla="*/ 292418 h 775335"/>
                <a:gd name="connsiteX62" fmla="*/ 487443 w 1888549"/>
                <a:gd name="connsiteY62" fmla="*/ 292418 h 775335"/>
                <a:gd name="connsiteX63" fmla="*/ 137060 w 1888549"/>
                <a:gd name="connsiteY63" fmla="*/ 470305 h 775335"/>
                <a:gd name="connsiteX64" fmla="*/ 132160 w 1888549"/>
                <a:gd name="connsiteY64" fmla="*/ 482917 h 775335"/>
                <a:gd name="connsiteX65" fmla="*/ 115968 w 1888549"/>
                <a:gd name="connsiteY65" fmla="*/ 489585 h 775335"/>
                <a:gd name="connsiteX66" fmla="*/ 99775 w 1888549"/>
                <a:gd name="connsiteY66" fmla="*/ 482917 h 775335"/>
                <a:gd name="connsiteX67" fmla="*/ 99775 w 1888549"/>
                <a:gd name="connsiteY67" fmla="*/ 450532 h 775335"/>
                <a:gd name="connsiteX68" fmla="*/ 115968 w 1888549"/>
                <a:gd name="connsiteY68" fmla="*/ 443865 h 775335"/>
                <a:gd name="connsiteX69" fmla="*/ 125063 w 1888549"/>
                <a:gd name="connsiteY69" fmla="*/ 447610 h 775335"/>
                <a:gd name="connsiteX70" fmla="*/ 479823 w 1888549"/>
                <a:gd name="connsiteY70" fmla="*/ 266700 h 775335"/>
                <a:gd name="connsiteX71" fmla="*/ 1008431 w 1888549"/>
                <a:gd name="connsiteY71" fmla="*/ 266700 h 775335"/>
                <a:gd name="connsiteX72" fmla="*/ 1011317 w 1888549"/>
                <a:gd name="connsiteY72" fmla="*/ 263843 h 775335"/>
                <a:gd name="connsiteX73" fmla="*/ 1014174 w 1888549"/>
                <a:gd name="connsiteY73" fmla="*/ 266700 h 775335"/>
                <a:gd name="connsiteX74" fmla="*/ 1084660 w 1888549"/>
                <a:gd name="connsiteY74" fmla="*/ 266700 h 775335"/>
                <a:gd name="connsiteX75" fmla="*/ 1136151 w 1888549"/>
                <a:gd name="connsiteY75" fmla="*/ 329508 h 775335"/>
                <a:gd name="connsiteX76" fmla="*/ 1137999 w 1888549"/>
                <a:gd name="connsiteY76" fmla="*/ 327660 h 775335"/>
                <a:gd name="connsiteX77" fmla="*/ 1157049 w 1888549"/>
                <a:gd name="connsiteY77" fmla="*/ 346710 h 775335"/>
                <a:gd name="connsiteX78" fmla="*/ 1153297 w 1888549"/>
                <a:gd name="connsiteY78" fmla="*/ 350423 h 775335"/>
                <a:gd name="connsiteX79" fmla="*/ 1171338 w 1888549"/>
                <a:gd name="connsiteY79" fmla="*/ 372428 h 775335"/>
                <a:gd name="connsiteX80" fmla="*/ 1413273 w 1888549"/>
                <a:gd name="connsiteY80" fmla="*/ 372428 h 775335"/>
                <a:gd name="connsiteX81" fmla="*/ 1261825 w 1888549"/>
                <a:gd name="connsiteY81" fmla="*/ 220980 h 775335"/>
                <a:gd name="connsiteX82" fmla="*/ 876549 w 1888549"/>
                <a:gd name="connsiteY82" fmla="*/ 220980 h 775335"/>
                <a:gd name="connsiteX83" fmla="*/ 874990 w 1888549"/>
                <a:gd name="connsiteY83" fmla="*/ 224672 h 775335"/>
                <a:gd name="connsiteX84" fmla="*/ 858917 w 1888549"/>
                <a:gd name="connsiteY84" fmla="*/ 231458 h 775335"/>
                <a:gd name="connsiteX85" fmla="*/ 836057 w 1888549"/>
                <a:gd name="connsiteY85" fmla="*/ 208598 h 775335"/>
                <a:gd name="connsiteX86" fmla="*/ 858917 w 1888549"/>
                <a:gd name="connsiteY86" fmla="*/ 185738 h 775335"/>
                <a:gd name="connsiteX87" fmla="*/ 271226 w 1888549"/>
                <a:gd name="connsiteY87" fmla="*/ 0 h 775335"/>
                <a:gd name="connsiteX88" fmla="*/ 287390 w 1888549"/>
                <a:gd name="connsiteY88" fmla="*/ 6695 h 775335"/>
                <a:gd name="connsiteX89" fmla="*/ 288562 w 1888549"/>
                <a:gd name="connsiteY89" fmla="*/ 9525 h 775335"/>
                <a:gd name="connsiteX90" fmla="*/ 369333 w 1888549"/>
                <a:gd name="connsiteY90" fmla="*/ 9525 h 775335"/>
                <a:gd name="connsiteX91" fmla="*/ 489348 w 1888549"/>
                <a:gd name="connsiteY91" fmla="*/ 130492 h 775335"/>
                <a:gd name="connsiteX92" fmla="*/ 1072278 w 1888549"/>
                <a:gd name="connsiteY92" fmla="*/ 130492 h 775335"/>
                <a:gd name="connsiteX93" fmla="*/ 1139905 w 1888549"/>
                <a:gd name="connsiteY93" fmla="*/ 23812 h 775335"/>
                <a:gd name="connsiteX94" fmla="*/ 1284828 w 1888549"/>
                <a:gd name="connsiteY94" fmla="*/ 23812 h 775335"/>
                <a:gd name="connsiteX95" fmla="*/ 1287542 w 1888549"/>
                <a:gd name="connsiteY95" fmla="*/ 20955 h 775335"/>
                <a:gd name="connsiteX96" fmla="*/ 1290384 w 1888549"/>
                <a:gd name="connsiteY96" fmla="*/ 23812 h 775335"/>
                <a:gd name="connsiteX97" fmla="*/ 1553289 w 1888549"/>
                <a:gd name="connsiteY97" fmla="*/ 23812 h 775335"/>
                <a:gd name="connsiteX98" fmla="*/ 1612344 w 1888549"/>
                <a:gd name="connsiteY98" fmla="*/ 131445 h 775335"/>
                <a:gd name="connsiteX99" fmla="*/ 1888549 w 1888549"/>
                <a:gd name="connsiteY99" fmla="*/ 131445 h 775335"/>
                <a:gd name="connsiteX100" fmla="*/ 1888549 w 1888549"/>
                <a:gd name="connsiteY100" fmla="*/ 157162 h 775335"/>
                <a:gd name="connsiteX101" fmla="*/ 1598058 w 1888549"/>
                <a:gd name="connsiteY101" fmla="*/ 157162 h 775335"/>
                <a:gd name="connsiteX102" fmla="*/ 1539002 w 1888549"/>
                <a:gd name="connsiteY102" fmla="*/ 50482 h 775335"/>
                <a:gd name="connsiteX103" fmla="*/ 1316918 w 1888549"/>
                <a:gd name="connsiteY103" fmla="*/ 50482 h 775335"/>
                <a:gd name="connsiteX104" fmla="*/ 1472327 w 1888549"/>
                <a:gd name="connsiteY104" fmla="*/ 206692 h 775335"/>
                <a:gd name="connsiteX105" fmla="*/ 1888549 w 1888549"/>
                <a:gd name="connsiteY105" fmla="*/ 206692 h 775335"/>
                <a:gd name="connsiteX106" fmla="*/ 1888549 w 1888549"/>
                <a:gd name="connsiteY106" fmla="*/ 233054 h 775335"/>
                <a:gd name="connsiteX107" fmla="*/ 1461850 w 1888549"/>
                <a:gd name="connsiteY107" fmla="*/ 232410 h 775335"/>
                <a:gd name="connsiteX108" fmla="*/ 1279922 w 1888549"/>
                <a:gd name="connsiteY108" fmla="*/ 50482 h 775335"/>
                <a:gd name="connsiteX109" fmla="*/ 1153240 w 1888549"/>
                <a:gd name="connsiteY109" fmla="*/ 50482 h 775335"/>
                <a:gd name="connsiteX110" fmla="*/ 1085613 w 1888549"/>
                <a:gd name="connsiteY110" fmla="*/ 156210 h 775335"/>
                <a:gd name="connsiteX111" fmla="*/ 478870 w 1888549"/>
                <a:gd name="connsiteY111" fmla="*/ 156210 h 775335"/>
                <a:gd name="connsiteX112" fmla="*/ 357903 w 1888549"/>
                <a:gd name="connsiteY112" fmla="*/ 36195 h 775335"/>
                <a:gd name="connsiteX113" fmla="*/ 288562 w 1888549"/>
                <a:gd name="connsiteY113" fmla="*/ 36195 h 775335"/>
                <a:gd name="connsiteX114" fmla="*/ 287390 w 1888549"/>
                <a:gd name="connsiteY114" fmla="*/ 39024 h 775335"/>
                <a:gd name="connsiteX115" fmla="*/ 271226 w 1888549"/>
                <a:gd name="connsiteY115" fmla="*/ 45720 h 775335"/>
                <a:gd name="connsiteX116" fmla="*/ 248366 w 1888549"/>
                <a:gd name="connsiteY116" fmla="*/ 22860 h 775335"/>
                <a:gd name="connsiteX117" fmla="*/ 271226 w 1888549"/>
                <a:gd name="connsiteY117" fmla="*/ 0 h 775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</a:cxnLst>
              <a:rect l="l" t="t" r="r" b="b"/>
              <a:pathLst>
                <a:path w="1888549" h="775335">
                  <a:moveTo>
                    <a:pt x="858917" y="185738"/>
                  </a:moveTo>
                  <a:cubicBezTo>
                    <a:pt x="865108" y="185738"/>
                    <a:pt x="870823" y="188357"/>
                    <a:pt x="874990" y="192525"/>
                  </a:cubicBezTo>
                  <a:lnTo>
                    <a:pt x="876147" y="195263"/>
                  </a:lnTo>
                  <a:lnTo>
                    <a:pt x="1272302" y="195263"/>
                  </a:lnTo>
                  <a:lnTo>
                    <a:pt x="1449467" y="372428"/>
                  </a:lnTo>
                  <a:lnTo>
                    <a:pt x="1529477" y="372428"/>
                  </a:lnTo>
                  <a:lnTo>
                    <a:pt x="1598058" y="265748"/>
                  </a:lnTo>
                  <a:lnTo>
                    <a:pt x="1790447" y="265748"/>
                  </a:lnTo>
                  <a:lnTo>
                    <a:pt x="1793319" y="262890"/>
                  </a:lnTo>
                  <a:lnTo>
                    <a:pt x="1796177" y="265748"/>
                  </a:lnTo>
                  <a:lnTo>
                    <a:pt x="1888549" y="265748"/>
                  </a:lnTo>
                  <a:lnTo>
                    <a:pt x="1888549" y="291465"/>
                  </a:lnTo>
                  <a:lnTo>
                    <a:pt x="1800989" y="291465"/>
                  </a:lnTo>
                  <a:lnTo>
                    <a:pt x="1614249" y="479107"/>
                  </a:lnTo>
                  <a:lnTo>
                    <a:pt x="1321832" y="479107"/>
                  </a:lnTo>
                  <a:lnTo>
                    <a:pt x="1088382" y="747795"/>
                  </a:lnTo>
                  <a:lnTo>
                    <a:pt x="1090137" y="752118"/>
                  </a:lnTo>
                  <a:cubicBezTo>
                    <a:pt x="1090137" y="757952"/>
                    <a:pt x="1087994" y="763905"/>
                    <a:pt x="1083707" y="768667"/>
                  </a:cubicBezTo>
                  <a:cubicBezTo>
                    <a:pt x="1078946" y="773430"/>
                    <a:pt x="1073230" y="775335"/>
                    <a:pt x="1067515" y="775335"/>
                  </a:cubicBezTo>
                  <a:cubicBezTo>
                    <a:pt x="1061801" y="775335"/>
                    <a:pt x="1056085" y="773430"/>
                    <a:pt x="1051323" y="768667"/>
                  </a:cubicBezTo>
                  <a:cubicBezTo>
                    <a:pt x="1046561" y="764857"/>
                    <a:pt x="1044655" y="759142"/>
                    <a:pt x="1044655" y="752475"/>
                  </a:cubicBezTo>
                  <a:cubicBezTo>
                    <a:pt x="1044655" y="746760"/>
                    <a:pt x="1046561" y="741045"/>
                    <a:pt x="1051323" y="736282"/>
                  </a:cubicBezTo>
                  <a:cubicBezTo>
                    <a:pt x="1055133" y="732472"/>
                    <a:pt x="1060848" y="729615"/>
                    <a:pt x="1067515" y="729615"/>
                  </a:cubicBezTo>
                  <a:lnTo>
                    <a:pt x="1069567" y="730460"/>
                  </a:lnTo>
                  <a:lnTo>
                    <a:pt x="1310402" y="452437"/>
                  </a:lnTo>
                  <a:lnTo>
                    <a:pt x="1602819" y="452437"/>
                  </a:lnTo>
                  <a:lnTo>
                    <a:pt x="1764600" y="291465"/>
                  </a:lnTo>
                  <a:lnTo>
                    <a:pt x="1611392" y="291465"/>
                  </a:lnTo>
                  <a:lnTo>
                    <a:pt x="1542813" y="398145"/>
                  </a:lnTo>
                  <a:lnTo>
                    <a:pt x="1442800" y="398145"/>
                  </a:lnTo>
                  <a:lnTo>
                    <a:pt x="1440895" y="400050"/>
                  </a:lnTo>
                  <a:lnTo>
                    <a:pt x="1438990" y="398145"/>
                  </a:lnTo>
                  <a:lnTo>
                    <a:pt x="1159908" y="398145"/>
                  </a:lnTo>
                  <a:lnTo>
                    <a:pt x="1135200" y="368334"/>
                  </a:lnTo>
                  <a:lnTo>
                    <a:pt x="1064657" y="438150"/>
                  </a:lnTo>
                  <a:lnTo>
                    <a:pt x="814637" y="438150"/>
                  </a:lnTo>
                  <a:lnTo>
                    <a:pt x="813078" y="441842"/>
                  </a:lnTo>
                  <a:cubicBezTo>
                    <a:pt x="808911" y="446009"/>
                    <a:pt x="803196" y="448628"/>
                    <a:pt x="797005" y="448628"/>
                  </a:cubicBezTo>
                  <a:cubicBezTo>
                    <a:pt x="784622" y="448628"/>
                    <a:pt x="774145" y="438150"/>
                    <a:pt x="774145" y="425768"/>
                  </a:cubicBezTo>
                  <a:cubicBezTo>
                    <a:pt x="774145" y="413385"/>
                    <a:pt x="784622" y="402908"/>
                    <a:pt x="797005" y="402908"/>
                  </a:cubicBezTo>
                  <a:cubicBezTo>
                    <a:pt x="803196" y="402908"/>
                    <a:pt x="808911" y="405527"/>
                    <a:pt x="813078" y="409695"/>
                  </a:cubicBezTo>
                  <a:lnTo>
                    <a:pt x="814234" y="412432"/>
                  </a:lnTo>
                  <a:lnTo>
                    <a:pt x="1053227" y="412432"/>
                  </a:lnTo>
                  <a:lnTo>
                    <a:pt x="1118035" y="347625"/>
                  </a:lnTo>
                  <a:lnTo>
                    <a:pt x="1072278" y="292418"/>
                  </a:lnTo>
                  <a:lnTo>
                    <a:pt x="1019035" y="292418"/>
                  </a:lnTo>
                  <a:lnTo>
                    <a:pt x="929403" y="382905"/>
                  </a:lnTo>
                  <a:lnTo>
                    <a:pt x="662702" y="382905"/>
                  </a:lnTo>
                  <a:lnTo>
                    <a:pt x="493157" y="552450"/>
                  </a:lnTo>
                  <a:lnTo>
                    <a:pt x="321708" y="552450"/>
                  </a:lnTo>
                  <a:lnTo>
                    <a:pt x="43766" y="694962"/>
                  </a:lnTo>
                  <a:lnTo>
                    <a:pt x="38814" y="707707"/>
                  </a:lnTo>
                  <a:cubicBezTo>
                    <a:pt x="34052" y="711517"/>
                    <a:pt x="28337" y="714375"/>
                    <a:pt x="22622" y="714375"/>
                  </a:cubicBezTo>
                  <a:cubicBezTo>
                    <a:pt x="16907" y="714375"/>
                    <a:pt x="11192" y="712470"/>
                    <a:pt x="6429" y="707707"/>
                  </a:cubicBezTo>
                  <a:cubicBezTo>
                    <a:pt x="-2143" y="699135"/>
                    <a:pt x="-2143" y="684847"/>
                    <a:pt x="6429" y="675322"/>
                  </a:cubicBezTo>
                  <a:cubicBezTo>
                    <a:pt x="10239" y="670560"/>
                    <a:pt x="15954" y="668655"/>
                    <a:pt x="22622" y="668655"/>
                  </a:cubicBezTo>
                  <a:lnTo>
                    <a:pt x="31555" y="672333"/>
                  </a:lnTo>
                  <a:lnTo>
                    <a:pt x="314088" y="526733"/>
                  </a:lnTo>
                  <a:lnTo>
                    <a:pt x="481728" y="526733"/>
                  </a:lnTo>
                  <a:lnTo>
                    <a:pt x="652224" y="356235"/>
                  </a:lnTo>
                  <a:lnTo>
                    <a:pt x="917972" y="356235"/>
                  </a:lnTo>
                  <a:lnTo>
                    <a:pt x="982448" y="292418"/>
                  </a:lnTo>
                  <a:lnTo>
                    <a:pt x="487443" y="292418"/>
                  </a:lnTo>
                  <a:lnTo>
                    <a:pt x="137060" y="470305"/>
                  </a:lnTo>
                  <a:lnTo>
                    <a:pt x="132160" y="482917"/>
                  </a:lnTo>
                  <a:cubicBezTo>
                    <a:pt x="127398" y="486727"/>
                    <a:pt x="121683" y="489585"/>
                    <a:pt x="115968" y="489585"/>
                  </a:cubicBezTo>
                  <a:cubicBezTo>
                    <a:pt x="110253" y="489585"/>
                    <a:pt x="104538" y="487680"/>
                    <a:pt x="99775" y="482917"/>
                  </a:cubicBezTo>
                  <a:cubicBezTo>
                    <a:pt x="91203" y="474345"/>
                    <a:pt x="91203" y="460057"/>
                    <a:pt x="99775" y="450532"/>
                  </a:cubicBezTo>
                  <a:cubicBezTo>
                    <a:pt x="104538" y="445770"/>
                    <a:pt x="109300" y="443865"/>
                    <a:pt x="115968" y="443865"/>
                  </a:cubicBezTo>
                  <a:lnTo>
                    <a:pt x="125063" y="447610"/>
                  </a:lnTo>
                  <a:lnTo>
                    <a:pt x="479823" y="266700"/>
                  </a:lnTo>
                  <a:lnTo>
                    <a:pt x="1008431" y="266700"/>
                  </a:lnTo>
                  <a:lnTo>
                    <a:pt x="1011317" y="263843"/>
                  </a:lnTo>
                  <a:lnTo>
                    <a:pt x="1014174" y="266700"/>
                  </a:lnTo>
                  <a:lnTo>
                    <a:pt x="1084660" y="266700"/>
                  </a:lnTo>
                  <a:lnTo>
                    <a:pt x="1136151" y="329508"/>
                  </a:lnTo>
                  <a:lnTo>
                    <a:pt x="1137999" y="327660"/>
                  </a:lnTo>
                  <a:lnTo>
                    <a:pt x="1157049" y="346710"/>
                  </a:lnTo>
                  <a:lnTo>
                    <a:pt x="1153297" y="350423"/>
                  </a:lnTo>
                  <a:lnTo>
                    <a:pt x="1171338" y="372428"/>
                  </a:lnTo>
                  <a:lnTo>
                    <a:pt x="1413273" y="372428"/>
                  </a:lnTo>
                  <a:lnTo>
                    <a:pt x="1261825" y="220980"/>
                  </a:lnTo>
                  <a:lnTo>
                    <a:pt x="876549" y="220980"/>
                  </a:lnTo>
                  <a:lnTo>
                    <a:pt x="874990" y="224672"/>
                  </a:lnTo>
                  <a:cubicBezTo>
                    <a:pt x="870823" y="228839"/>
                    <a:pt x="865108" y="231458"/>
                    <a:pt x="858917" y="231458"/>
                  </a:cubicBezTo>
                  <a:cubicBezTo>
                    <a:pt x="846534" y="231458"/>
                    <a:pt x="836057" y="220980"/>
                    <a:pt x="836057" y="208598"/>
                  </a:cubicBezTo>
                  <a:cubicBezTo>
                    <a:pt x="836057" y="196215"/>
                    <a:pt x="846534" y="185738"/>
                    <a:pt x="858917" y="185738"/>
                  </a:cubicBezTo>
                  <a:close/>
                  <a:moveTo>
                    <a:pt x="271226" y="0"/>
                  </a:moveTo>
                  <a:cubicBezTo>
                    <a:pt x="277538" y="0"/>
                    <a:pt x="283253" y="2559"/>
                    <a:pt x="287390" y="6695"/>
                  </a:cubicBezTo>
                  <a:lnTo>
                    <a:pt x="288562" y="9525"/>
                  </a:lnTo>
                  <a:lnTo>
                    <a:pt x="369333" y="9525"/>
                  </a:lnTo>
                  <a:lnTo>
                    <a:pt x="489348" y="130492"/>
                  </a:lnTo>
                  <a:lnTo>
                    <a:pt x="1072278" y="130492"/>
                  </a:lnTo>
                  <a:lnTo>
                    <a:pt x="1139905" y="23812"/>
                  </a:lnTo>
                  <a:lnTo>
                    <a:pt x="1284828" y="23812"/>
                  </a:lnTo>
                  <a:lnTo>
                    <a:pt x="1287542" y="20955"/>
                  </a:lnTo>
                  <a:lnTo>
                    <a:pt x="1290384" y="23812"/>
                  </a:lnTo>
                  <a:lnTo>
                    <a:pt x="1553289" y="23812"/>
                  </a:lnTo>
                  <a:lnTo>
                    <a:pt x="1612344" y="131445"/>
                  </a:lnTo>
                  <a:lnTo>
                    <a:pt x="1888549" y="131445"/>
                  </a:lnTo>
                  <a:lnTo>
                    <a:pt x="1888549" y="157162"/>
                  </a:lnTo>
                  <a:lnTo>
                    <a:pt x="1598058" y="157162"/>
                  </a:lnTo>
                  <a:lnTo>
                    <a:pt x="1539002" y="50482"/>
                  </a:lnTo>
                  <a:lnTo>
                    <a:pt x="1316918" y="50482"/>
                  </a:lnTo>
                  <a:lnTo>
                    <a:pt x="1472327" y="206692"/>
                  </a:lnTo>
                  <a:lnTo>
                    <a:pt x="1888549" y="206692"/>
                  </a:lnTo>
                  <a:lnTo>
                    <a:pt x="1888549" y="233054"/>
                  </a:lnTo>
                  <a:lnTo>
                    <a:pt x="1461850" y="232410"/>
                  </a:lnTo>
                  <a:lnTo>
                    <a:pt x="1279922" y="50482"/>
                  </a:lnTo>
                  <a:lnTo>
                    <a:pt x="1153240" y="50482"/>
                  </a:lnTo>
                  <a:lnTo>
                    <a:pt x="1085613" y="156210"/>
                  </a:lnTo>
                  <a:lnTo>
                    <a:pt x="478870" y="156210"/>
                  </a:lnTo>
                  <a:lnTo>
                    <a:pt x="357903" y="36195"/>
                  </a:lnTo>
                  <a:lnTo>
                    <a:pt x="288562" y="36195"/>
                  </a:lnTo>
                  <a:lnTo>
                    <a:pt x="287390" y="39024"/>
                  </a:lnTo>
                  <a:cubicBezTo>
                    <a:pt x="283253" y="43161"/>
                    <a:pt x="277538" y="45720"/>
                    <a:pt x="271226" y="45720"/>
                  </a:cubicBezTo>
                  <a:cubicBezTo>
                    <a:pt x="258601" y="45720"/>
                    <a:pt x="248366" y="35485"/>
                    <a:pt x="248366" y="22860"/>
                  </a:cubicBezTo>
                  <a:cubicBezTo>
                    <a:pt x="248366" y="10235"/>
                    <a:pt x="258601" y="0"/>
                    <a:pt x="271226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C7903A63-4FFE-45B1-82B1-6934A2CAAEAC}"/>
                </a:ext>
              </a:extLst>
            </p:cNvPr>
            <p:cNvSpPr/>
            <p:nvPr/>
          </p:nvSpPr>
          <p:spPr>
            <a:xfrm>
              <a:off x="1667706" y="1575962"/>
              <a:ext cx="3799760" cy="1559974"/>
            </a:xfrm>
            <a:custGeom>
              <a:avLst/>
              <a:gdLst>
                <a:gd name="connsiteX0" fmla="*/ 858917 w 1888549"/>
                <a:gd name="connsiteY0" fmla="*/ 185738 h 775335"/>
                <a:gd name="connsiteX1" fmla="*/ 874990 w 1888549"/>
                <a:gd name="connsiteY1" fmla="*/ 192525 h 775335"/>
                <a:gd name="connsiteX2" fmla="*/ 876147 w 1888549"/>
                <a:gd name="connsiteY2" fmla="*/ 195263 h 775335"/>
                <a:gd name="connsiteX3" fmla="*/ 1272302 w 1888549"/>
                <a:gd name="connsiteY3" fmla="*/ 195263 h 775335"/>
                <a:gd name="connsiteX4" fmla="*/ 1449467 w 1888549"/>
                <a:gd name="connsiteY4" fmla="*/ 372428 h 775335"/>
                <a:gd name="connsiteX5" fmla="*/ 1529477 w 1888549"/>
                <a:gd name="connsiteY5" fmla="*/ 372428 h 775335"/>
                <a:gd name="connsiteX6" fmla="*/ 1598058 w 1888549"/>
                <a:gd name="connsiteY6" fmla="*/ 265748 h 775335"/>
                <a:gd name="connsiteX7" fmla="*/ 1790447 w 1888549"/>
                <a:gd name="connsiteY7" fmla="*/ 265748 h 775335"/>
                <a:gd name="connsiteX8" fmla="*/ 1793319 w 1888549"/>
                <a:gd name="connsiteY8" fmla="*/ 262890 h 775335"/>
                <a:gd name="connsiteX9" fmla="*/ 1796177 w 1888549"/>
                <a:gd name="connsiteY9" fmla="*/ 265748 h 775335"/>
                <a:gd name="connsiteX10" fmla="*/ 1888549 w 1888549"/>
                <a:gd name="connsiteY10" fmla="*/ 265748 h 775335"/>
                <a:gd name="connsiteX11" fmla="*/ 1888549 w 1888549"/>
                <a:gd name="connsiteY11" fmla="*/ 291465 h 775335"/>
                <a:gd name="connsiteX12" fmla="*/ 1800989 w 1888549"/>
                <a:gd name="connsiteY12" fmla="*/ 291465 h 775335"/>
                <a:gd name="connsiteX13" fmla="*/ 1614249 w 1888549"/>
                <a:gd name="connsiteY13" fmla="*/ 479107 h 775335"/>
                <a:gd name="connsiteX14" fmla="*/ 1321832 w 1888549"/>
                <a:gd name="connsiteY14" fmla="*/ 479107 h 775335"/>
                <a:gd name="connsiteX15" fmla="*/ 1088382 w 1888549"/>
                <a:gd name="connsiteY15" fmla="*/ 747795 h 775335"/>
                <a:gd name="connsiteX16" fmla="*/ 1090137 w 1888549"/>
                <a:gd name="connsiteY16" fmla="*/ 752118 h 775335"/>
                <a:gd name="connsiteX17" fmla="*/ 1083707 w 1888549"/>
                <a:gd name="connsiteY17" fmla="*/ 768667 h 775335"/>
                <a:gd name="connsiteX18" fmla="*/ 1067515 w 1888549"/>
                <a:gd name="connsiteY18" fmla="*/ 775335 h 775335"/>
                <a:gd name="connsiteX19" fmla="*/ 1051323 w 1888549"/>
                <a:gd name="connsiteY19" fmla="*/ 768667 h 775335"/>
                <a:gd name="connsiteX20" fmla="*/ 1044655 w 1888549"/>
                <a:gd name="connsiteY20" fmla="*/ 752475 h 775335"/>
                <a:gd name="connsiteX21" fmla="*/ 1051323 w 1888549"/>
                <a:gd name="connsiteY21" fmla="*/ 736282 h 775335"/>
                <a:gd name="connsiteX22" fmla="*/ 1067515 w 1888549"/>
                <a:gd name="connsiteY22" fmla="*/ 729615 h 775335"/>
                <a:gd name="connsiteX23" fmla="*/ 1069567 w 1888549"/>
                <a:gd name="connsiteY23" fmla="*/ 730460 h 775335"/>
                <a:gd name="connsiteX24" fmla="*/ 1310402 w 1888549"/>
                <a:gd name="connsiteY24" fmla="*/ 452437 h 775335"/>
                <a:gd name="connsiteX25" fmla="*/ 1602819 w 1888549"/>
                <a:gd name="connsiteY25" fmla="*/ 452437 h 775335"/>
                <a:gd name="connsiteX26" fmla="*/ 1764600 w 1888549"/>
                <a:gd name="connsiteY26" fmla="*/ 291465 h 775335"/>
                <a:gd name="connsiteX27" fmla="*/ 1611392 w 1888549"/>
                <a:gd name="connsiteY27" fmla="*/ 291465 h 775335"/>
                <a:gd name="connsiteX28" fmla="*/ 1542813 w 1888549"/>
                <a:gd name="connsiteY28" fmla="*/ 398145 h 775335"/>
                <a:gd name="connsiteX29" fmla="*/ 1442800 w 1888549"/>
                <a:gd name="connsiteY29" fmla="*/ 398145 h 775335"/>
                <a:gd name="connsiteX30" fmla="*/ 1440895 w 1888549"/>
                <a:gd name="connsiteY30" fmla="*/ 400050 h 775335"/>
                <a:gd name="connsiteX31" fmla="*/ 1438990 w 1888549"/>
                <a:gd name="connsiteY31" fmla="*/ 398145 h 775335"/>
                <a:gd name="connsiteX32" fmla="*/ 1159908 w 1888549"/>
                <a:gd name="connsiteY32" fmla="*/ 398145 h 775335"/>
                <a:gd name="connsiteX33" fmla="*/ 1135200 w 1888549"/>
                <a:gd name="connsiteY33" fmla="*/ 368334 h 775335"/>
                <a:gd name="connsiteX34" fmla="*/ 1064657 w 1888549"/>
                <a:gd name="connsiteY34" fmla="*/ 438150 h 775335"/>
                <a:gd name="connsiteX35" fmla="*/ 814637 w 1888549"/>
                <a:gd name="connsiteY35" fmla="*/ 438150 h 775335"/>
                <a:gd name="connsiteX36" fmla="*/ 813078 w 1888549"/>
                <a:gd name="connsiteY36" fmla="*/ 441842 h 775335"/>
                <a:gd name="connsiteX37" fmla="*/ 797005 w 1888549"/>
                <a:gd name="connsiteY37" fmla="*/ 448628 h 775335"/>
                <a:gd name="connsiteX38" fmla="*/ 774145 w 1888549"/>
                <a:gd name="connsiteY38" fmla="*/ 425768 h 775335"/>
                <a:gd name="connsiteX39" fmla="*/ 797005 w 1888549"/>
                <a:gd name="connsiteY39" fmla="*/ 402908 h 775335"/>
                <a:gd name="connsiteX40" fmla="*/ 813078 w 1888549"/>
                <a:gd name="connsiteY40" fmla="*/ 409695 h 775335"/>
                <a:gd name="connsiteX41" fmla="*/ 814234 w 1888549"/>
                <a:gd name="connsiteY41" fmla="*/ 412432 h 775335"/>
                <a:gd name="connsiteX42" fmla="*/ 1053227 w 1888549"/>
                <a:gd name="connsiteY42" fmla="*/ 412432 h 775335"/>
                <a:gd name="connsiteX43" fmla="*/ 1118035 w 1888549"/>
                <a:gd name="connsiteY43" fmla="*/ 347625 h 775335"/>
                <a:gd name="connsiteX44" fmla="*/ 1072278 w 1888549"/>
                <a:gd name="connsiteY44" fmla="*/ 292418 h 775335"/>
                <a:gd name="connsiteX45" fmla="*/ 1019035 w 1888549"/>
                <a:gd name="connsiteY45" fmla="*/ 292418 h 775335"/>
                <a:gd name="connsiteX46" fmla="*/ 929403 w 1888549"/>
                <a:gd name="connsiteY46" fmla="*/ 382905 h 775335"/>
                <a:gd name="connsiteX47" fmla="*/ 662702 w 1888549"/>
                <a:gd name="connsiteY47" fmla="*/ 382905 h 775335"/>
                <a:gd name="connsiteX48" fmla="*/ 493157 w 1888549"/>
                <a:gd name="connsiteY48" fmla="*/ 552450 h 775335"/>
                <a:gd name="connsiteX49" fmla="*/ 321708 w 1888549"/>
                <a:gd name="connsiteY49" fmla="*/ 552450 h 775335"/>
                <a:gd name="connsiteX50" fmla="*/ 43766 w 1888549"/>
                <a:gd name="connsiteY50" fmla="*/ 694962 h 775335"/>
                <a:gd name="connsiteX51" fmla="*/ 38814 w 1888549"/>
                <a:gd name="connsiteY51" fmla="*/ 707707 h 775335"/>
                <a:gd name="connsiteX52" fmla="*/ 22622 w 1888549"/>
                <a:gd name="connsiteY52" fmla="*/ 714375 h 775335"/>
                <a:gd name="connsiteX53" fmla="*/ 6429 w 1888549"/>
                <a:gd name="connsiteY53" fmla="*/ 707707 h 775335"/>
                <a:gd name="connsiteX54" fmla="*/ 6429 w 1888549"/>
                <a:gd name="connsiteY54" fmla="*/ 675322 h 775335"/>
                <a:gd name="connsiteX55" fmla="*/ 22622 w 1888549"/>
                <a:gd name="connsiteY55" fmla="*/ 668655 h 775335"/>
                <a:gd name="connsiteX56" fmla="*/ 31555 w 1888549"/>
                <a:gd name="connsiteY56" fmla="*/ 672333 h 775335"/>
                <a:gd name="connsiteX57" fmla="*/ 314088 w 1888549"/>
                <a:gd name="connsiteY57" fmla="*/ 526733 h 775335"/>
                <a:gd name="connsiteX58" fmla="*/ 481728 w 1888549"/>
                <a:gd name="connsiteY58" fmla="*/ 526733 h 775335"/>
                <a:gd name="connsiteX59" fmla="*/ 652224 w 1888549"/>
                <a:gd name="connsiteY59" fmla="*/ 356235 h 775335"/>
                <a:gd name="connsiteX60" fmla="*/ 917972 w 1888549"/>
                <a:gd name="connsiteY60" fmla="*/ 356235 h 775335"/>
                <a:gd name="connsiteX61" fmla="*/ 982448 w 1888549"/>
                <a:gd name="connsiteY61" fmla="*/ 292418 h 775335"/>
                <a:gd name="connsiteX62" fmla="*/ 487443 w 1888549"/>
                <a:gd name="connsiteY62" fmla="*/ 292418 h 775335"/>
                <a:gd name="connsiteX63" fmla="*/ 137060 w 1888549"/>
                <a:gd name="connsiteY63" fmla="*/ 470305 h 775335"/>
                <a:gd name="connsiteX64" fmla="*/ 132160 w 1888549"/>
                <a:gd name="connsiteY64" fmla="*/ 482917 h 775335"/>
                <a:gd name="connsiteX65" fmla="*/ 115968 w 1888549"/>
                <a:gd name="connsiteY65" fmla="*/ 489585 h 775335"/>
                <a:gd name="connsiteX66" fmla="*/ 99775 w 1888549"/>
                <a:gd name="connsiteY66" fmla="*/ 482917 h 775335"/>
                <a:gd name="connsiteX67" fmla="*/ 99775 w 1888549"/>
                <a:gd name="connsiteY67" fmla="*/ 450532 h 775335"/>
                <a:gd name="connsiteX68" fmla="*/ 115968 w 1888549"/>
                <a:gd name="connsiteY68" fmla="*/ 443865 h 775335"/>
                <a:gd name="connsiteX69" fmla="*/ 125063 w 1888549"/>
                <a:gd name="connsiteY69" fmla="*/ 447610 h 775335"/>
                <a:gd name="connsiteX70" fmla="*/ 479823 w 1888549"/>
                <a:gd name="connsiteY70" fmla="*/ 266700 h 775335"/>
                <a:gd name="connsiteX71" fmla="*/ 1008431 w 1888549"/>
                <a:gd name="connsiteY71" fmla="*/ 266700 h 775335"/>
                <a:gd name="connsiteX72" fmla="*/ 1011317 w 1888549"/>
                <a:gd name="connsiteY72" fmla="*/ 263843 h 775335"/>
                <a:gd name="connsiteX73" fmla="*/ 1014174 w 1888549"/>
                <a:gd name="connsiteY73" fmla="*/ 266700 h 775335"/>
                <a:gd name="connsiteX74" fmla="*/ 1084660 w 1888549"/>
                <a:gd name="connsiteY74" fmla="*/ 266700 h 775335"/>
                <a:gd name="connsiteX75" fmla="*/ 1136151 w 1888549"/>
                <a:gd name="connsiteY75" fmla="*/ 329508 h 775335"/>
                <a:gd name="connsiteX76" fmla="*/ 1137999 w 1888549"/>
                <a:gd name="connsiteY76" fmla="*/ 327660 h 775335"/>
                <a:gd name="connsiteX77" fmla="*/ 1157049 w 1888549"/>
                <a:gd name="connsiteY77" fmla="*/ 346710 h 775335"/>
                <a:gd name="connsiteX78" fmla="*/ 1153297 w 1888549"/>
                <a:gd name="connsiteY78" fmla="*/ 350423 h 775335"/>
                <a:gd name="connsiteX79" fmla="*/ 1171338 w 1888549"/>
                <a:gd name="connsiteY79" fmla="*/ 372428 h 775335"/>
                <a:gd name="connsiteX80" fmla="*/ 1413273 w 1888549"/>
                <a:gd name="connsiteY80" fmla="*/ 372428 h 775335"/>
                <a:gd name="connsiteX81" fmla="*/ 1261825 w 1888549"/>
                <a:gd name="connsiteY81" fmla="*/ 220980 h 775335"/>
                <a:gd name="connsiteX82" fmla="*/ 876549 w 1888549"/>
                <a:gd name="connsiteY82" fmla="*/ 220980 h 775335"/>
                <a:gd name="connsiteX83" fmla="*/ 874990 w 1888549"/>
                <a:gd name="connsiteY83" fmla="*/ 224672 h 775335"/>
                <a:gd name="connsiteX84" fmla="*/ 858917 w 1888549"/>
                <a:gd name="connsiteY84" fmla="*/ 231458 h 775335"/>
                <a:gd name="connsiteX85" fmla="*/ 836057 w 1888549"/>
                <a:gd name="connsiteY85" fmla="*/ 208598 h 775335"/>
                <a:gd name="connsiteX86" fmla="*/ 858917 w 1888549"/>
                <a:gd name="connsiteY86" fmla="*/ 185738 h 775335"/>
                <a:gd name="connsiteX87" fmla="*/ 271226 w 1888549"/>
                <a:gd name="connsiteY87" fmla="*/ 0 h 775335"/>
                <a:gd name="connsiteX88" fmla="*/ 287390 w 1888549"/>
                <a:gd name="connsiteY88" fmla="*/ 6695 h 775335"/>
                <a:gd name="connsiteX89" fmla="*/ 288562 w 1888549"/>
                <a:gd name="connsiteY89" fmla="*/ 9525 h 775335"/>
                <a:gd name="connsiteX90" fmla="*/ 369333 w 1888549"/>
                <a:gd name="connsiteY90" fmla="*/ 9525 h 775335"/>
                <a:gd name="connsiteX91" fmla="*/ 489348 w 1888549"/>
                <a:gd name="connsiteY91" fmla="*/ 130492 h 775335"/>
                <a:gd name="connsiteX92" fmla="*/ 1072278 w 1888549"/>
                <a:gd name="connsiteY92" fmla="*/ 130492 h 775335"/>
                <a:gd name="connsiteX93" fmla="*/ 1139905 w 1888549"/>
                <a:gd name="connsiteY93" fmla="*/ 23812 h 775335"/>
                <a:gd name="connsiteX94" fmla="*/ 1284828 w 1888549"/>
                <a:gd name="connsiteY94" fmla="*/ 23812 h 775335"/>
                <a:gd name="connsiteX95" fmla="*/ 1287542 w 1888549"/>
                <a:gd name="connsiteY95" fmla="*/ 20955 h 775335"/>
                <a:gd name="connsiteX96" fmla="*/ 1290384 w 1888549"/>
                <a:gd name="connsiteY96" fmla="*/ 23812 h 775335"/>
                <a:gd name="connsiteX97" fmla="*/ 1553289 w 1888549"/>
                <a:gd name="connsiteY97" fmla="*/ 23812 h 775335"/>
                <a:gd name="connsiteX98" fmla="*/ 1612344 w 1888549"/>
                <a:gd name="connsiteY98" fmla="*/ 131445 h 775335"/>
                <a:gd name="connsiteX99" fmla="*/ 1888549 w 1888549"/>
                <a:gd name="connsiteY99" fmla="*/ 131445 h 775335"/>
                <a:gd name="connsiteX100" fmla="*/ 1888549 w 1888549"/>
                <a:gd name="connsiteY100" fmla="*/ 157162 h 775335"/>
                <a:gd name="connsiteX101" fmla="*/ 1598058 w 1888549"/>
                <a:gd name="connsiteY101" fmla="*/ 157162 h 775335"/>
                <a:gd name="connsiteX102" fmla="*/ 1539002 w 1888549"/>
                <a:gd name="connsiteY102" fmla="*/ 50482 h 775335"/>
                <a:gd name="connsiteX103" fmla="*/ 1316918 w 1888549"/>
                <a:gd name="connsiteY103" fmla="*/ 50482 h 775335"/>
                <a:gd name="connsiteX104" fmla="*/ 1472327 w 1888549"/>
                <a:gd name="connsiteY104" fmla="*/ 206692 h 775335"/>
                <a:gd name="connsiteX105" fmla="*/ 1888549 w 1888549"/>
                <a:gd name="connsiteY105" fmla="*/ 206692 h 775335"/>
                <a:gd name="connsiteX106" fmla="*/ 1888549 w 1888549"/>
                <a:gd name="connsiteY106" fmla="*/ 233054 h 775335"/>
                <a:gd name="connsiteX107" fmla="*/ 1461850 w 1888549"/>
                <a:gd name="connsiteY107" fmla="*/ 232410 h 775335"/>
                <a:gd name="connsiteX108" fmla="*/ 1279922 w 1888549"/>
                <a:gd name="connsiteY108" fmla="*/ 50482 h 775335"/>
                <a:gd name="connsiteX109" fmla="*/ 1153240 w 1888549"/>
                <a:gd name="connsiteY109" fmla="*/ 50482 h 775335"/>
                <a:gd name="connsiteX110" fmla="*/ 1085613 w 1888549"/>
                <a:gd name="connsiteY110" fmla="*/ 156210 h 775335"/>
                <a:gd name="connsiteX111" fmla="*/ 478870 w 1888549"/>
                <a:gd name="connsiteY111" fmla="*/ 156210 h 775335"/>
                <a:gd name="connsiteX112" fmla="*/ 357903 w 1888549"/>
                <a:gd name="connsiteY112" fmla="*/ 36195 h 775335"/>
                <a:gd name="connsiteX113" fmla="*/ 288562 w 1888549"/>
                <a:gd name="connsiteY113" fmla="*/ 36195 h 775335"/>
                <a:gd name="connsiteX114" fmla="*/ 287390 w 1888549"/>
                <a:gd name="connsiteY114" fmla="*/ 39024 h 775335"/>
                <a:gd name="connsiteX115" fmla="*/ 271226 w 1888549"/>
                <a:gd name="connsiteY115" fmla="*/ 45720 h 775335"/>
                <a:gd name="connsiteX116" fmla="*/ 248366 w 1888549"/>
                <a:gd name="connsiteY116" fmla="*/ 22860 h 775335"/>
                <a:gd name="connsiteX117" fmla="*/ 271226 w 1888549"/>
                <a:gd name="connsiteY117" fmla="*/ 0 h 775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</a:cxnLst>
              <a:rect l="l" t="t" r="r" b="b"/>
              <a:pathLst>
                <a:path w="1888549" h="775335">
                  <a:moveTo>
                    <a:pt x="858917" y="185738"/>
                  </a:moveTo>
                  <a:cubicBezTo>
                    <a:pt x="865108" y="185738"/>
                    <a:pt x="870823" y="188357"/>
                    <a:pt x="874990" y="192525"/>
                  </a:cubicBezTo>
                  <a:lnTo>
                    <a:pt x="876147" y="195263"/>
                  </a:lnTo>
                  <a:lnTo>
                    <a:pt x="1272302" y="195263"/>
                  </a:lnTo>
                  <a:lnTo>
                    <a:pt x="1449467" y="372428"/>
                  </a:lnTo>
                  <a:lnTo>
                    <a:pt x="1529477" y="372428"/>
                  </a:lnTo>
                  <a:lnTo>
                    <a:pt x="1598058" y="265748"/>
                  </a:lnTo>
                  <a:lnTo>
                    <a:pt x="1790447" y="265748"/>
                  </a:lnTo>
                  <a:lnTo>
                    <a:pt x="1793319" y="262890"/>
                  </a:lnTo>
                  <a:lnTo>
                    <a:pt x="1796177" y="265748"/>
                  </a:lnTo>
                  <a:lnTo>
                    <a:pt x="1888549" y="265748"/>
                  </a:lnTo>
                  <a:lnTo>
                    <a:pt x="1888549" y="291465"/>
                  </a:lnTo>
                  <a:lnTo>
                    <a:pt x="1800989" y="291465"/>
                  </a:lnTo>
                  <a:lnTo>
                    <a:pt x="1614249" y="479107"/>
                  </a:lnTo>
                  <a:lnTo>
                    <a:pt x="1321832" y="479107"/>
                  </a:lnTo>
                  <a:lnTo>
                    <a:pt x="1088382" y="747795"/>
                  </a:lnTo>
                  <a:lnTo>
                    <a:pt x="1090137" y="752118"/>
                  </a:lnTo>
                  <a:cubicBezTo>
                    <a:pt x="1090137" y="757952"/>
                    <a:pt x="1087994" y="763905"/>
                    <a:pt x="1083707" y="768667"/>
                  </a:cubicBezTo>
                  <a:cubicBezTo>
                    <a:pt x="1078946" y="773430"/>
                    <a:pt x="1073230" y="775335"/>
                    <a:pt x="1067515" y="775335"/>
                  </a:cubicBezTo>
                  <a:cubicBezTo>
                    <a:pt x="1061801" y="775335"/>
                    <a:pt x="1056085" y="773430"/>
                    <a:pt x="1051323" y="768667"/>
                  </a:cubicBezTo>
                  <a:cubicBezTo>
                    <a:pt x="1046561" y="764857"/>
                    <a:pt x="1044655" y="759142"/>
                    <a:pt x="1044655" y="752475"/>
                  </a:cubicBezTo>
                  <a:cubicBezTo>
                    <a:pt x="1044655" y="746760"/>
                    <a:pt x="1046561" y="741045"/>
                    <a:pt x="1051323" y="736282"/>
                  </a:cubicBezTo>
                  <a:cubicBezTo>
                    <a:pt x="1055133" y="732472"/>
                    <a:pt x="1060848" y="729615"/>
                    <a:pt x="1067515" y="729615"/>
                  </a:cubicBezTo>
                  <a:lnTo>
                    <a:pt x="1069567" y="730460"/>
                  </a:lnTo>
                  <a:lnTo>
                    <a:pt x="1310402" y="452437"/>
                  </a:lnTo>
                  <a:lnTo>
                    <a:pt x="1602819" y="452437"/>
                  </a:lnTo>
                  <a:lnTo>
                    <a:pt x="1764600" y="291465"/>
                  </a:lnTo>
                  <a:lnTo>
                    <a:pt x="1611392" y="291465"/>
                  </a:lnTo>
                  <a:lnTo>
                    <a:pt x="1542813" y="398145"/>
                  </a:lnTo>
                  <a:lnTo>
                    <a:pt x="1442800" y="398145"/>
                  </a:lnTo>
                  <a:lnTo>
                    <a:pt x="1440895" y="400050"/>
                  </a:lnTo>
                  <a:lnTo>
                    <a:pt x="1438990" y="398145"/>
                  </a:lnTo>
                  <a:lnTo>
                    <a:pt x="1159908" y="398145"/>
                  </a:lnTo>
                  <a:lnTo>
                    <a:pt x="1135200" y="368334"/>
                  </a:lnTo>
                  <a:lnTo>
                    <a:pt x="1064657" y="438150"/>
                  </a:lnTo>
                  <a:lnTo>
                    <a:pt x="814637" y="438150"/>
                  </a:lnTo>
                  <a:lnTo>
                    <a:pt x="813078" y="441842"/>
                  </a:lnTo>
                  <a:cubicBezTo>
                    <a:pt x="808911" y="446009"/>
                    <a:pt x="803196" y="448628"/>
                    <a:pt x="797005" y="448628"/>
                  </a:cubicBezTo>
                  <a:cubicBezTo>
                    <a:pt x="784622" y="448628"/>
                    <a:pt x="774145" y="438150"/>
                    <a:pt x="774145" y="425768"/>
                  </a:cubicBezTo>
                  <a:cubicBezTo>
                    <a:pt x="774145" y="413385"/>
                    <a:pt x="784622" y="402908"/>
                    <a:pt x="797005" y="402908"/>
                  </a:cubicBezTo>
                  <a:cubicBezTo>
                    <a:pt x="803196" y="402908"/>
                    <a:pt x="808911" y="405527"/>
                    <a:pt x="813078" y="409695"/>
                  </a:cubicBezTo>
                  <a:lnTo>
                    <a:pt x="814234" y="412432"/>
                  </a:lnTo>
                  <a:lnTo>
                    <a:pt x="1053227" y="412432"/>
                  </a:lnTo>
                  <a:lnTo>
                    <a:pt x="1118035" y="347625"/>
                  </a:lnTo>
                  <a:lnTo>
                    <a:pt x="1072278" y="292418"/>
                  </a:lnTo>
                  <a:lnTo>
                    <a:pt x="1019035" y="292418"/>
                  </a:lnTo>
                  <a:lnTo>
                    <a:pt x="929403" y="382905"/>
                  </a:lnTo>
                  <a:lnTo>
                    <a:pt x="662702" y="382905"/>
                  </a:lnTo>
                  <a:lnTo>
                    <a:pt x="493157" y="552450"/>
                  </a:lnTo>
                  <a:lnTo>
                    <a:pt x="321708" y="552450"/>
                  </a:lnTo>
                  <a:lnTo>
                    <a:pt x="43766" y="694962"/>
                  </a:lnTo>
                  <a:lnTo>
                    <a:pt x="38814" y="707707"/>
                  </a:lnTo>
                  <a:cubicBezTo>
                    <a:pt x="34052" y="711517"/>
                    <a:pt x="28337" y="714375"/>
                    <a:pt x="22622" y="714375"/>
                  </a:cubicBezTo>
                  <a:cubicBezTo>
                    <a:pt x="16907" y="714375"/>
                    <a:pt x="11192" y="712470"/>
                    <a:pt x="6429" y="707707"/>
                  </a:cubicBezTo>
                  <a:cubicBezTo>
                    <a:pt x="-2143" y="699135"/>
                    <a:pt x="-2143" y="684847"/>
                    <a:pt x="6429" y="675322"/>
                  </a:cubicBezTo>
                  <a:cubicBezTo>
                    <a:pt x="10239" y="670560"/>
                    <a:pt x="15954" y="668655"/>
                    <a:pt x="22622" y="668655"/>
                  </a:cubicBezTo>
                  <a:lnTo>
                    <a:pt x="31555" y="672333"/>
                  </a:lnTo>
                  <a:lnTo>
                    <a:pt x="314088" y="526733"/>
                  </a:lnTo>
                  <a:lnTo>
                    <a:pt x="481728" y="526733"/>
                  </a:lnTo>
                  <a:lnTo>
                    <a:pt x="652224" y="356235"/>
                  </a:lnTo>
                  <a:lnTo>
                    <a:pt x="917972" y="356235"/>
                  </a:lnTo>
                  <a:lnTo>
                    <a:pt x="982448" y="292418"/>
                  </a:lnTo>
                  <a:lnTo>
                    <a:pt x="487443" y="292418"/>
                  </a:lnTo>
                  <a:lnTo>
                    <a:pt x="137060" y="470305"/>
                  </a:lnTo>
                  <a:lnTo>
                    <a:pt x="132160" y="482917"/>
                  </a:lnTo>
                  <a:cubicBezTo>
                    <a:pt x="127398" y="486727"/>
                    <a:pt x="121683" y="489585"/>
                    <a:pt x="115968" y="489585"/>
                  </a:cubicBezTo>
                  <a:cubicBezTo>
                    <a:pt x="110253" y="489585"/>
                    <a:pt x="104538" y="487680"/>
                    <a:pt x="99775" y="482917"/>
                  </a:cubicBezTo>
                  <a:cubicBezTo>
                    <a:pt x="91203" y="474345"/>
                    <a:pt x="91203" y="460057"/>
                    <a:pt x="99775" y="450532"/>
                  </a:cubicBezTo>
                  <a:cubicBezTo>
                    <a:pt x="104538" y="445770"/>
                    <a:pt x="109300" y="443865"/>
                    <a:pt x="115968" y="443865"/>
                  </a:cubicBezTo>
                  <a:lnTo>
                    <a:pt x="125063" y="447610"/>
                  </a:lnTo>
                  <a:lnTo>
                    <a:pt x="479823" y="266700"/>
                  </a:lnTo>
                  <a:lnTo>
                    <a:pt x="1008431" y="266700"/>
                  </a:lnTo>
                  <a:lnTo>
                    <a:pt x="1011317" y="263843"/>
                  </a:lnTo>
                  <a:lnTo>
                    <a:pt x="1014174" y="266700"/>
                  </a:lnTo>
                  <a:lnTo>
                    <a:pt x="1084660" y="266700"/>
                  </a:lnTo>
                  <a:lnTo>
                    <a:pt x="1136151" y="329508"/>
                  </a:lnTo>
                  <a:lnTo>
                    <a:pt x="1137999" y="327660"/>
                  </a:lnTo>
                  <a:lnTo>
                    <a:pt x="1157049" y="346710"/>
                  </a:lnTo>
                  <a:lnTo>
                    <a:pt x="1153297" y="350423"/>
                  </a:lnTo>
                  <a:lnTo>
                    <a:pt x="1171338" y="372428"/>
                  </a:lnTo>
                  <a:lnTo>
                    <a:pt x="1413273" y="372428"/>
                  </a:lnTo>
                  <a:lnTo>
                    <a:pt x="1261825" y="220980"/>
                  </a:lnTo>
                  <a:lnTo>
                    <a:pt x="876549" y="220980"/>
                  </a:lnTo>
                  <a:lnTo>
                    <a:pt x="874990" y="224672"/>
                  </a:lnTo>
                  <a:cubicBezTo>
                    <a:pt x="870823" y="228839"/>
                    <a:pt x="865108" y="231458"/>
                    <a:pt x="858917" y="231458"/>
                  </a:cubicBezTo>
                  <a:cubicBezTo>
                    <a:pt x="846534" y="231458"/>
                    <a:pt x="836057" y="220980"/>
                    <a:pt x="836057" y="208598"/>
                  </a:cubicBezTo>
                  <a:cubicBezTo>
                    <a:pt x="836057" y="196215"/>
                    <a:pt x="846534" y="185738"/>
                    <a:pt x="858917" y="185738"/>
                  </a:cubicBezTo>
                  <a:close/>
                  <a:moveTo>
                    <a:pt x="271226" y="0"/>
                  </a:moveTo>
                  <a:cubicBezTo>
                    <a:pt x="277538" y="0"/>
                    <a:pt x="283253" y="2559"/>
                    <a:pt x="287390" y="6695"/>
                  </a:cubicBezTo>
                  <a:lnTo>
                    <a:pt x="288562" y="9525"/>
                  </a:lnTo>
                  <a:lnTo>
                    <a:pt x="369333" y="9525"/>
                  </a:lnTo>
                  <a:lnTo>
                    <a:pt x="489348" y="130492"/>
                  </a:lnTo>
                  <a:lnTo>
                    <a:pt x="1072278" y="130492"/>
                  </a:lnTo>
                  <a:lnTo>
                    <a:pt x="1139905" y="23812"/>
                  </a:lnTo>
                  <a:lnTo>
                    <a:pt x="1284828" y="23812"/>
                  </a:lnTo>
                  <a:lnTo>
                    <a:pt x="1287542" y="20955"/>
                  </a:lnTo>
                  <a:lnTo>
                    <a:pt x="1290384" y="23812"/>
                  </a:lnTo>
                  <a:lnTo>
                    <a:pt x="1553289" y="23812"/>
                  </a:lnTo>
                  <a:lnTo>
                    <a:pt x="1612344" y="131445"/>
                  </a:lnTo>
                  <a:lnTo>
                    <a:pt x="1888549" y="131445"/>
                  </a:lnTo>
                  <a:lnTo>
                    <a:pt x="1888549" y="157162"/>
                  </a:lnTo>
                  <a:lnTo>
                    <a:pt x="1598058" y="157162"/>
                  </a:lnTo>
                  <a:lnTo>
                    <a:pt x="1539002" y="50482"/>
                  </a:lnTo>
                  <a:lnTo>
                    <a:pt x="1316918" y="50482"/>
                  </a:lnTo>
                  <a:lnTo>
                    <a:pt x="1472327" y="206692"/>
                  </a:lnTo>
                  <a:lnTo>
                    <a:pt x="1888549" y="206692"/>
                  </a:lnTo>
                  <a:lnTo>
                    <a:pt x="1888549" y="233054"/>
                  </a:lnTo>
                  <a:lnTo>
                    <a:pt x="1461850" y="232410"/>
                  </a:lnTo>
                  <a:lnTo>
                    <a:pt x="1279922" y="50482"/>
                  </a:lnTo>
                  <a:lnTo>
                    <a:pt x="1153240" y="50482"/>
                  </a:lnTo>
                  <a:lnTo>
                    <a:pt x="1085613" y="156210"/>
                  </a:lnTo>
                  <a:lnTo>
                    <a:pt x="478870" y="156210"/>
                  </a:lnTo>
                  <a:lnTo>
                    <a:pt x="357903" y="36195"/>
                  </a:lnTo>
                  <a:lnTo>
                    <a:pt x="288562" y="36195"/>
                  </a:lnTo>
                  <a:lnTo>
                    <a:pt x="287390" y="39024"/>
                  </a:lnTo>
                  <a:cubicBezTo>
                    <a:pt x="283253" y="43161"/>
                    <a:pt x="277538" y="45720"/>
                    <a:pt x="271226" y="45720"/>
                  </a:cubicBezTo>
                  <a:cubicBezTo>
                    <a:pt x="258601" y="45720"/>
                    <a:pt x="248366" y="35485"/>
                    <a:pt x="248366" y="22860"/>
                  </a:cubicBezTo>
                  <a:cubicBezTo>
                    <a:pt x="248366" y="10235"/>
                    <a:pt x="258601" y="0"/>
                    <a:pt x="271226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0A1C6270-AAE8-43D7-B33E-A9AC33F2D067}"/>
                </a:ext>
              </a:extLst>
            </p:cNvPr>
            <p:cNvSpPr/>
            <p:nvPr/>
          </p:nvSpPr>
          <p:spPr>
            <a:xfrm flipH="1" flipV="1">
              <a:off x="6724533" y="2670316"/>
              <a:ext cx="3799760" cy="1559974"/>
            </a:xfrm>
            <a:custGeom>
              <a:avLst/>
              <a:gdLst>
                <a:gd name="connsiteX0" fmla="*/ 858917 w 1888549"/>
                <a:gd name="connsiteY0" fmla="*/ 185738 h 775335"/>
                <a:gd name="connsiteX1" fmla="*/ 874990 w 1888549"/>
                <a:gd name="connsiteY1" fmla="*/ 192525 h 775335"/>
                <a:gd name="connsiteX2" fmla="*/ 876147 w 1888549"/>
                <a:gd name="connsiteY2" fmla="*/ 195263 h 775335"/>
                <a:gd name="connsiteX3" fmla="*/ 1272302 w 1888549"/>
                <a:gd name="connsiteY3" fmla="*/ 195263 h 775335"/>
                <a:gd name="connsiteX4" fmla="*/ 1449467 w 1888549"/>
                <a:gd name="connsiteY4" fmla="*/ 372428 h 775335"/>
                <a:gd name="connsiteX5" fmla="*/ 1529477 w 1888549"/>
                <a:gd name="connsiteY5" fmla="*/ 372428 h 775335"/>
                <a:gd name="connsiteX6" fmla="*/ 1598058 w 1888549"/>
                <a:gd name="connsiteY6" fmla="*/ 265748 h 775335"/>
                <a:gd name="connsiteX7" fmla="*/ 1790447 w 1888549"/>
                <a:gd name="connsiteY7" fmla="*/ 265748 h 775335"/>
                <a:gd name="connsiteX8" fmla="*/ 1793319 w 1888549"/>
                <a:gd name="connsiteY8" fmla="*/ 262890 h 775335"/>
                <a:gd name="connsiteX9" fmla="*/ 1796177 w 1888549"/>
                <a:gd name="connsiteY9" fmla="*/ 265748 h 775335"/>
                <a:gd name="connsiteX10" fmla="*/ 1888549 w 1888549"/>
                <a:gd name="connsiteY10" fmla="*/ 265748 h 775335"/>
                <a:gd name="connsiteX11" fmla="*/ 1888549 w 1888549"/>
                <a:gd name="connsiteY11" fmla="*/ 291465 h 775335"/>
                <a:gd name="connsiteX12" fmla="*/ 1800989 w 1888549"/>
                <a:gd name="connsiteY12" fmla="*/ 291465 h 775335"/>
                <a:gd name="connsiteX13" fmla="*/ 1614249 w 1888549"/>
                <a:gd name="connsiteY13" fmla="*/ 479107 h 775335"/>
                <a:gd name="connsiteX14" fmla="*/ 1321832 w 1888549"/>
                <a:gd name="connsiteY14" fmla="*/ 479107 h 775335"/>
                <a:gd name="connsiteX15" fmla="*/ 1088382 w 1888549"/>
                <a:gd name="connsiteY15" fmla="*/ 747795 h 775335"/>
                <a:gd name="connsiteX16" fmla="*/ 1090137 w 1888549"/>
                <a:gd name="connsiteY16" fmla="*/ 752118 h 775335"/>
                <a:gd name="connsiteX17" fmla="*/ 1083707 w 1888549"/>
                <a:gd name="connsiteY17" fmla="*/ 768667 h 775335"/>
                <a:gd name="connsiteX18" fmla="*/ 1067515 w 1888549"/>
                <a:gd name="connsiteY18" fmla="*/ 775335 h 775335"/>
                <a:gd name="connsiteX19" fmla="*/ 1051323 w 1888549"/>
                <a:gd name="connsiteY19" fmla="*/ 768667 h 775335"/>
                <a:gd name="connsiteX20" fmla="*/ 1044655 w 1888549"/>
                <a:gd name="connsiteY20" fmla="*/ 752475 h 775335"/>
                <a:gd name="connsiteX21" fmla="*/ 1051323 w 1888549"/>
                <a:gd name="connsiteY21" fmla="*/ 736282 h 775335"/>
                <a:gd name="connsiteX22" fmla="*/ 1067515 w 1888549"/>
                <a:gd name="connsiteY22" fmla="*/ 729615 h 775335"/>
                <a:gd name="connsiteX23" fmla="*/ 1069567 w 1888549"/>
                <a:gd name="connsiteY23" fmla="*/ 730460 h 775335"/>
                <a:gd name="connsiteX24" fmla="*/ 1310402 w 1888549"/>
                <a:gd name="connsiteY24" fmla="*/ 452437 h 775335"/>
                <a:gd name="connsiteX25" fmla="*/ 1602819 w 1888549"/>
                <a:gd name="connsiteY25" fmla="*/ 452437 h 775335"/>
                <a:gd name="connsiteX26" fmla="*/ 1764600 w 1888549"/>
                <a:gd name="connsiteY26" fmla="*/ 291465 h 775335"/>
                <a:gd name="connsiteX27" fmla="*/ 1611392 w 1888549"/>
                <a:gd name="connsiteY27" fmla="*/ 291465 h 775335"/>
                <a:gd name="connsiteX28" fmla="*/ 1542813 w 1888549"/>
                <a:gd name="connsiteY28" fmla="*/ 398145 h 775335"/>
                <a:gd name="connsiteX29" fmla="*/ 1442800 w 1888549"/>
                <a:gd name="connsiteY29" fmla="*/ 398145 h 775335"/>
                <a:gd name="connsiteX30" fmla="*/ 1440895 w 1888549"/>
                <a:gd name="connsiteY30" fmla="*/ 400050 h 775335"/>
                <a:gd name="connsiteX31" fmla="*/ 1438990 w 1888549"/>
                <a:gd name="connsiteY31" fmla="*/ 398145 h 775335"/>
                <a:gd name="connsiteX32" fmla="*/ 1159908 w 1888549"/>
                <a:gd name="connsiteY32" fmla="*/ 398145 h 775335"/>
                <a:gd name="connsiteX33" fmla="*/ 1135200 w 1888549"/>
                <a:gd name="connsiteY33" fmla="*/ 368334 h 775335"/>
                <a:gd name="connsiteX34" fmla="*/ 1064657 w 1888549"/>
                <a:gd name="connsiteY34" fmla="*/ 438150 h 775335"/>
                <a:gd name="connsiteX35" fmla="*/ 814637 w 1888549"/>
                <a:gd name="connsiteY35" fmla="*/ 438150 h 775335"/>
                <a:gd name="connsiteX36" fmla="*/ 813078 w 1888549"/>
                <a:gd name="connsiteY36" fmla="*/ 441842 h 775335"/>
                <a:gd name="connsiteX37" fmla="*/ 797005 w 1888549"/>
                <a:gd name="connsiteY37" fmla="*/ 448628 h 775335"/>
                <a:gd name="connsiteX38" fmla="*/ 774145 w 1888549"/>
                <a:gd name="connsiteY38" fmla="*/ 425768 h 775335"/>
                <a:gd name="connsiteX39" fmla="*/ 797005 w 1888549"/>
                <a:gd name="connsiteY39" fmla="*/ 402908 h 775335"/>
                <a:gd name="connsiteX40" fmla="*/ 813078 w 1888549"/>
                <a:gd name="connsiteY40" fmla="*/ 409695 h 775335"/>
                <a:gd name="connsiteX41" fmla="*/ 814234 w 1888549"/>
                <a:gd name="connsiteY41" fmla="*/ 412432 h 775335"/>
                <a:gd name="connsiteX42" fmla="*/ 1053227 w 1888549"/>
                <a:gd name="connsiteY42" fmla="*/ 412432 h 775335"/>
                <a:gd name="connsiteX43" fmla="*/ 1118035 w 1888549"/>
                <a:gd name="connsiteY43" fmla="*/ 347625 h 775335"/>
                <a:gd name="connsiteX44" fmla="*/ 1072278 w 1888549"/>
                <a:gd name="connsiteY44" fmla="*/ 292418 h 775335"/>
                <a:gd name="connsiteX45" fmla="*/ 1019035 w 1888549"/>
                <a:gd name="connsiteY45" fmla="*/ 292418 h 775335"/>
                <a:gd name="connsiteX46" fmla="*/ 929403 w 1888549"/>
                <a:gd name="connsiteY46" fmla="*/ 382905 h 775335"/>
                <a:gd name="connsiteX47" fmla="*/ 662702 w 1888549"/>
                <a:gd name="connsiteY47" fmla="*/ 382905 h 775335"/>
                <a:gd name="connsiteX48" fmla="*/ 493157 w 1888549"/>
                <a:gd name="connsiteY48" fmla="*/ 552450 h 775335"/>
                <a:gd name="connsiteX49" fmla="*/ 321708 w 1888549"/>
                <a:gd name="connsiteY49" fmla="*/ 552450 h 775335"/>
                <a:gd name="connsiteX50" fmla="*/ 43766 w 1888549"/>
                <a:gd name="connsiteY50" fmla="*/ 694962 h 775335"/>
                <a:gd name="connsiteX51" fmla="*/ 38814 w 1888549"/>
                <a:gd name="connsiteY51" fmla="*/ 707707 h 775335"/>
                <a:gd name="connsiteX52" fmla="*/ 22622 w 1888549"/>
                <a:gd name="connsiteY52" fmla="*/ 714375 h 775335"/>
                <a:gd name="connsiteX53" fmla="*/ 6429 w 1888549"/>
                <a:gd name="connsiteY53" fmla="*/ 707707 h 775335"/>
                <a:gd name="connsiteX54" fmla="*/ 6429 w 1888549"/>
                <a:gd name="connsiteY54" fmla="*/ 675322 h 775335"/>
                <a:gd name="connsiteX55" fmla="*/ 22622 w 1888549"/>
                <a:gd name="connsiteY55" fmla="*/ 668655 h 775335"/>
                <a:gd name="connsiteX56" fmla="*/ 31555 w 1888549"/>
                <a:gd name="connsiteY56" fmla="*/ 672333 h 775335"/>
                <a:gd name="connsiteX57" fmla="*/ 314088 w 1888549"/>
                <a:gd name="connsiteY57" fmla="*/ 526733 h 775335"/>
                <a:gd name="connsiteX58" fmla="*/ 481728 w 1888549"/>
                <a:gd name="connsiteY58" fmla="*/ 526733 h 775335"/>
                <a:gd name="connsiteX59" fmla="*/ 652224 w 1888549"/>
                <a:gd name="connsiteY59" fmla="*/ 356235 h 775335"/>
                <a:gd name="connsiteX60" fmla="*/ 917972 w 1888549"/>
                <a:gd name="connsiteY60" fmla="*/ 356235 h 775335"/>
                <a:gd name="connsiteX61" fmla="*/ 982448 w 1888549"/>
                <a:gd name="connsiteY61" fmla="*/ 292418 h 775335"/>
                <a:gd name="connsiteX62" fmla="*/ 487443 w 1888549"/>
                <a:gd name="connsiteY62" fmla="*/ 292418 h 775335"/>
                <a:gd name="connsiteX63" fmla="*/ 137060 w 1888549"/>
                <a:gd name="connsiteY63" fmla="*/ 470305 h 775335"/>
                <a:gd name="connsiteX64" fmla="*/ 132160 w 1888549"/>
                <a:gd name="connsiteY64" fmla="*/ 482917 h 775335"/>
                <a:gd name="connsiteX65" fmla="*/ 115968 w 1888549"/>
                <a:gd name="connsiteY65" fmla="*/ 489585 h 775335"/>
                <a:gd name="connsiteX66" fmla="*/ 99775 w 1888549"/>
                <a:gd name="connsiteY66" fmla="*/ 482917 h 775335"/>
                <a:gd name="connsiteX67" fmla="*/ 99775 w 1888549"/>
                <a:gd name="connsiteY67" fmla="*/ 450532 h 775335"/>
                <a:gd name="connsiteX68" fmla="*/ 115968 w 1888549"/>
                <a:gd name="connsiteY68" fmla="*/ 443865 h 775335"/>
                <a:gd name="connsiteX69" fmla="*/ 125063 w 1888549"/>
                <a:gd name="connsiteY69" fmla="*/ 447610 h 775335"/>
                <a:gd name="connsiteX70" fmla="*/ 479823 w 1888549"/>
                <a:gd name="connsiteY70" fmla="*/ 266700 h 775335"/>
                <a:gd name="connsiteX71" fmla="*/ 1008431 w 1888549"/>
                <a:gd name="connsiteY71" fmla="*/ 266700 h 775335"/>
                <a:gd name="connsiteX72" fmla="*/ 1011317 w 1888549"/>
                <a:gd name="connsiteY72" fmla="*/ 263843 h 775335"/>
                <a:gd name="connsiteX73" fmla="*/ 1014174 w 1888549"/>
                <a:gd name="connsiteY73" fmla="*/ 266700 h 775335"/>
                <a:gd name="connsiteX74" fmla="*/ 1084660 w 1888549"/>
                <a:gd name="connsiteY74" fmla="*/ 266700 h 775335"/>
                <a:gd name="connsiteX75" fmla="*/ 1136151 w 1888549"/>
                <a:gd name="connsiteY75" fmla="*/ 329508 h 775335"/>
                <a:gd name="connsiteX76" fmla="*/ 1137999 w 1888549"/>
                <a:gd name="connsiteY76" fmla="*/ 327660 h 775335"/>
                <a:gd name="connsiteX77" fmla="*/ 1157049 w 1888549"/>
                <a:gd name="connsiteY77" fmla="*/ 346710 h 775335"/>
                <a:gd name="connsiteX78" fmla="*/ 1153297 w 1888549"/>
                <a:gd name="connsiteY78" fmla="*/ 350423 h 775335"/>
                <a:gd name="connsiteX79" fmla="*/ 1171338 w 1888549"/>
                <a:gd name="connsiteY79" fmla="*/ 372428 h 775335"/>
                <a:gd name="connsiteX80" fmla="*/ 1413273 w 1888549"/>
                <a:gd name="connsiteY80" fmla="*/ 372428 h 775335"/>
                <a:gd name="connsiteX81" fmla="*/ 1261825 w 1888549"/>
                <a:gd name="connsiteY81" fmla="*/ 220980 h 775335"/>
                <a:gd name="connsiteX82" fmla="*/ 876549 w 1888549"/>
                <a:gd name="connsiteY82" fmla="*/ 220980 h 775335"/>
                <a:gd name="connsiteX83" fmla="*/ 874990 w 1888549"/>
                <a:gd name="connsiteY83" fmla="*/ 224672 h 775335"/>
                <a:gd name="connsiteX84" fmla="*/ 858917 w 1888549"/>
                <a:gd name="connsiteY84" fmla="*/ 231458 h 775335"/>
                <a:gd name="connsiteX85" fmla="*/ 836057 w 1888549"/>
                <a:gd name="connsiteY85" fmla="*/ 208598 h 775335"/>
                <a:gd name="connsiteX86" fmla="*/ 858917 w 1888549"/>
                <a:gd name="connsiteY86" fmla="*/ 185738 h 775335"/>
                <a:gd name="connsiteX87" fmla="*/ 271226 w 1888549"/>
                <a:gd name="connsiteY87" fmla="*/ 0 h 775335"/>
                <a:gd name="connsiteX88" fmla="*/ 287390 w 1888549"/>
                <a:gd name="connsiteY88" fmla="*/ 6695 h 775335"/>
                <a:gd name="connsiteX89" fmla="*/ 288562 w 1888549"/>
                <a:gd name="connsiteY89" fmla="*/ 9525 h 775335"/>
                <a:gd name="connsiteX90" fmla="*/ 369333 w 1888549"/>
                <a:gd name="connsiteY90" fmla="*/ 9525 h 775335"/>
                <a:gd name="connsiteX91" fmla="*/ 489348 w 1888549"/>
                <a:gd name="connsiteY91" fmla="*/ 130492 h 775335"/>
                <a:gd name="connsiteX92" fmla="*/ 1072278 w 1888549"/>
                <a:gd name="connsiteY92" fmla="*/ 130492 h 775335"/>
                <a:gd name="connsiteX93" fmla="*/ 1139905 w 1888549"/>
                <a:gd name="connsiteY93" fmla="*/ 23812 h 775335"/>
                <a:gd name="connsiteX94" fmla="*/ 1284828 w 1888549"/>
                <a:gd name="connsiteY94" fmla="*/ 23812 h 775335"/>
                <a:gd name="connsiteX95" fmla="*/ 1287542 w 1888549"/>
                <a:gd name="connsiteY95" fmla="*/ 20955 h 775335"/>
                <a:gd name="connsiteX96" fmla="*/ 1290384 w 1888549"/>
                <a:gd name="connsiteY96" fmla="*/ 23812 h 775335"/>
                <a:gd name="connsiteX97" fmla="*/ 1553289 w 1888549"/>
                <a:gd name="connsiteY97" fmla="*/ 23812 h 775335"/>
                <a:gd name="connsiteX98" fmla="*/ 1612344 w 1888549"/>
                <a:gd name="connsiteY98" fmla="*/ 131445 h 775335"/>
                <a:gd name="connsiteX99" fmla="*/ 1888549 w 1888549"/>
                <a:gd name="connsiteY99" fmla="*/ 131445 h 775335"/>
                <a:gd name="connsiteX100" fmla="*/ 1888549 w 1888549"/>
                <a:gd name="connsiteY100" fmla="*/ 157162 h 775335"/>
                <a:gd name="connsiteX101" fmla="*/ 1598058 w 1888549"/>
                <a:gd name="connsiteY101" fmla="*/ 157162 h 775335"/>
                <a:gd name="connsiteX102" fmla="*/ 1539002 w 1888549"/>
                <a:gd name="connsiteY102" fmla="*/ 50482 h 775335"/>
                <a:gd name="connsiteX103" fmla="*/ 1316918 w 1888549"/>
                <a:gd name="connsiteY103" fmla="*/ 50482 h 775335"/>
                <a:gd name="connsiteX104" fmla="*/ 1472327 w 1888549"/>
                <a:gd name="connsiteY104" fmla="*/ 206692 h 775335"/>
                <a:gd name="connsiteX105" fmla="*/ 1888549 w 1888549"/>
                <a:gd name="connsiteY105" fmla="*/ 206692 h 775335"/>
                <a:gd name="connsiteX106" fmla="*/ 1888549 w 1888549"/>
                <a:gd name="connsiteY106" fmla="*/ 233054 h 775335"/>
                <a:gd name="connsiteX107" fmla="*/ 1461850 w 1888549"/>
                <a:gd name="connsiteY107" fmla="*/ 232410 h 775335"/>
                <a:gd name="connsiteX108" fmla="*/ 1279922 w 1888549"/>
                <a:gd name="connsiteY108" fmla="*/ 50482 h 775335"/>
                <a:gd name="connsiteX109" fmla="*/ 1153240 w 1888549"/>
                <a:gd name="connsiteY109" fmla="*/ 50482 h 775335"/>
                <a:gd name="connsiteX110" fmla="*/ 1085613 w 1888549"/>
                <a:gd name="connsiteY110" fmla="*/ 156210 h 775335"/>
                <a:gd name="connsiteX111" fmla="*/ 478870 w 1888549"/>
                <a:gd name="connsiteY111" fmla="*/ 156210 h 775335"/>
                <a:gd name="connsiteX112" fmla="*/ 357903 w 1888549"/>
                <a:gd name="connsiteY112" fmla="*/ 36195 h 775335"/>
                <a:gd name="connsiteX113" fmla="*/ 288562 w 1888549"/>
                <a:gd name="connsiteY113" fmla="*/ 36195 h 775335"/>
                <a:gd name="connsiteX114" fmla="*/ 287390 w 1888549"/>
                <a:gd name="connsiteY114" fmla="*/ 39024 h 775335"/>
                <a:gd name="connsiteX115" fmla="*/ 271226 w 1888549"/>
                <a:gd name="connsiteY115" fmla="*/ 45720 h 775335"/>
                <a:gd name="connsiteX116" fmla="*/ 248366 w 1888549"/>
                <a:gd name="connsiteY116" fmla="*/ 22860 h 775335"/>
                <a:gd name="connsiteX117" fmla="*/ 271226 w 1888549"/>
                <a:gd name="connsiteY117" fmla="*/ 0 h 775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</a:cxnLst>
              <a:rect l="l" t="t" r="r" b="b"/>
              <a:pathLst>
                <a:path w="1888549" h="775335">
                  <a:moveTo>
                    <a:pt x="858917" y="185738"/>
                  </a:moveTo>
                  <a:cubicBezTo>
                    <a:pt x="865108" y="185738"/>
                    <a:pt x="870823" y="188357"/>
                    <a:pt x="874990" y="192525"/>
                  </a:cubicBezTo>
                  <a:lnTo>
                    <a:pt x="876147" y="195263"/>
                  </a:lnTo>
                  <a:lnTo>
                    <a:pt x="1272302" y="195263"/>
                  </a:lnTo>
                  <a:lnTo>
                    <a:pt x="1449467" y="372428"/>
                  </a:lnTo>
                  <a:lnTo>
                    <a:pt x="1529477" y="372428"/>
                  </a:lnTo>
                  <a:lnTo>
                    <a:pt x="1598058" y="265748"/>
                  </a:lnTo>
                  <a:lnTo>
                    <a:pt x="1790447" y="265748"/>
                  </a:lnTo>
                  <a:lnTo>
                    <a:pt x="1793319" y="262890"/>
                  </a:lnTo>
                  <a:lnTo>
                    <a:pt x="1796177" y="265748"/>
                  </a:lnTo>
                  <a:lnTo>
                    <a:pt x="1888549" y="265748"/>
                  </a:lnTo>
                  <a:lnTo>
                    <a:pt x="1888549" y="291465"/>
                  </a:lnTo>
                  <a:lnTo>
                    <a:pt x="1800989" y="291465"/>
                  </a:lnTo>
                  <a:lnTo>
                    <a:pt x="1614249" y="479107"/>
                  </a:lnTo>
                  <a:lnTo>
                    <a:pt x="1321832" y="479107"/>
                  </a:lnTo>
                  <a:lnTo>
                    <a:pt x="1088382" y="747795"/>
                  </a:lnTo>
                  <a:lnTo>
                    <a:pt x="1090137" y="752118"/>
                  </a:lnTo>
                  <a:cubicBezTo>
                    <a:pt x="1090137" y="757952"/>
                    <a:pt x="1087994" y="763905"/>
                    <a:pt x="1083707" y="768667"/>
                  </a:cubicBezTo>
                  <a:cubicBezTo>
                    <a:pt x="1078946" y="773430"/>
                    <a:pt x="1073230" y="775335"/>
                    <a:pt x="1067515" y="775335"/>
                  </a:cubicBezTo>
                  <a:cubicBezTo>
                    <a:pt x="1061801" y="775335"/>
                    <a:pt x="1056085" y="773430"/>
                    <a:pt x="1051323" y="768667"/>
                  </a:cubicBezTo>
                  <a:cubicBezTo>
                    <a:pt x="1046561" y="764857"/>
                    <a:pt x="1044655" y="759142"/>
                    <a:pt x="1044655" y="752475"/>
                  </a:cubicBezTo>
                  <a:cubicBezTo>
                    <a:pt x="1044655" y="746760"/>
                    <a:pt x="1046561" y="741045"/>
                    <a:pt x="1051323" y="736282"/>
                  </a:cubicBezTo>
                  <a:cubicBezTo>
                    <a:pt x="1055133" y="732472"/>
                    <a:pt x="1060848" y="729615"/>
                    <a:pt x="1067515" y="729615"/>
                  </a:cubicBezTo>
                  <a:lnTo>
                    <a:pt x="1069567" y="730460"/>
                  </a:lnTo>
                  <a:lnTo>
                    <a:pt x="1310402" y="452437"/>
                  </a:lnTo>
                  <a:lnTo>
                    <a:pt x="1602819" y="452437"/>
                  </a:lnTo>
                  <a:lnTo>
                    <a:pt x="1764600" y="291465"/>
                  </a:lnTo>
                  <a:lnTo>
                    <a:pt x="1611392" y="291465"/>
                  </a:lnTo>
                  <a:lnTo>
                    <a:pt x="1542813" y="398145"/>
                  </a:lnTo>
                  <a:lnTo>
                    <a:pt x="1442800" y="398145"/>
                  </a:lnTo>
                  <a:lnTo>
                    <a:pt x="1440895" y="400050"/>
                  </a:lnTo>
                  <a:lnTo>
                    <a:pt x="1438990" y="398145"/>
                  </a:lnTo>
                  <a:lnTo>
                    <a:pt x="1159908" y="398145"/>
                  </a:lnTo>
                  <a:lnTo>
                    <a:pt x="1135200" y="368334"/>
                  </a:lnTo>
                  <a:lnTo>
                    <a:pt x="1064657" y="438150"/>
                  </a:lnTo>
                  <a:lnTo>
                    <a:pt x="814637" y="438150"/>
                  </a:lnTo>
                  <a:lnTo>
                    <a:pt x="813078" y="441842"/>
                  </a:lnTo>
                  <a:cubicBezTo>
                    <a:pt x="808911" y="446009"/>
                    <a:pt x="803196" y="448628"/>
                    <a:pt x="797005" y="448628"/>
                  </a:cubicBezTo>
                  <a:cubicBezTo>
                    <a:pt x="784622" y="448628"/>
                    <a:pt x="774145" y="438150"/>
                    <a:pt x="774145" y="425768"/>
                  </a:cubicBezTo>
                  <a:cubicBezTo>
                    <a:pt x="774145" y="413385"/>
                    <a:pt x="784622" y="402908"/>
                    <a:pt x="797005" y="402908"/>
                  </a:cubicBezTo>
                  <a:cubicBezTo>
                    <a:pt x="803196" y="402908"/>
                    <a:pt x="808911" y="405527"/>
                    <a:pt x="813078" y="409695"/>
                  </a:cubicBezTo>
                  <a:lnTo>
                    <a:pt x="814234" y="412432"/>
                  </a:lnTo>
                  <a:lnTo>
                    <a:pt x="1053227" y="412432"/>
                  </a:lnTo>
                  <a:lnTo>
                    <a:pt x="1118035" y="347625"/>
                  </a:lnTo>
                  <a:lnTo>
                    <a:pt x="1072278" y="292418"/>
                  </a:lnTo>
                  <a:lnTo>
                    <a:pt x="1019035" y="292418"/>
                  </a:lnTo>
                  <a:lnTo>
                    <a:pt x="929403" y="382905"/>
                  </a:lnTo>
                  <a:lnTo>
                    <a:pt x="662702" y="382905"/>
                  </a:lnTo>
                  <a:lnTo>
                    <a:pt x="493157" y="552450"/>
                  </a:lnTo>
                  <a:lnTo>
                    <a:pt x="321708" y="552450"/>
                  </a:lnTo>
                  <a:lnTo>
                    <a:pt x="43766" y="694962"/>
                  </a:lnTo>
                  <a:lnTo>
                    <a:pt x="38814" y="707707"/>
                  </a:lnTo>
                  <a:cubicBezTo>
                    <a:pt x="34052" y="711517"/>
                    <a:pt x="28337" y="714375"/>
                    <a:pt x="22622" y="714375"/>
                  </a:cubicBezTo>
                  <a:cubicBezTo>
                    <a:pt x="16907" y="714375"/>
                    <a:pt x="11192" y="712470"/>
                    <a:pt x="6429" y="707707"/>
                  </a:cubicBezTo>
                  <a:cubicBezTo>
                    <a:pt x="-2143" y="699135"/>
                    <a:pt x="-2143" y="684847"/>
                    <a:pt x="6429" y="675322"/>
                  </a:cubicBezTo>
                  <a:cubicBezTo>
                    <a:pt x="10239" y="670560"/>
                    <a:pt x="15954" y="668655"/>
                    <a:pt x="22622" y="668655"/>
                  </a:cubicBezTo>
                  <a:lnTo>
                    <a:pt x="31555" y="672333"/>
                  </a:lnTo>
                  <a:lnTo>
                    <a:pt x="314088" y="526733"/>
                  </a:lnTo>
                  <a:lnTo>
                    <a:pt x="481728" y="526733"/>
                  </a:lnTo>
                  <a:lnTo>
                    <a:pt x="652224" y="356235"/>
                  </a:lnTo>
                  <a:lnTo>
                    <a:pt x="917972" y="356235"/>
                  </a:lnTo>
                  <a:lnTo>
                    <a:pt x="982448" y="292418"/>
                  </a:lnTo>
                  <a:lnTo>
                    <a:pt x="487443" y="292418"/>
                  </a:lnTo>
                  <a:lnTo>
                    <a:pt x="137060" y="470305"/>
                  </a:lnTo>
                  <a:lnTo>
                    <a:pt x="132160" y="482917"/>
                  </a:lnTo>
                  <a:cubicBezTo>
                    <a:pt x="127398" y="486727"/>
                    <a:pt x="121683" y="489585"/>
                    <a:pt x="115968" y="489585"/>
                  </a:cubicBezTo>
                  <a:cubicBezTo>
                    <a:pt x="110253" y="489585"/>
                    <a:pt x="104538" y="487680"/>
                    <a:pt x="99775" y="482917"/>
                  </a:cubicBezTo>
                  <a:cubicBezTo>
                    <a:pt x="91203" y="474345"/>
                    <a:pt x="91203" y="460057"/>
                    <a:pt x="99775" y="450532"/>
                  </a:cubicBezTo>
                  <a:cubicBezTo>
                    <a:pt x="104538" y="445770"/>
                    <a:pt x="109300" y="443865"/>
                    <a:pt x="115968" y="443865"/>
                  </a:cubicBezTo>
                  <a:lnTo>
                    <a:pt x="125063" y="447610"/>
                  </a:lnTo>
                  <a:lnTo>
                    <a:pt x="479823" y="266700"/>
                  </a:lnTo>
                  <a:lnTo>
                    <a:pt x="1008431" y="266700"/>
                  </a:lnTo>
                  <a:lnTo>
                    <a:pt x="1011317" y="263843"/>
                  </a:lnTo>
                  <a:lnTo>
                    <a:pt x="1014174" y="266700"/>
                  </a:lnTo>
                  <a:lnTo>
                    <a:pt x="1084660" y="266700"/>
                  </a:lnTo>
                  <a:lnTo>
                    <a:pt x="1136151" y="329508"/>
                  </a:lnTo>
                  <a:lnTo>
                    <a:pt x="1137999" y="327660"/>
                  </a:lnTo>
                  <a:lnTo>
                    <a:pt x="1157049" y="346710"/>
                  </a:lnTo>
                  <a:lnTo>
                    <a:pt x="1153297" y="350423"/>
                  </a:lnTo>
                  <a:lnTo>
                    <a:pt x="1171338" y="372428"/>
                  </a:lnTo>
                  <a:lnTo>
                    <a:pt x="1413273" y="372428"/>
                  </a:lnTo>
                  <a:lnTo>
                    <a:pt x="1261825" y="220980"/>
                  </a:lnTo>
                  <a:lnTo>
                    <a:pt x="876549" y="220980"/>
                  </a:lnTo>
                  <a:lnTo>
                    <a:pt x="874990" y="224672"/>
                  </a:lnTo>
                  <a:cubicBezTo>
                    <a:pt x="870823" y="228839"/>
                    <a:pt x="865108" y="231458"/>
                    <a:pt x="858917" y="231458"/>
                  </a:cubicBezTo>
                  <a:cubicBezTo>
                    <a:pt x="846534" y="231458"/>
                    <a:pt x="836057" y="220980"/>
                    <a:pt x="836057" y="208598"/>
                  </a:cubicBezTo>
                  <a:cubicBezTo>
                    <a:pt x="836057" y="196215"/>
                    <a:pt x="846534" y="185738"/>
                    <a:pt x="858917" y="185738"/>
                  </a:cubicBezTo>
                  <a:close/>
                  <a:moveTo>
                    <a:pt x="271226" y="0"/>
                  </a:moveTo>
                  <a:cubicBezTo>
                    <a:pt x="277538" y="0"/>
                    <a:pt x="283253" y="2559"/>
                    <a:pt x="287390" y="6695"/>
                  </a:cubicBezTo>
                  <a:lnTo>
                    <a:pt x="288562" y="9525"/>
                  </a:lnTo>
                  <a:lnTo>
                    <a:pt x="369333" y="9525"/>
                  </a:lnTo>
                  <a:lnTo>
                    <a:pt x="489348" y="130492"/>
                  </a:lnTo>
                  <a:lnTo>
                    <a:pt x="1072278" y="130492"/>
                  </a:lnTo>
                  <a:lnTo>
                    <a:pt x="1139905" y="23812"/>
                  </a:lnTo>
                  <a:lnTo>
                    <a:pt x="1284828" y="23812"/>
                  </a:lnTo>
                  <a:lnTo>
                    <a:pt x="1287542" y="20955"/>
                  </a:lnTo>
                  <a:lnTo>
                    <a:pt x="1290384" y="23812"/>
                  </a:lnTo>
                  <a:lnTo>
                    <a:pt x="1553289" y="23812"/>
                  </a:lnTo>
                  <a:lnTo>
                    <a:pt x="1612344" y="131445"/>
                  </a:lnTo>
                  <a:lnTo>
                    <a:pt x="1888549" y="131445"/>
                  </a:lnTo>
                  <a:lnTo>
                    <a:pt x="1888549" y="157162"/>
                  </a:lnTo>
                  <a:lnTo>
                    <a:pt x="1598058" y="157162"/>
                  </a:lnTo>
                  <a:lnTo>
                    <a:pt x="1539002" y="50482"/>
                  </a:lnTo>
                  <a:lnTo>
                    <a:pt x="1316918" y="50482"/>
                  </a:lnTo>
                  <a:lnTo>
                    <a:pt x="1472327" y="206692"/>
                  </a:lnTo>
                  <a:lnTo>
                    <a:pt x="1888549" y="206692"/>
                  </a:lnTo>
                  <a:lnTo>
                    <a:pt x="1888549" y="233054"/>
                  </a:lnTo>
                  <a:lnTo>
                    <a:pt x="1461850" y="232410"/>
                  </a:lnTo>
                  <a:lnTo>
                    <a:pt x="1279922" y="50482"/>
                  </a:lnTo>
                  <a:lnTo>
                    <a:pt x="1153240" y="50482"/>
                  </a:lnTo>
                  <a:lnTo>
                    <a:pt x="1085613" y="156210"/>
                  </a:lnTo>
                  <a:lnTo>
                    <a:pt x="478870" y="156210"/>
                  </a:lnTo>
                  <a:lnTo>
                    <a:pt x="357903" y="36195"/>
                  </a:lnTo>
                  <a:lnTo>
                    <a:pt x="288562" y="36195"/>
                  </a:lnTo>
                  <a:lnTo>
                    <a:pt x="287390" y="39024"/>
                  </a:lnTo>
                  <a:cubicBezTo>
                    <a:pt x="283253" y="43161"/>
                    <a:pt x="277538" y="45720"/>
                    <a:pt x="271226" y="45720"/>
                  </a:cubicBezTo>
                  <a:cubicBezTo>
                    <a:pt x="258601" y="45720"/>
                    <a:pt x="248366" y="35485"/>
                    <a:pt x="248366" y="22860"/>
                  </a:cubicBezTo>
                  <a:cubicBezTo>
                    <a:pt x="248366" y="10235"/>
                    <a:pt x="258601" y="0"/>
                    <a:pt x="271226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3473D73F-D2DE-4109-91E2-410C80B504F3}"/>
                </a:ext>
              </a:extLst>
            </p:cNvPr>
            <p:cNvGrpSpPr/>
            <p:nvPr/>
          </p:nvGrpSpPr>
          <p:grpSpPr>
            <a:xfrm>
              <a:off x="4692156" y="989695"/>
              <a:ext cx="2795565" cy="3631621"/>
              <a:chOff x="1257518" y="2316205"/>
              <a:chExt cx="1389446" cy="1804981"/>
            </a:xfrm>
            <a:grpFill/>
          </p:grpSpPr>
          <p:sp>
            <p:nvSpPr>
              <p:cNvPr id="40" name="Graphic 2">
                <a:extLst>
                  <a:ext uri="{FF2B5EF4-FFF2-40B4-BE49-F238E27FC236}">
                    <a16:creationId xmlns:a16="http://schemas.microsoft.com/office/drawing/2014/main" id="{53347B15-B39D-4B3A-92A7-16F069593A4D}"/>
                  </a:ext>
                </a:extLst>
              </p:cNvPr>
              <p:cNvSpPr/>
              <p:nvPr/>
            </p:nvSpPr>
            <p:spPr>
              <a:xfrm>
                <a:off x="1257518" y="2316205"/>
                <a:ext cx="1389446" cy="1804981"/>
              </a:xfrm>
              <a:custGeom>
                <a:avLst/>
                <a:gdLst>
                  <a:gd name="connsiteX0" fmla="*/ 198332 w 800100"/>
                  <a:gd name="connsiteY0" fmla="*/ 961703 h 962025"/>
                  <a:gd name="connsiteX1" fmla="*/ 646959 w 800100"/>
                  <a:gd name="connsiteY1" fmla="*/ 961703 h 962025"/>
                  <a:gd name="connsiteX2" fmla="*/ 610764 w 800100"/>
                  <a:gd name="connsiteY2" fmla="*/ 885503 h 962025"/>
                  <a:gd name="connsiteX3" fmla="*/ 686964 w 800100"/>
                  <a:gd name="connsiteY3" fmla="*/ 625471 h 962025"/>
                  <a:gd name="connsiteX4" fmla="*/ 786024 w 800100"/>
                  <a:gd name="connsiteY4" fmla="*/ 283523 h 962025"/>
                  <a:gd name="connsiteX5" fmla="*/ 359304 w 800100"/>
                  <a:gd name="connsiteY5" fmla="*/ 14918 h 962025"/>
                  <a:gd name="connsiteX6" fmla="*/ 124037 w 800100"/>
                  <a:gd name="connsiteY6" fmla="*/ 211133 h 962025"/>
                  <a:gd name="connsiteX7" fmla="*/ 116417 w 800100"/>
                  <a:gd name="connsiteY7" fmla="*/ 270188 h 962025"/>
                  <a:gd name="connsiteX8" fmla="*/ 59267 w 800100"/>
                  <a:gd name="connsiteY8" fmla="*/ 367343 h 962025"/>
                  <a:gd name="connsiteX9" fmla="*/ 13547 w 800100"/>
                  <a:gd name="connsiteY9" fmla="*/ 427351 h 962025"/>
                  <a:gd name="connsiteX10" fmla="*/ 24024 w 800100"/>
                  <a:gd name="connsiteY10" fmla="*/ 515933 h 962025"/>
                  <a:gd name="connsiteX11" fmla="*/ 63077 w 800100"/>
                  <a:gd name="connsiteY11" fmla="*/ 552128 h 962025"/>
                  <a:gd name="connsiteX12" fmla="*/ 18309 w 800100"/>
                  <a:gd name="connsiteY12" fmla="*/ 570226 h 962025"/>
                  <a:gd name="connsiteX13" fmla="*/ 30692 w 800100"/>
                  <a:gd name="connsiteY13" fmla="*/ 609278 h 962025"/>
                  <a:gd name="connsiteX14" fmla="*/ 29739 w 800100"/>
                  <a:gd name="connsiteY14" fmla="*/ 673096 h 962025"/>
                  <a:gd name="connsiteX15" fmla="*/ 85937 w 800100"/>
                  <a:gd name="connsiteY15" fmla="*/ 744533 h 962025"/>
                  <a:gd name="connsiteX16" fmla="*/ 225002 w 800100"/>
                  <a:gd name="connsiteY16" fmla="*/ 764536 h 962025"/>
                  <a:gd name="connsiteX17" fmla="*/ 198332 w 800100"/>
                  <a:gd name="connsiteY17" fmla="*/ 961703 h 962025"/>
                  <a:gd name="connsiteX0" fmla="*/ 173835 w 788240"/>
                  <a:gd name="connsiteY0" fmla="*/ 1023975 h 1023975"/>
                  <a:gd name="connsiteX1" fmla="*/ 639815 w 788240"/>
                  <a:gd name="connsiteY1" fmla="*/ 954560 h 1023975"/>
                  <a:gd name="connsiteX2" fmla="*/ 603620 w 788240"/>
                  <a:gd name="connsiteY2" fmla="*/ 878360 h 1023975"/>
                  <a:gd name="connsiteX3" fmla="*/ 679820 w 788240"/>
                  <a:gd name="connsiteY3" fmla="*/ 618328 h 1023975"/>
                  <a:gd name="connsiteX4" fmla="*/ 778880 w 788240"/>
                  <a:gd name="connsiteY4" fmla="*/ 276380 h 1023975"/>
                  <a:gd name="connsiteX5" fmla="*/ 352160 w 788240"/>
                  <a:gd name="connsiteY5" fmla="*/ 7775 h 1023975"/>
                  <a:gd name="connsiteX6" fmla="*/ 116893 w 788240"/>
                  <a:gd name="connsiteY6" fmla="*/ 203990 h 1023975"/>
                  <a:gd name="connsiteX7" fmla="*/ 109273 w 788240"/>
                  <a:gd name="connsiteY7" fmla="*/ 263045 h 1023975"/>
                  <a:gd name="connsiteX8" fmla="*/ 52123 w 788240"/>
                  <a:gd name="connsiteY8" fmla="*/ 360200 h 1023975"/>
                  <a:gd name="connsiteX9" fmla="*/ 6403 w 788240"/>
                  <a:gd name="connsiteY9" fmla="*/ 420208 h 1023975"/>
                  <a:gd name="connsiteX10" fmla="*/ 16880 w 788240"/>
                  <a:gd name="connsiteY10" fmla="*/ 508790 h 1023975"/>
                  <a:gd name="connsiteX11" fmla="*/ 55933 w 788240"/>
                  <a:gd name="connsiteY11" fmla="*/ 544985 h 1023975"/>
                  <a:gd name="connsiteX12" fmla="*/ 11165 w 788240"/>
                  <a:gd name="connsiteY12" fmla="*/ 563083 h 1023975"/>
                  <a:gd name="connsiteX13" fmla="*/ 23548 w 788240"/>
                  <a:gd name="connsiteY13" fmla="*/ 602135 h 1023975"/>
                  <a:gd name="connsiteX14" fmla="*/ 22595 w 788240"/>
                  <a:gd name="connsiteY14" fmla="*/ 665953 h 1023975"/>
                  <a:gd name="connsiteX15" fmla="*/ 78793 w 788240"/>
                  <a:gd name="connsiteY15" fmla="*/ 737390 h 1023975"/>
                  <a:gd name="connsiteX16" fmla="*/ 217858 w 788240"/>
                  <a:gd name="connsiteY16" fmla="*/ 757393 h 1023975"/>
                  <a:gd name="connsiteX17" fmla="*/ 173835 w 788240"/>
                  <a:gd name="connsiteY17" fmla="*/ 1023975 h 1023975"/>
                  <a:gd name="connsiteX0" fmla="*/ 173835 w 788240"/>
                  <a:gd name="connsiteY0" fmla="*/ 1023975 h 1028932"/>
                  <a:gd name="connsiteX1" fmla="*/ 654690 w 788240"/>
                  <a:gd name="connsiteY1" fmla="*/ 1028932 h 1028932"/>
                  <a:gd name="connsiteX2" fmla="*/ 603620 w 788240"/>
                  <a:gd name="connsiteY2" fmla="*/ 878360 h 1028932"/>
                  <a:gd name="connsiteX3" fmla="*/ 679820 w 788240"/>
                  <a:gd name="connsiteY3" fmla="*/ 618328 h 1028932"/>
                  <a:gd name="connsiteX4" fmla="*/ 778880 w 788240"/>
                  <a:gd name="connsiteY4" fmla="*/ 276380 h 1028932"/>
                  <a:gd name="connsiteX5" fmla="*/ 352160 w 788240"/>
                  <a:gd name="connsiteY5" fmla="*/ 7775 h 1028932"/>
                  <a:gd name="connsiteX6" fmla="*/ 116893 w 788240"/>
                  <a:gd name="connsiteY6" fmla="*/ 203990 h 1028932"/>
                  <a:gd name="connsiteX7" fmla="*/ 109273 w 788240"/>
                  <a:gd name="connsiteY7" fmla="*/ 263045 h 1028932"/>
                  <a:gd name="connsiteX8" fmla="*/ 52123 w 788240"/>
                  <a:gd name="connsiteY8" fmla="*/ 360200 h 1028932"/>
                  <a:gd name="connsiteX9" fmla="*/ 6403 w 788240"/>
                  <a:gd name="connsiteY9" fmla="*/ 420208 h 1028932"/>
                  <a:gd name="connsiteX10" fmla="*/ 16880 w 788240"/>
                  <a:gd name="connsiteY10" fmla="*/ 508790 h 1028932"/>
                  <a:gd name="connsiteX11" fmla="*/ 55933 w 788240"/>
                  <a:gd name="connsiteY11" fmla="*/ 544985 h 1028932"/>
                  <a:gd name="connsiteX12" fmla="*/ 11165 w 788240"/>
                  <a:gd name="connsiteY12" fmla="*/ 563083 h 1028932"/>
                  <a:gd name="connsiteX13" fmla="*/ 23548 w 788240"/>
                  <a:gd name="connsiteY13" fmla="*/ 602135 h 1028932"/>
                  <a:gd name="connsiteX14" fmla="*/ 22595 w 788240"/>
                  <a:gd name="connsiteY14" fmla="*/ 665953 h 1028932"/>
                  <a:gd name="connsiteX15" fmla="*/ 78793 w 788240"/>
                  <a:gd name="connsiteY15" fmla="*/ 737390 h 1028932"/>
                  <a:gd name="connsiteX16" fmla="*/ 217858 w 788240"/>
                  <a:gd name="connsiteY16" fmla="*/ 757393 h 1028932"/>
                  <a:gd name="connsiteX17" fmla="*/ 173835 w 788240"/>
                  <a:gd name="connsiteY17" fmla="*/ 1023975 h 1028932"/>
                  <a:gd name="connsiteX0" fmla="*/ 173835 w 788240"/>
                  <a:gd name="connsiteY0" fmla="*/ 1023975 h 1023975"/>
                  <a:gd name="connsiteX1" fmla="*/ 674523 w 788240"/>
                  <a:gd name="connsiteY1" fmla="*/ 1023974 h 1023975"/>
                  <a:gd name="connsiteX2" fmla="*/ 603620 w 788240"/>
                  <a:gd name="connsiteY2" fmla="*/ 878360 h 1023975"/>
                  <a:gd name="connsiteX3" fmla="*/ 679820 w 788240"/>
                  <a:gd name="connsiteY3" fmla="*/ 618328 h 1023975"/>
                  <a:gd name="connsiteX4" fmla="*/ 778880 w 788240"/>
                  <a:gd name="connsiteY4" fmla="*/ 276380 h 1023975"/>
                  <a:gd name="connsiteX5" fmla="*/ 352160 w 788240"/>
                  <a:gd name="connsiteY5" fmla="*/ 7775 h 1023975"/>
                  <a:gd name="connsiteX6" fmla="*/ 116893 w 788240"/>
                  <a:gd name="connsiteY6" fmla="*/ 203990 h 1023975"/>
                  <a:gd name="connsiteX7" fmla="*/ 109273 w 788240"/>
                  <a:gd name="connsiteY7" fmla="*/ 263045 h 1023975"/>
                  <a:gd name="connsiteX8" fmla="*/ 52123 w 788240"/>
                  <a:gd name="connsiteY8" fmla="*/ 360200 h 1023975"/>
                  <a:gd name="connsiteX9" fmla="*/ 6403 w 788240"/>
                  <a:gd name="connsiteY9" fmla="*/ 420208 h 1023975"/>
                  <a:gd name="connsiteX10" fmla="*/ 16880 w 788240"/>
                  <a:gd name="connsiteY10" fmla="*/ 508790 h 1023975"/>
                  <a:gd name="connsiteX11" fmla="*/ 55933 w 788240"/>
                  <a:gd name="connsiteY11" fmla="*/ 544985 h 1023975"/>
                  <a:gd name="connsiteX12" fmla="*/ 11165 w 788240"/>
                  <a:gd name="connsiteY12" fmla="*/ 563083 h 1023975"/>
                  <a:gd name="connsiteX13" fmla="*/ 23548 w 788240"/>
                  <a:gd name="connsiteY13" fmla="*/ 602135 h 1023975"/>
                  <a:gd name="connsiteX14" fmla="*/ 22595 w 788240"/>
                  <a:gd name="connsiteY14" fmla="*/ 665953 h 1023975"/>
                  <a:gd name="connsiteX15" fmla="*/ 78793 w 788240"/>
                  <a:gd name="connsiteY15" fmla="*/ 737390 h 1023975"/>
                  <a:gd name="connsiteX16" fmla="*/ 217858 w 788240"/>
                  <a:gd name="connsiteY16" fmla="*/ 757393 h 1023975"/>
                  <a:gd name="connsiteX17" fmla="*/ 173835 w 788240"/>
                  <a:gd name="connsiteY17" fmla="*/ 1023975 h 1023975"/>
                  <a:gd name="connsiteX0" fmla="*/ 173835 w 788240"/>
                  <a:gd name="connsiteY0" fmla="*/ 1023975 h 1023975"/>
                  <a:gd name="connsiteX1" fmla="*/ 679481 w 788240"/>
                  <a:gd name="connsiteY1" fmla="*/ 1014058 h 1023975"/>
                  <a:gd name="connsiteX2" fmla="*/ 603620 w 788240"/>
                  <a:gd name="connsiteY2" fmla="*/ 878360 h 1023975"/>
                  <a:gd name="connsiteX3" fmla="*/ 679820 w 788240"/>
                  <a:gd name="connsiteY3" fmla="*/ 618328 h 1023975"/>
                  <a:gd name="connsiteX4" fmla="*/ 778880 w 788240"/>
                  <a:gd name="connsiteY4" fmla="*/ 276380 h 1023975"/>
                  <a:gd name="connsiteX5" fmla="*/ 352160 w 788240"/>
                  <a:gd name="connsiteY5" fmla="*/ 7775 h 1023975"/>
                  <a:gd name="connsiteX6" fmla="*/ 116893 w 788240"/>
                  <a:gd name="connsiteY6" fmla="*/ 203990 h 1023975"/>
                  <a:gd name="connsiteX7" fmla="*/ 109273 w 788240"/>
                  <a:gd name="connsiteY7" fmla="*/ 263045 h 1023975"/>
                  <a:gd name="connsiteX8" fmla="*/ 52123 w 788240"/>
                  <a:gd name="connsiteY8" fmla="*/ 360200 h 1023975"/>
                  <a:gd name="connsiteX9" fmla="*/ 6403 w 788240"/>
                  <a:gd name="connsiteY9" fmla="*/ 420208 h 1023975"/>
                  <a:gd name="connsiteX10" fmla="*/ 16880 w 788240"/>
                  <a:gd name="connsiteY10" fmla="*/ 508790 h 1023975"/>
                  <a:gd name="connsiteX11" fmla="*/ 55933 w 788240"/>
                  <a:gd name="connsiteY11" fmla="*/ 544985 h 1023975"/>
                  <a:gd name="connsiteX12" fmla="*/ 11165 w 788240"/>
                  <a:gd name="connsiteY12" fmla="*/ 563083 h 1023975"/>
                  <a:gd name="connsiteX13" fmla="*/ 23548 w 788240"/>
                  <a:gd name="connsiteY13" fmla="*/ 602135 h 1023975"/>
                  <a:gd name="connsiteX14" fmla="*/ 22595 w 788240"/>
                  <a:gd name="connsiteY14" fmla="*/ 665953 h 1023975"/>
                  <a:gd name="connsiteX15" fmla="*/ 78793 w 788240"/>
                  <a:gd name="connsiteY15" fmla="*/ 737390 h 1023975"/>
                  <a:gd name="connsiteX16" fmla="*/ 217858 w 788240"/>
                  <a:gd name="connsiteY16" fmla="*/ 757393 h 1023975"/>
                  <a:gd name="connsiteX17" fmla="*/ 173835 w 788240"/>
                  <a:gd name="connsiteY17" fmla="*/ 1023975 h 1023975"/>
                  <a:gd name="connsiteX0" fmla="*/ 173835 w 788240"/>
                  <a:gd name="connsiteY0" fmla="*/ 1023975 h 1023975"/>
                  <a:gd name="connsiteX1" fmla="*/ 679481 w 788240"/>
                  <a:gd name="connsiteY1" fmla="*/ 1019016 h 1023975"/>
                  <a:gd name="connsiteX2" fmla="*/ 603620 w 788240"/>
                  <a:gd name="connsiteY2" fmla="*/ 878360 h 1023975"/>
                  <a:gd name="connsiteX3" fmla="*/ 679820 w 788240"/>
                  <a:gd name="connsiteY3" fmla="*/ 618328 h 1023975"/>
                  <a:gd name="connsiteX4" fmla="*/ 778880 w 788240"/>
                  <a:gd name="connsiteY4" fmla="*/ 276380 h 1023975"/>
                  <a:gd name="connsiteX5" fmla="*/ 352160 w 788240"/>
                  <a:gd name="connsiteY5" fmla="*/ 7775 h 1023975"/>
                  <a:gd name="connsiteX6" fmla="*/ 116893 w 788240"/>
                  <a:gd name="connsiteY6" fmla="*/ 203990 h 1023975"/>
                  <a:gd name="connsiteX7" fmla="*/ 109273 w 788240"/>
                  <a:gd name="connsiteY7" fmla="*/ 263045 h 1023975"/>
                  <a:gd name="connsiteX8" fmla="*/ 52123 w 788240"/>
                  <a:gd name="connsiteY8" fmla="*/ 360200 h 1023975"/>
                  <a:gd name="connsiteX9" fmla="*/ 6403 w 788240"/>
                  <a:gd name="connsiteY9" fmla="*/ 420208 h 1023975"/>
                  <a:gd name="connsiteX10" fmla="*/ 16880 w 788240"/>
                  <a:gd name="connsiteY10" fmla="*/ 508790 h 1023975"/>
                  <a:gd name="connsiteX11" fmla="*/ 55933 w 788240"/>
                  <a:gd name="connsiteY11" fmla="*/ 544985 h 1023975"/>
                  <a:gd name="connsiteX12" fmla="*/ 11165 w 788240"/>
                  <a:gd name="connsiteY12" fmla="*/ 563083 h 1023975"/>
                  <a:gd name="connsiteX13" fmla="*/ 23548 w 788240"/>
                  <a:gd name="connsiteY13" fmla="*/ 602135 h 1023975"/>
                  <a:gd name="connsiteX14" fmla="*/ 22595 w 788240"/>
                  <a:gd name="connsiteY14" fmla="*/ 665953 h 1023975"/>
                  <a:gd name="connsiteX15" fmla="*/ 78793 w 788240"/>
                  <a:gd name="connsiteY15" fmla="*/ 737390 h 1023975"/>
                  <a:gd name="connsiteX16" fmla="*/ 217858 w 788240"/>
                  <a:gd name="connsiteY16" fmla="*/ 757393 h 1023975"/>
                  <a:gd name="connsiteX17" fmla="*/ 173835 w 788240"/>
                  <a:gd name="connsiteY17" fmla="*/ 1023975 h 1023975"/>
                  <a:gd name="connsiteX0" fmla="*/ 173835 w 788240"/>
                  <a:gd name="connsiteY0" fmla="*/ 1023975 h 1023975"/>
                  <a:gd name="connsiteX1" fmla="*/ 679481 w 788240"/>
                  <a:gd name="connsiteY1" fmla="*/ 1021495 h 1023975"/>
                  <a:gd name="connsiteX2" fmla="*/ 603620 w 788240"/>
                  <a:gd name="connsiteY2" fmla="*/ 878360 h 1023975"/>
                  <a:gd name="connsiteX3" fmla="*/ 679820 w 788240"/>
                  <a:gd name="connsiteY3" fmla="*/ 618328 h 1023975"/>
                  <a:gd name="connsiteX4" fmla="*/ 778880 w 788240"/>
                  <a:gd name="connsiteY4" fmla="*/ 276380 h 1023975"/>
                  <a:gd name="connsiteX5" fmla="*/ 352160 w 788240"/>
                  <a:gd name="connsiteY5" fmla="*/ 7775 h 1023975"/>
                  <a:gd name="connsiteX6" fmla="*/ 116893 w 788240"/>
                  <a:gd name="connsiteY6" fmla="*/ 203990 h 1023975"/>
                  <a:gd name="connsiteX7" fmla="*/ 109273 w 788240"/>
                  <a:gd name="connsiteY7" fmla="*/ 263045 h 1023975"/>
                  <a:gd name="connsiteX8" fmla="*/ 52123 w 788240"/>
                  <a:gd name="connsiteY8" fmla="*/ 360200 h 1023975"/>
                  <a:gd name="connsiteX9" fmla="*/ 6403 w 788240"/>
                  <a:gd name="connsiteY9" fmla="*/ 420208 h 1023975"/>
                  <a:gd name="connsiteX10" fmla="*/ 16880 w 788240"/>
                  <a:gd name="connsiteY10" fmla="*/ 508790 h 1023975"/>
                  <a:gd name="connsiteX11" fmla="*/ 55933 w 788240"/>
                  <a:gd name="connsiteY11" fmla="*/ 544985 h 1023975"/>
                  <a:gd name="connsiteX12" fmla="*/ 11165 w 788240"/>
                  <a:gd name="connsiteY12" fmla="*/ 563083 h 1023975"/>
                  <a:gd name="connsiteX13" fmla="*/ 23548 w 788240"/>
                  <a:gd name="connsiteY13" fmla="*/ 602135 h 1023975"/>
                  <a:gd name="connsiteX14" fmla="*/ 22595 w 788240"/>
                  <a:gd name="connsiteY14" fmla="*/ 665953 h 1023975"/>
                  <a:gd name="connsiteX15" fmla="*/ 78793 w 788240"/>
                  <a:gd name="connsiteY15" fmla="*/ 737390 h 1023975"/>
                  <a:gd name="connsiteX16" fmla="*/ 217858 w 788240"/>
                  <a:gd name="connsiteY16" fmla="*/ 757393 h 1023975"/>
                  <a:gd name="connsiteX17" fmla="*/ 173835 w 788240"/>
                  <a:gd name="connsiteY17" fmla="*/ 1023975 h 1023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788240" h="1023975">
                    <a:moveTo>
                      <a:pt x="173835" y="1023975"/>
                    </a:moveTo>
                    <a:lnTo>
                      <a:pt x="679481" y="1021495"/>
                    </a:lnTo>
                    <a:cubicBezTo>
                      <a:pt x="666146" y="995778"/>
                      <a:pt x="612193" y="896458"/>
                      <a:pt x="603620" y="878360"/>
                    </a:cubicBezTo>
                    <a:cubicBezTo>
                      <a:pt x="579808" y="822163"/>
                      <a:pt x="596953" y="699290"/>
                      <a:pt x="679820" y="618328"/>
                    </a:cubicBezTo>
                    <a:cubicBezTo>
                      <a:pt x="758878" y="541175"/>
                      <a:pt x="810313" y="391633"/>
                      <a:pt x="778880" y="276380"/>
                    </a:cubicBezTo>
                    <a:cubicBezTo>
                      <a:pt x="727445" y="85880"/>
                      <a:pt x="555995" y="-32230"/>
                      <a:pt x="352160" y="7775"/>
                    </a:cubicBezTo>
                    <a:cubicBezTo>
                      <a:pt x="352160" y="7775"/>
                      <a:pt x="175948" y="29683"/>
                      <a:pt x="116893" y="203990"/>
                    </a:cubicBezTo>
                    <a:cubicBezTo>
                      <a:pt x="116893" y="203990"/>
                      <a:pt x="107368" y="229708"/>
                      <a:pt x="109273" y="263045"/>
                    </a:cubicBezTo>
                    <a:cubicBezTo>
                      <a:pt x="114035" y="316385"/>
                      <a:pt x="75935" y="347818"/>
                      <a:pt x="52123" y="360200"/>
                    </a:cubicBezTo>
                    <a:cubicBezTo>
                      <a:pt x="27358" y="373535"/>
                      <a:pt x="-16457" y="395443"/>
                      <a:pt x="6403" y="420208"/>
                    </a:cubicBezTo>
                    <a:cubicBezTo>
                      <a:pt x="34025" y="450688"/>
                      <a:pt x="32120" y="489740"/>
                      <a:pt x="16880" y="508790"/>
                    </a:cubicBezTo>
                    <a:cubicBezTo>
                      <a:pt x="-2170" y="531650"/>
                      <a:pt x="53075" y="532603"/>
                      <a:pt x="55933" y="544985"/>
                    </a:cubicBezTo>
                    <a:cubicBezTo>
                      <a:pt x="58790" y="558320"/>
                      <a:pt x="14975" y="547843"/>
                      <a:pt x="11165" y="563083"/>
                    </a:cubicBezTo>
                    <a:cubicBezTo>
                      <a:pt x="7355" y="579275"/>
                      <a:pt x="19738" y="583085"/>
                      <a:pt x="23548" y="602135"/>
                    </a:cubicBezTo>
                    <a:cubicBezTo>
                      <a:pt x="27358" y="621185"/>
                      <a:pt x="24500" y="656428"/>
                      <a:pt x="22595" y="665953"/>
                    </a:cubicBezTo>
                    <a:cubicBezTo>
                      <a:pt x="20690" y="675478"/>
                      <a:pt x="26405" y="732628"/>
                      <a:pt x="78793" y="737390"/>
                    </a:cubicBezTo>
                    <a:cubicBezTo>
                      <a:pt x="131180" y="742153"/>
                      <a:pt x="196903" y="731675"/>
                      <a:pt x="217858" y="757393"/>
                    </a:cubicBezTo>
                    <a:cubicBezTo>
                      <a:pt x="236908" y="783110"/>
                      <a:pt x="197647" y="952538"/>
                      <a:pt x="173835" y="102397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93BEA3D9-9AE5-46B2-A231-8B49AC2E558A}"/>
                  </a:ext>
                </a:extLst>
              </p:cNvPr>
              <p:cNvSpPr/>
              <p:nvPr/>
            </p:nvSpPr>
            <p:spPr>
              <a:xfrm>
                <a:off x="1855157" y="2765044"/>
                <a:ext cx="330249" cy="218182"/>
              </a:xfrm>
              <a:custGeom>
                <a:avLst/>
                <a:gdLst/>
                <a:ahLst/>
                <a:cxnLst/>
                <a:rect l="l" t="t" r="r" b="b"/>
                <a:pathLst>
                  <a:path w="330249" h="218182">
                    <a:moveTo>
                      <a:pt x="117946" y="56554"/>
                    </a:moveTo>
                    <a:lnTo>
                      <a:pt x="94115" y="134987"/>
                    </a:lnTo>
                    <a:lnTo>
                      <a:pt x="142028" y="134987"/>
                    </a:lnTo>
                    <a:close/>
                    <a:moveTo>
                      <a:pt x="262681" y="0"/>
                    </a:moveTo>
                    <a:lnTo>
                      <a:pt x="330249" y="0"/>
                    </a:lnTo>
                    <a:lnTo>
                      <a:pt x="330249" y="218182"/>
                    </a:lnTo>
                    <a:lnTo>
                      <a:pt x="262681" y="218182"/>
                    </a:lnTo>
                    <a:close/>
                    <a:moveTo>
                      <a:pt x="82004" y="0"/>
                    </a:moveTo>
                    <a:lnTo>
                      <a:pt x="155544" y="0"/>
                    </a:lnTo>
                    <a:lnTo>
                      <a:pt x="237529" y="218182"/>
                    </a:lnTo>
                    <a:lnTo>
                      <a:pt x="166929" y="218182"/>
                    </a:lnTo>
                    <a:lnTo>
                      <a:pt x="156013" y="182165"/>
                    </a:lnTo>
                    <a:lnTo>
                      <a:pt x="79472" y="182165"/>
                    </a:lnTo>
                    <a:lnTo>
                      <a:pt x="68837" y="218182"/>
                    </a:lnTo>
                    <a:lnTo>
                      <a:pt x="0" y="21818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616EB048-7D81-463A-970A-20BB88838548}"/>
                </a:ext>
              </a:extLst>
            </p:cNvPr>
            <p:cNvSpPr/>
            <p:nvPr/>
          </p:nvSpPr>
          <p:spPr>
            <a:xfrm>
              <a:off x="1912556" y="2967547"/>
              <a:ext cx="3799760" cy="1559974"/>
            </a:xfrm>
            <a:custGeom>
              <a:avLst/>
              <a:gdLst>
                <a:gd name="connsiteX0" fmla="*/ 858917 w 1888549"/>
                <a:gd name="connsiteY0" fmla="*/ 185738 h 775335"/>
                <a:gd name="connsiteX1" fmla="*/ 874990 w 1888549"/>
                <a:gd name="connsiteY1" fmla="*/ 192525 h 775335"/>
                <a:gd name="connsiteX2" fmla="*/ 876147 w 1888549"/>
                <a:gd name="connsiteY2" fmla="*/ 195263 h 775335"/>
                <a:gd name="connsiteX3" fmla="*/ 1272302 w 1888549"/>
                <a:gd name="connsiteY3" fmla="*/ 195263 h 775335"/>
                <a:gd name="connsiteX4" fmla="*/ 1449467 w 1888549"/>
                <a:gd name="connsiteY4" fmla="*/ 372428 h 775335"/>
                <a:gd name="connsiteX5" fmla="*/ 1529477 w 1888549"/>
                <a:gd name="connsiteY5" fmla="*/ 372428 h 775335"/>
                <a:gd name="connsiteX6" fmla="*/ 1598058 w 1888549"/>
                <a:gd name="connsiteY6" fmla="*/ 265748 h 775335"/>
                <a:gd name="connsiteX7" fmla="*/ 1790447 w 1888549"/>
                <a:gd name="connsiteY7" fmla="*/ 265748 h 775335"/>
                <a:gd name="connsiteX8" fmla="*/ 1793319 w 1888549"/>
                <a:gd name="connsiteY8" fmla="*/ 262890 h 775335"/>
                <a:gd name="connsiteX9" fmla="*/ 1796177 w 1888549"/>
                <a:gd name="connsiteY9" fmla="*/ 265748 h 775335"/>
                <a:gd name="connsiteX10" fmla="*/ 1888549 w 1888549"/>
                <a:gd name="connsiteY10" fmla="*/ 265748 h 775335"/>
                <a:gd name="connsiteX11" fmla="*/ 1888549 w 1888549"/>
                <a:gd name="connsiteY11" fmla="*/ 291465 h 775335"/>
                <a:gd name="connsiteX12" fmla="*/ 1800989 w 1888549"/>
                <a:gd name="connsiteY12" fmla="*/ 291465 h 775335"/>
                <a:gd name="connsiteX13" fmla="*/ 1614249 w 1888549"/>
                <a:gd name="connsiteY13" fmla="*/ 479107 h 775335"/>
                <a:gd name="connsiteX14" fmla="*/ 1321832 w 1888549"/>
                <a:gd name="connsiteY14" fmla="*/ 479107 h 775335"/>
                <a:gd name="connsiteX15" fmla="*/ 1088382 w 1888549"/>
                <a:gd name="connsiteY15" fmla="*/ 747795 h 775335"/>
                <a:gd name="connsiteX16" fmla="*/ 1090137 w 1888549"/>
                <a:gd name="connsiteY16" fmla="*/ 752118 h 775335"/>
                <a:gd name="connsiteX17" fmla="*/ 1083707 w 1888549"/>
                <a:gd name="connsiteY17" fmla="*/ 768667 h 775335"/>
                <a:gd name="connsiteX18" fmla="*/ 1067515 w 1888549"/>
                <a:gd name="connsiteY18" fmla="*/ 775335 h 775335"/>
                <a:gd name="connsiteX19" fmla="*/ 1051323 w 1888549"/>
                <a:gd name="connsiteY19" fmla="*/ 768667 h 775335"/>
                <a:gd name="connsiteX20" fmla="*/ 1044655 w 1888549"/>
                <a:gd name="connsiteY20" fmla="*/ 752475 h 775335"/>
                <a:gd name="connsiteX21" fmla="*/ 1051323 w 1888549"/>
                <a:gd name="connsiteY21" fmla="*/ 736282 h 775335"/>
                <a:gd name="connsiteX22" fmla="*/ 1067515 w 1888549"/>
                <a:gd name="connsiteY22" fmla="*/ 729615 h 775335"/>
                <a:gd name="connsiteX23" fmla="*/ 1069567 w 1888549"/>
                <a:gd name="connsiteY23" fmla="*/ 730460 h 775335"/>
                <a:gd name="connsiteX24" fmla="*/ 1310402 w 1888549"/>
                <a:gd name="connsiteY24" fmla="*/ 452437 h 775335"/>
                <a:gd name="connsiteX25" fmla="*/ 1602819 w 1888549"/>
                <a:gd name="connsiteY25" fmla="*/ 452437 h 775335"/>
                <a:gd name="connsiteX26" fmla="*/ 1764600 w 1888549"/>
                <a:gd name="connsiteY26" fmla="*/ 291465 h 775335"/>
                <a:gd name="connsiteX27" fmla="*/ 1611392 w 1888549"/>
                <a:gd name="connsiteY27" fmla="*/ 291465 h 775335"/>
                <a:gd name="connsiteX28" fmla="*/ 1542813 w 1888549"/>
                <a:gd name="connsiteY28" fmla="*/ 398145 h 775335"/>
                <a:gd name="connsiteX29" fmla="*/ 1442800 w 1888549"/>
                <a:gd name="connsiteY29" fmla="*/ 398145 h 775335"/>
                <a:gd name="connsiteX30" fmla="*/ 1440895 w 1888549"/>
                <a:gd name="connsiteY30" fmla="*/ 400050 h 775335"/>
                <a:gd name="connsiteX31" fmla="*/ 1438990 w 1888549"/>
                <a:gd name="connsiteY31" fmla="*/ 398145 h 775335"/>
                <a:gd name="connsiteX32" fmla="*/ 1159908 w 1888549"/>
                <a:gd name="connsiteY32" fmla="*/ 398145 h 775335"/>
                <a:gd name="connsiteX33" fmla="*/ 1135200 w 1888549"/>
                <a:gd name="connsiteY33" fmla="*/ 368334 h 775335"/>
                <a:gd name="connsiteX34" fmla="*/ 1064657 w 1888549"/>
                <a:gd name="connsiteY34" fmla="*/ 438150 h 775335"/>
                <a:gd name="connsiteX35" fmla="*/ 814637 w 1888549"/>
                <a:gd name="connsiteY35" fmla="*/ 438150 h 775335"/>
                <a:gd name="connsiteX36" fmla="*/ 813078 w 1888549"/>
                <a:gd name="connsiteY36" fmla="*/ 441842 h 775335"/>
                <a:gd name="connsiteX37" fmla="*/ 797005 w 1888549"/>
                <a:gd name="connsiteY37" fmla="*/ 448628 h 775335"/>
                <a:gd name="connsiteX38" fmla="*/ 774145 w 1888549"/>
                <a:gd name="connsiteY38" fmla="*/ 425768 h 775335"/>
                <a:gd name="connsiteX39" fmla="*/ 797005 w 1888549"/>
                <a:gd name="connsiteY39" fmla="*/ 402908 h 775335"/>
                <a:gd name="connsiteX40" fmla="*/ 813078 w 1888549"/>
                <a:gd name="connsiteY40" fmla="*/ 409695 h 775335"/>
                <a:gd name="connsiteX41" fmla="*/ 814234 w 1888549"/>
                <a:gd name="connsiteY41" fmla="*/ 412432 h 775335"/>
                <a:gd name="connsiteX42" fmla="*/ 1053227 w 1888549"/>
                <a:gd name="connsiteY42" fmla="*/ 412432 h 775335"/>
                <a:gd name="connsiteX43" fmla="*/ 1118035 w 1888549"/>
                <a:gd name="connsiteY43" fmla="*/ 347625 h 775335"/>
                <a:gd name="connsiteX44" fmla="*/ 1072278 w 1888549"/>
                <a:gd name="connsiteY44" fmla="*/ 292418 h 775335"/>
                <a:gd name="connsiteX45" fmla="*/ 1019035 w 1888549"/>
                <a:gd name="connsiteY45" fmla="*/ 292418 h 775335"/>
                <a:gd name="connsiteX46" fmla="*/ 929403 w 1888549"/>
                <a:gd name="connsiteY46" fmla="*/ 382905 h 775335"/>
                <a:gd name="connsiteX47" fmla="*/ 662702 w 1888549"/>
                <a:gd name="connsiteY47" fmla="*/ 382905 h 775335"/>
                <a:gd name="connsiteX48" fmla="*/ 493157 w 1888549"/>
                <a:gd name="connsiteY48" fmla="*/ 552450 h 775335"/>
                <a:gd name="connsiteX49" fmla="*/ 321708 w 1888549"/>
                <a:gd name="connsiteY49" fmla="*/ 552450 h 775335"/>
                <a:gd name="connsiteX50" fmla="*/ 43766 w 1888549"/>
                <a:gd name="connsiteY50" fmla="*/ 694962 h 775335"/>
                <a:gd name="connsiteX51" fmla="*/ 38814 w 1888549"/>
                <a:gd name="connsiteY51" fmla="*/ 707707 h 775335"/>
                <a:gd name="connsiteX52" fmla="*/ 22622 w 1888549"/>
                <a:gd name="connsiteY52" fmla="*/ 714375 h 775335"/>
                <a:gd name="connsiteX53" fmla="*/ 6429 w 1888549"/>
                <a:gd name="connsiteY53" fmla="*/ 707707 h 775335"/>
                <a:gd name="connsiteX54" fmla="*/ 6429 w 1888549"/>
                <a:gd name="connsiteY54" fmla="*/ 675322 h 775335"/>
                <a:gd name="connsiteX55" fmla="*/ 22622 w 1888549"/>
                <a:gd name="connsiteY55" fmla="*/ 668655 h 775335"/>
                <a:gd name="connsiteX56" fmla="*/ 31555 w 1888549"/>
                <a:gd name="connsiteY56" fmla="*/ 672333 h 775335"/>
                <a:gd name="connsiteX57" fmla="*/ 314088 w 1888549"/>
                <a:gd name="connsiteY57" fmla="*/ 526733 h 775335"/>
                <a:gd name="connsiteX58" fmla="*/ 481728 w 1888549"/>
                <a:gd name="connsiteY58" fmla="*/ 526733 h 775335"/>
                <a:gd name="connsiteX59" fmla="*/ 652224 w 1888549"/>
                <a:gd name="connsiteY59" fmla="*/ 356235 h 775335"/>
                <a:gd name="connsiteX60" fmla="*/ 917972 w 1888549"/>
                <a:gd name="connsiteY60" fmla="*/ 356235 h 775335"/>
                <a:gd name="connsiteX61" fmla="*/ 982448 w 1888549"/>
                <a:gd name="connsiteY61" fmla="*/ 292418 h 775335"/>
                <a:gd name="connsiteX62" fmla="*/ 487443 w 1888549"/>
                <a:gd name="connsiteY62" fmla="*/ 292418 h 775335"/>
                <a:gd name="connsiteX63" fmla="*/ 137060 w 1888549"/>
                <a:gd name="connsiteY63" fmla="*/ 470305 h 775335"/>
                <a:gd name="connsiteX64" fmla="*/ 132160 w 1888549"/>
                <a:gd name="connsiteY64" fmla="*/ 482917 h 775335"/>
                <a:gd name="connsiteX65" fmla="*/ 115968 w 1888549"/>
                <a:gd name="connsiteY65" fmla="*/ 489585 h 775335"/>
                <a:gd name="connsiteX66" fmla="*/ 99775 w 1888549"/>
                <a:gd name="connsiteY66" fmla="*/ 482917 h 775335"/>
                <a:gd name="connsiteX67" fmla="*/ 99775 w 1888549"/>
                <a:gd name="connsiteY67" fmla="*/ 450532 h 775335"/>
                <a:gd name="connsiteX68" fmla="*/ 115968 w 1888549"/>
                <a:gd name="connsiteY68" fmla="*/ 443865 h 775335"/>
                <a:gd name="connsiteX69" fmla="*/ 125063 w 1888549"/>
                <a:gd name="connsiteY69" fmla="*/ 447610 h 775335"/>
                <a:gd name="connsiteX70" fmla="*/ 479823 w 1888549"/>
                <a:gd name="connsiteY70" fmla="*/ 266700 h 775335"/>
                <a:gd name="connsiteX71" fmla="*/ 1008431 w 1888549"/>
                <a:gd name="connsiteY71" fmla="*/ 266700 h 775335"/>
                <a:gd name="connsiteX72" fmla="*/ 1011317 w 1888549"/>
                <a:gd name="connsiteY72" fmla="*/ 263843 h 775335"/>
                <a:gd name="connsiteX73" fmla="*/ 1014174 w 1888549"/>
                <a:gd name="connsiteY73" fmla="*/ 266700 h 775335"/>
                <a:gd name="connsiteX74" fmla="*/ 1084660 w 1888549"/>
                <a:gd name="connsiteY74" fmla="*/ 266700 h 775335"/>
                <a:gd name="connsiteX75" fmla="*/ 1136151 w 1888549"/>
                <a:gd name="connsiteY75" fmla="*/ 329508 h 775335"/>
                <a:gd name="connsiteX76" fmla="*/ 1137999 w 1888549"/>
                <a:gd name="connsiteY76" fmla="*/ 327660 h 775335"/>
                <a:gd name="connsiteX77" fmla="*/ 1157049 w 1888549"/>
                <a:gd name="connsiteY77" fmla="*/ 346710 h 775335"/>
                <a:gd name="connsiteX78" fmla="*/ 1153297 w 1888549"/>
                <a:gd name="connsiteY78" fmla="*/ 350423 h 775335"/>
                <a:gd name="connsiteX79" fmla="*/ 1171338 w 1888549"/>
                <a:gd name="connsiteY79" fmla="*/ 372428 h 775335"/>
                <a:gd name="connsiteX80" fmla="*/ 1413273 w 1888549"/>
                <a:gd name="connsiteY80" fmla="*/ 372428 h 775335"/>
                <a:gd name="connsiteX81" fmla="*/ 1261825 w 1888549"/>
                <a:gd name="connsiteY81" fmla="*/ 220980 h 775335"/>
                <a:gd name="connsiteX82" fmla="*/ 876549 w 1888549"/>
                <a:gd name="connsiteY82" fmla="*/ 220980 h 775335"/>
                <a:gd name="connsiteX83" fmla="*/ 874990 w 1888549"/>
                <a:gd name="connsiteY83" fmla="*/ 224672 h 775335"/>
                <a:gd name="connsiteX84" fmla="*/ 858917 w 1888549"/>
                <a:gd name="connsiteY84" fmla="*/ 231458 h 775335"/>
                <a:gd name="connsiteX85" fmla="*/ 836057 w 1888549"/>
                <a:gd name="connsiteY85" fmla="*/ 208598 h 775335"/>
                <a:gd name="connsiteX86" fmla="*/ 858917 w 1888549"/>
                <a:gd name="connsiteY86" fmla="*/ 185738 h 775335"/>
                <a:gd name="connsiteX87" fmla="*/ 271226 w 1888549"/>
                <a:gd name="connsiteY87" fmla="*/ 0 h 775335"/>
                <a:gd name="connsiteX88" fmla="*/ 287390 w 1888549"/>
                <a:gd name="connsiteY88" fmla="*/ 6695 h 775335"/>
                <a:gd name="connsiteX89" fmla="*/ 288562 w 1888549"/>
                <a:gd name="connsiteY89" fmla="*/ 9525 h 775335"/>
                <a:gd name="connsiteX90" fmla="*/ 369333 w 1888549"/>
                <a:gd name="connsiteY90" fmla="*/ 9525 h 775335"/>
                <a:gd name="connsiteX91" fmla="*/ 489348 w 1888549"/>
                <a:gd name="connsiteY91" fmla="*/ 130492 h 775335"/>
                <a:gd name="connsiteX92" fmla="*/ 1072278 w 1888549"/>
                <a:gd name="connsiteY92" fmla="*/ 130492 h 775335"/>
                <a:gd name="connsiteX93" fmla="*/ 1139905 w 1888549"/>
                <a:gd name="connsiteY93" fmla="*/ 23812 h 775335"/>
                <a:gd name="connsiteX94" fmla="*/ 1284828 w 1888549"/>
                <a:gd name="connsiteY94" fmla="*/ 23812 h 775335"/>
                <a:gd name="connsiteX95" fmla="*/ 1287542 w 1888549"/>
                <a:gd name="connsiteY95" fmla="*/ 20955 h 775335"/>
                <a:gd name="connsiteX96" fmla="*/ 1290384 w 1888549"/>
                <a:gd name="connsiteY96" fmla="*/ 23812 h 775335"/>
                <a:gd name="connsiteX97" fmla="*/ 1553289 w 1888549"/>
                <a:gd name="connsiteY97" fmla="*/ 23812 h 775335"/>
                <a:gd name="connsiteX98" fmla="*/ 1612344 w 1888549"/>
                <a:gd name="connsiteY98" fmla="*/ 131445 h 775335"/>
                <a:gd name="connsiteX99" fmla="*/ 1888549 w 1888549"/>
                <a:gd name="connsiteY99" fmla="*/ 131445 h 775335"/>
                <a:gd name="connsiteX100" fmla="*/ 1888549 w 1888549"/>
                <a:gd name="connsiteY100" fmla="*/ 157162 h 775335"/>
                <a:gd name="connsiteX101" fmla="*/ 1598058 w 1888549"/>
                <a:gd name="connsiteY101" fmla="*/ 157162 h 775335"/>
                <a:gd name="connsiteX102" fmla="*/ 1539002 w 1888549"/>
                <a:gd name="connsiteY102" fmla="*/ 50482 h 775335"/>
                <a:gd name="connsiteX103" fmla="*/ 1316918 w 1888549"/>
                <a:gd name="connsiteY103" fmla="*/ 50482 h 775335"/>
                <a:gd name="connsiteX104" fmla="*/ 1472327 w 1888549"/>
                <a:gd name="connsiteY104" fmla="*/ 206692 h 775335"/>
                <a:gd name="connsiteX105" fmla="*/ 1888549 w 1888549"/>
                <a:gd name="connsiteY105" fmla="*/ 206692 h 775335"/>
                <a:gd name="connsiteX106" fmla="*/ 1888549 w 1888549"/>
                <a:gd name="connsiteY106" fmla="*/ 233054 h 775335"/>
                <a:gd name="connsiteX107" fmla="*/ 1461850 w 1888549"/>
                <a:gd name="connsiteY107" fmla="*/ 232410 h 775335"/>
                <a:gd name="connsiteX108" fmla="*/ 1279922 w 1888549"/>
                <a:gd name="connsiteY108" fmla="*/ 50482 h 775335"/>
                <a:gd name="connsiteX109" fmla="*/ 1153240 w 1888549"/>
                <a:gd name="connsiteY109" fmla="*/ 50482 h 775335"/>
                <a:gd name="connsiteX110" fmla="*/ 1085613 w 1888549"/>
                <a:gd name="connsiteY110" fmla="*/ 156210 h 775335"/>
                <a:gd name="connsiteX111" fmla="*/ 478870 w 1888549"/>
                <a:gd name="connsiteY111" fmla="*/ 156210 h 775335"/>
                <a:gd name="connsiteX112" fmla="*/ 357903 w 1888549"/>
                <a:gd name="connsiteY112" fmla="*/ 36195 h 775335"/>
                <a:gd name="connsiteX113" fmla="*/ 288562 w 1888549"/>
                <a:gd name="connsiteY113" fmla="*/ 36195 h 775335"/>
                <a:gd name="connsiteX114" fmla="*/ 287390 w 1888549"/>
                <a:gd name="connsiteY114" fmla="*/ 39024 h 775335"/>
                <a:gd name="connsiteX115" fmla="*/ 271226 w 1888549"/>
                <a:gd name="connsiteY115" fmla="*/ 45720 h 775335"/>
                <a:gd name="connsiteX116" fmla="*/ 248366 w 1888549"/>
                <a:gd name="connsiteY116" fmla="*/ 22860 h 775335"/>
                <a:gd name="connsiteX117" fmla="*/ 271226 w 1888549"/>
                <a:gd name="connsiteY117" fmla="*/ 0 h 775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</a:cxnLst>
              <a:rect l="l" t="t" r="r" b="b"/>
              <a:pathLst>
                <a:path w="1888549" h="775335">
                  <a:moveTo>
                    <a:pt x="858917" y="185738"/>
                  </a:moveTo>
                  <a:cubicBezTo>
                    <a:pt x="865108" y="185738"/>
                    <a:pt x="870823" y="188357"/>
                    <a:pt x="874990" y="192525"/>
                  </a:cubicBezTo>
                  <a:lnTo>
                    <a:pt x="876147" y="195263"/>
                  </a:lnTo>
                  <a:lnTo>
                    <a:pt x="1272302" y="195263"/>
                  </a:lnTo>
                  <a:lnTo>
                    <a:pt x="1449467" y="372428"/>
                  </a:lnTo>
                  <a:lnTo>
                    <a:pt x="1529477" y="372428"/>
                  </a:lnTo>
                  <a:lnTo>
                    <a:pt x="1598058" y="265748"/>
                  </a:lnTo>
                  <a:lnTo>
                    <a:pt x="1790447" y="265748"/>
                  </a:lnTo>
                  <a:lnTo>
                    <a:pt x="1793319" y="262890"/>
                  </a:lnTo>
                  <a:lnTo>
                    <a:pt x="1796177" y="265748"/>
                  </a:lnTo>
                  <a:lnTo>
                    <a:pt x="1888549" y="265748"/>
                  </a:lnTo>
                  <a:lnTo>
                    <a:pt x="1888549" y="291465"/>
                  </a:lnTo>
                  <a:lnTo>
                    <a:pt x="1800989" y="291465"/>
                  </a:lnTo>
                  <a:lnTo>
                    <a:pt x="1614249" y="479107"/>
                  </a:lnTo>
                  <a:lnTo>
                    <a:pt x="1321832" y="479107"/>
                  </a:lnTo>
                  <a:lnTo>
                    <a:pt x="1088382" y="747795"/>
                  </a:lnTo>
                  <a:lnTo>
                    <a:pt x="1090137" y="752118"/>
                  </a:lnTo>
                  <a:cubicBezTo>
                    <a:pt x="1090137" y="757952"/>
                    <a:pt x="1087994" y="763905"/>
                    <a:pt x="1083707" y="768667"/>
                  </a:cubicBezTo>
                  <a:cubicBezTo>
                    <a:pt x="1078946" y="773430"/>
                    <a:pt x="1073230" y="775335"/>
                    <a:pt x="1067515" y="775335"/>
                  </a:cubicBezTo>
                  <a:cubicBezTo>
                    <a:pt x="1061801" y="775335"/>
                    <a:pt x="1056085" y="773430"/>
                    <a:pt x="1051323" y="768667"/>
                  </a:cubicBezTo>
                  <a:cubicBezTo>
                    <a:pt x="1046561" y="764857"/>
                    <a:pt x="1044655" y="759142"/>
                    <a:pt x="1044655" y="752475"/>
                  </a:cubicBezTo>
                  <a:cubicBezTo>
                    <a:pt x="1044655" y="746760"/>
                    <a:pt x="1046561" y="741045"/>
                    <a:pt x="1051323" y="736282"/>
                  </a:cubicBezTo>
                  <a:cubicBezTo>
                    <a:pt x="1055133" y="732472"/>
                    <a:pt x="1060848" y="729615"/>
                    <a:pt x="1067515" y="729615"/>
                  </a:cubicBezTo>
                  <a:lnTo>
                    <a:pt x="1069567" y="730460"/>
                  </a:lnTo>
                  <a:lnTo>
                    <a:pt x="1310402" y="452437"/>
                  </a:lnTo>
                  <a:lnTo>
                    <a:pt x="1602819" y="452437"/>
                  </a:lnTo>
                  <a:lnTo>
                    <a:pt x="1764600" y="291465"/>
                  </a:lnTo>
                  <a:lnTo>
                    <a:pt x="1611392" y="291465"/>
                  </a:lnTo>
                  <a:lnTo>
                    <a:pt x="1542813" y="398145"/>
                  </a:lnTo>
                  <a:lnTo>
                    <a:pt x="1442800" y="398145"/>
                  </a:lnTo>
                  <a:lnTo>
                    <a:pt x="1440895" y="400050"/>
                  </a:lnTo>
                  <a:lnTo>
                    <a:pt x="1438990" y="398145"/>
                  </a:lnTo>
                  <a:lnTo>
                    <a:pt x="1159908" y="398145"/>
                  </a:lnTo>
                  <a:lnTo>
                    <a:pt x="1135200" y="368334"/>
                  </a:lnTo>
                  <a:lnTo>
                    <a:pt x="1064657" y="438150"/>
                  </a:lnTo>
                  <a:lnTo>
                    <a:pt x="814637" y="438150"/>
                  </a:lnTo>
                  <a:lnTo>
                    <a:pt x="813078" y="441842"/>
                  </a:lnTo>
                  <a:cubicBezTo>
                    <a:pt x="808911" y="446009"/>
                    <a:pt x="803196" y="448628"/>
                    <a:pt x="797005" y="448628"/>
                  </a:cubicBezTo>
                  <a:cubicBezTo>
                    <a:pt x="784622" y="448628"/>
                    <a:pt x="774145" y="438150"/>
                    <a:pt x="774145" y="425768"/>
                  </a:cubicBezTo>
                  <a:cubicBezTo>
                    <a:pt x="774145" y="413385"/>
                    <a:pt x="784622" y="402908"/>
                    <a:pt x="797005" y="402908"/>
                  </a:cubicBezTo>
                  <a:cubicBezTo>
                    <a:pt x="803196" y="402908"/>
                    <a:pt x="808911" y="405527"/>
                    <a:pt x="813078" y="409695"/>
                  </a:cubicBezTo>
                  <a:lnTo>
                    <a:pt x="814234" y="412432"/>
                  </a:lnTo>
                  <a:lnTo>
                    <a:pt x="1053227" y="412432"/>
                  </a:lnTo>
                  <a:lnTo>
                    <a:pt x="1118035" y="347625"/>
                  </a:lnTo>
                  <a:lnTo>
                    <a:pt x="1072278" y="292418"/>
                  </a:lnTo>
                  <a:lnTo>
                    <a:pt x="1019035" y="292418"/>
                  </a:lnTo>
                  <a:lnTo>
                    <a:pt x="929403" y="382905"/>
                  </a:lnTo>
                  <a:lnTo>
                    <a:pt x="662702" y="382905"/>
                  </a:lnTo>
                  <a:lnTo>
                    <a:pt x="493157" y="552450"/>
                  </a:lnTo>
                  <a:lnTo>
                    <a:pt x="321708" y="552450"/>
                  </a:lnTo>
                  <a:lnTo>
                    <a:pt x="43766" y="694962"/>
                  </a:lnTo>
                  <a:lnTo>
                    <a:pt x="38814" y="707707"/>
                  </a:lnTo>
                  <a:cubicBezTo>
                    <a:pt x="34052" y="711517"/>
                    <a:pt x="28337" y="714375"/>
                    <a:pt x="22622" y="714375"/>
                  </a:cubicBezTo>
                  <a:cubicBezTo>
                    <a:pt x="16907" y="714375"/>
                    <a:pt x="11192" y="712470"/>
                    <a:pt x="6429" y="707707"/>
                  </a:cubicBezTo>
                  <a:cubicBezTo>
                    <a:pt x="-2143" y="699135"/>
                    <a:pt x="-2143" y="684847"/>
                    <a:pt x="6429" y="675322"/>
                  </a:cubicBezTo>
                  <a:cubicBezTo>
                    <a:pt x="10239" y="670560"/>
                    <a:pt x="15954" y="668655"/>
                    <a:pt x="22622" y="668655"/>
                  </a:cubicBezTo>
                  <a:lnTo>
                    <a:pt x="31555" y="672333"/>
                  </a:lnTo>
                  <a:lnTo>
                    <a:pt x="314088" y="526733"/>
                  </a:lnTo>
                  <a:lnTo>
                    <a:pt x="481728" y="526733"/>
                  </a:lnTo>
                  <a:lnTo>
                    <a:pt x="652224" y="356235"/>
                  </a:lnTo>
                  <a:lnTo>
                    <a:pt x="917972" y="356235"/>
                  </a:lnTo>
                  <a:lnTo>
                    <a:pt x="982448" y="292418"/>
                  </a:lnTo>
                  <a:lnTo>
                    <a:pt x="487443" y="292418"/>
                  </a:lnTo>
                  <a:lnTo>
                    <a:pt x="137060" y="470305"/>
                  </a:lnTo>
                  <a:lnTo>
                    <a:pt x="132160" y="482917"/>
                  </a:lnTo>
                  <a:cubicBezTo>
                    <a:pt x="127398" y="486727"/>
                    <a:pt x="121683" y="489585"/>
                    <a:pt x="115968" y="489585"/>
                  </a:cubicBezTo>
                  <a:cubicBezTo>
                    <a:pt x="110253" y="489585"/>
                    <a:pt x="104538" y="487680"/>
                    <a:pt x="99775" y="482917"/>
                  </a:cubicBezTo>
                  <a:cubicBezTo>
                    <a:pt x="91203" y="474345"/>
                    <a:pt x="91203" y="460057"/>
                    <a:pt x="99775" y="450532"/>
                  </a:cubicBezTo>
                  <a:cubicBezTo>
                    <a:pt x="104538" y="445770"/>
                    <a:pt x="109300" y="443865"/>
                    <a:pt x="115968" y="443865"/>
                  </a:cubicBezTo>
                  <a:lnTo>
                    <a:pt x="125063" y="447610"/>
                  </a:lnTo>
                  <a:lnTo>
                    <a:pt x="479823" y="266700"/>
                  </a:lnTo>
                  <a:lnTo>
                    <a:pt x="1008431" y="266700"/>
                  </a:lnTo>
                  <a:lnTo>
                    <a:pt x="1011317" y="263843"/>
                  </a:lnTo>
                  <a:lnTo>
                    <a:pt x="1014174" y="266700"/>
                  </a:lnTo>
                  <a:lnTo>
                    <a:pt x="1084660" y="266700"/>
                  </a:lnTo>
                  <a:lnTo>
                    <a:pt x="1136151" y="329508"/>
                  </a:lnTo>
                  <a:lnTo>
                    <a:pt x="1137999" y="327660"/>
                  </a:lnTo>
                  <a:lnTo>
                    <a:pt x="1157049" y="346710"/>
                  </a:lnTo>
                  <a:lnTo>
                    <a:pt x="1153297" y="350423"/>
                  </a:lnTo>
                  <a:lnTo>
                    <a:pt x="1171338" y="372428"/>
                  </a:lnTo>
                  <a:lnTo>
                    <a:pt x="1413273" y="372428"/>
                  </a:lnTo>
                  <a:lnTo>
                    <a:pt x="1261825" y="220980"/>
                  </a:lnTo>
                  <a:lnTo>
                    <a:pt x="876549" y="220980"/>
                  </a:lnTo>
                  <a:lnTo>
                    <a:pt x="874990" y="224672"/>
                  </a:lnTo>
                  <a:cubicBezTo>
                    <a:pt x="870823" y="228839"/>
                    <a:pt x="865108" y="231458"/>
                    <a:pt x="858917" y="231458"/>
                  </a:cubicBezTo>
                  <a:cubicBezTo>
                    <a:pt x="846534" y="231458"/>
                    <a:pt x="836057" y="220980"/>
                    <a:pt x="836057" y="208598"/>
                  </a:cubicBezTo>
                  <a:cubicBezTo>
                    <a:pt x="836057" y="196215"/>
                    <a:pt x="846534" y="185738"/>
                    <a:pt x="858917" y="185738"/>
                  </a:cubicBezTo>
                  <a:close/>
                  <a:moveTo>
                    <a:pt x="271226" y="0"/>
                  </a:moveTo>
                  <a:cubicBezTo>
                    <a:pt x="277538" y="0"/>
                    <a:pt x="283253" y="2559"/>
                    <a:pt x="287390" y="6695"/>
                  </a:cubicBezTo>
                  <a:lnTo>
                    <a:pt x="288562" y="9525"/>
                  </a:lnTo>
                  <a:lnTo>
                    <a:pt x="369333" y="9525"/>
                  </a:lnTo>
                  <a:lnTo>
                    <a:pt x="489348" y="130492"/>
                  </a:lnTo>
                  <a:lnTo>
                    <a:pt x="1072278" y="130492"/>
                  </a:lnTo>
                  <a:lnTo>
                    <a:pt x="1139905" y="23812"/>
                  </a:lnTo>
                  <a:lnTo>
                    <a:pt x="1284828" y="23812"/>
                  </a:lnTo>
                  <a:lnTo>
                    <a:pt x="1287542" y="20955"/>
                  </a:lnTo>
                  <a:lnTo>
                    <a:pt x="1290384" y="23812"/>
                  </a:lnTo>
                  <a:lnTo>
                    <a:pt x="1553289" y="23812"/>
                  </a:lnTo>
                  <a:lnTo>
                    <a:pt x="1612344" y="131445"/>
                  </a:lnTo>
                  <a:lnTo>
                    <a:pt x="1888549" y="131445"/>
                  </a:lnTo>
                  <a:lnTo>
                    <a:pt x="1888549" y="157162"/>
                  </a:lnTo>
                  <a:lnTo>
                    <a:pt x="1598058" y="157162"/>
                  </a:lnTo>
                  <a:lnTo>
                    <a:pt x="1539002" y="50482"/>
                  </a:lnTo>
                  <a:lnTo>
                    <a:pt x="1316918" y="50482"/>
                  </a:lnTo>
                  <a:lnTo>
                    <a:pt x="1472327" y="206692"/>
                  </a:lnTo>
                  <a:lnTo>
                    <a:pt x="1888549" y="206692"/>
                  </a:lnTo>
                  <a:lnTo>
                    <a:pt x="1888549" y="233054"/>
                  </a:lnTo>
                  <a:lnTo>
                    <a:pt x="1461850" y="232410"/>
                  </a:lnTo>
                  <a:lnTo>
                    <a:pt x="1279922" y="50482"/>
                  </a:lnTo>
                  <a:lnTo>
                    <a:pt x="1153240" y="50482"/>
                  </a:lnTo>
                  <a:lnTo>
                    <a:pt x="1085613" y="156210"/>
                  </a:lnTo>
                  <a:lnTo>
                    <a:pt x="478870" y="156210"/>
                  </a:lnTo>
                  <a:lnTo>
                    <a:pt x="357903" y="36195"/>
                  </a:lnTo>
                  <a:lnTo>
                    <a:pt x="288562" y="36195"/>
                  </a:lnTo>
                  <a:lnTo>
                    <a:pt x="287390" y="39024"/>
                  </a:lnTo>
                  <a:cubicBezTo>
                    <a:pt x="283253" y="43161"/>
                    <a:pt x="277538" y="45720"/>
                    <a:pt x="271226" y="45720"/>
                  </a:cubicBezTo>
                  <a:cubicBezTo>
                    <a:pt x="258601" y="45720"/>
                    <a:pt x="248366" y="35485"/>
                    <a:pt x="248366" y="22860"/>
                  </a:cubicBezTo>
                  <a:cubicBezTo>
                    <a:pt x="248366" y="10235"/>
                    <a:pt x="258601" y="0"/>
                    <a:pt x="271226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EA19F564-C784-4AD8-912A-2FD004D79F20}"/>
                </a:ext>
              </a:extLst>
            </p:cNvPr>
            <p:cNvSpPr/>
            <p:nvPr/>
          </p:nvSpPr>
          <p:spPr>
            <a:xfrm>
              <a:off x="1093177" y="4613033"/>
              <a:ext cx="10005646" cy="67708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D02F4B8E-9B3E-4F0F-A7A3-4E4CCE2F61D7}"/>
              </a:ext>
            </a:extLst>
          </p:cNvPr>
          <p:cNvSpPr txBox="1"/>
          <p:nvPr/>
        </p:nvSpPr>
        <p:spPr>
          <a:xfrm>
            <a:off x="3191608" y="4848677"/>
            <a:ext cx="5808784" cy="430887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lIns="36000" tIns="0" rIns="36000" bIns="0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KARSA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CA13B11-B0D6-4969-8E29-77296F24B51F}"/>
              </a:ext>
            </a:extLst>
          </p:cNvPr>
          <p:cNvSpPr txBox="1"/>
          <p:nvPr/>
        </p:nvSpPr>
        <p:spPr>
          <a:xfrm>
            <a:off x="1878147" y="5329455"/>
            <a:ext cx="843570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altLang="ko-KR" sz="2400" dirty="0">
                <a:solidFill>
                  <a:schemeClr val="accent1">
                    <a:lumMod val="50000"/>
                  </a:schemeClr>
                </a:solidFill>
                <a:cs typeface="Arial" pitchFamily="34" charset="0"/>
              </a:rPr>
              <a:t>Simple is Better than Complex</a:t>
            </a:r>
            <a:endParaRPr lang="ko-KR" altLang="en-US" sz="2400" dirty="0">
              <a:solidFill>
                <a:schemeClr val="accent1">
                  <a:lumMod val="50000"/>
                </a:schemeClr>
              </a:solidFill>
              <a:cs typeface="Arial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7533AEF-470C-DB40-A7C2-011A9D368FBD}"/>
              </a:ext>
            </a:extLst>
          </p:cNvPr>
          <p:cNvSpPr txBox="1"/>
          <p:nvPr/>
        </p:nvSpPr>
        <p:spPr>
          <a:xfrm>
            <a:off x="3923045" y="2284728"/>
            <a:ext cx="433136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cs typeface="Arial" pitchFamily="34" charset="0"/>
              </a:rPr>
              <a:t>Thank You</a:t>
            </a:r>
            <a:endParaRPr lang="ko-KR" altLang="en-US" sz="3200" b="1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17" name="Picture 16" descr="A drawing of a cartoon character&#10;&#10;Description automatically generated">
            <a:extLst>
              <a:ext uri="{FF2B5EF4-FFF2-40B4-BE49-F238E27FC236}">
                <a16:creationId xmlns:a16="http://schemas.microsoft.com/office/drawing/2014/main" id="{291596A3-ECD7-8246-9290-CD38A1FAF0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4438" y="5008604"/>
            <a:ext cx="1565031" cy="156503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87D8FDC-87C6-CB48-BA65-EADF81D2E4DB}"/>
              </a:ext>
            </a:extLst>
          </p:cNvPr>
          <p:cNvSpPr txBox="1"/>
          <p:nvPr/>
        </p:nvSpPr>
        <p:spPr>
          <a:xfrm>
            <a:off x="3636608" y="6235081"/>
            <a:ext cx="8435706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ID" sz="1600" b="1" dirty="0">
                <a:solidFill>
                  <a:schemeClr val="tx1">
                    <a:lumMod val="75000"/>
                    <a:lumOff val="2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https://github.com/resaUndefined/tiketing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95512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F691C40-340A-44BC-A6B3-C3A20A9ED913}"/>
              </a:ext>
            </a:extLst>
          </p:cNvPr>
          <p:cNvSpPr txBox="1"/>
          <p:nvPr/>
        </p:nvSpPr>
        <p:spPr>
          <a:xfrm>
            <a:off x="4018546" y="2649825"/>
            <a:ext cx="4331369" cy="99520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5867" dirty="0">
                <a:solidFill>
                  <a:schemeClr val="accent1">
                    <a:lumMod val="75000"/>
                  </a:schemeClr>
                </a:solidFill>
                <a:cs typeface="Arial" pitchFamily="34" charset="0"/>
              </a:rPr>
              <a:t>Thank You</a:t>
            </a:r>
            <a:endParaRPr lang="ko-KR" altLang="en-US" sz="5867" dirty="0">
              <a:solidFill>
                <a:schemeClr val="accent1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2F21A8-A2DC-448E-8003-AFE4C77CBA6F}"/>
              </a:ext>
            </a:extLst>
          </p:cNvPr>
          <p:cNvSpPr txBox="1"/>
          <p:nvPr/>
        </p:nvSpPr>
        <p:spPr>
          <a:xfrm>
            <a:off x="4018498" y="3536628"/>
            <a:ext cx="4331317" cy="6669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867" dirty="0">
                <a:solidFill>
                  <a:schemeClr val="accent1">
                    <a:lumMod val="75000"/>
                  </a:schemeClr>
                </a:solidFill>
                <a:cs typeface="Arial" pitchFamily="34" charset="0"/>
              </a:rPr>
              <a:t>Insert the Sub Title of</a:t>
            </a:r>
          </a:p>
          <a:p>
            <a:pPr algn="ctr"/>
            <a:r>
              <a:rPr lang="en-US" altLang="ko-KR" sz="1867" dirty="0">
                <a:solidFill>
                  <a:schemeClr val="accent1">
                    <a:lumMod val="75000"/>
                  </a:schemeClr>
                </a:solidFill>
                <a:cs typeface="Arial" pitchFamily="34" charset="0"/>
              </a:rPr>
              <a:t>Your Presentation</a:t>
            </a:r>
            <a:endParaRPr lang="ko-KR" altLang="en-US" sz="1867" dirty="0">
              <a:solidFill>
                <a:schemeClr val="accent1">
                  <a:lumMod val="7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22242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Fully Editable Icon Sets: A</a:t>
            </a:r>
          </a:p>
        </p:txBody>
      </p:sp>
      <p:sp>
        <p:nvSpPr>
          <p:cNvPr id="54" name="Diamond 5">
            <a:extLst>
              <a:ext uri="{FF2B5EF4-FFF2-40B4-BE49-F238E27FC236}">
                <a16:creationId xmlns:a16="http://schemas.microsoft.com/office/drawing/2014/main" id="{AEDEE15B-09BE-4416-8D55-46095E20C00D}"/>
              </a:ext>
            </a:extLst>
          </p:cNvPr>
          <p:cNvSpPr/>
          <p:nvPr/>
        </p:nvSpPr>
        <p:spPr>
          <a:xfrm>
            <a:off x="6112070" y="1492152"/>
            <a:ext cx="523149" cy="524695"/>
          </a:xfrm>
          <a:custGeom>
            <a:avLst/>
            <a:gdLst/>
            <a:ahLst/>
            <a:cxnLst/>
            <a:rect l="l" t="t" r="r" b="b"/>
            <a:pathLst>
              <a:path w="3240001" h="3249575">
                <a:moveTo>
                  <a:pt x="1275349" y="2002569"/>
                </a:moveTo>
                <a:lnTo>
                  <a:pt x="1625117" y="2233002"/>
                </a:lnTo>
                <a:lnTo>
                  <a:pt x="1968772" y="2006596"/>
                </a:lnTo>
                <a:lnTo>
                  <a:pt x="3240001" y="3249575"/>
                </a:lnTo>
                <a:lnTo>
                  <a:pt x="0" y="3249575"/>
                </a:lnTo>
                <a:close/>
                <a:moveTo>
                  <a:pt x="1067116" y="1473605"/>
                </a:moveTo>
                <a:lnTo>
                  <a:pt x="1067116" y="1581605"/>
                </a:lnTo>
                <a:lnTo>
                  <a:pt x="2183116" y="1581605"/>
                </a:lnTo>
                <a:lnTo>
                  <a:pt x="2183116" y="1473605"/>
                </a:lnTo>
                <a:close/>
                <a:moveTo>
                  <a:pt x="1067116" y="1267205"/>
                </a:moveTo>
                <a:lnTo>
                  <a:pt x="1067116" y="1375205"/>
                </a:lnTo>
                <a:lnTo>
                  <a:pt x="2183116" y="1375205"/>
                </a:lnTo>
                <a:lnTo>
                  <a:pt x="2183116" y="1267205"/>
                </a:lnTo>
                <a:close/>
                <a:moveTo>
                  <a:pt x="3240001" y="1172196"/>
                </a:moveTo>
                <a:lnTo>
                  <a:pt x="3240001" y="3142550"/>
                </a:lnTo>
                <a:lnTo>
                  <a:pt x="2026252" y="1968728"/>
                </a:lnTo>
                <a:lnTo>
                  <a:pt x="3049854" y="1294362"/>
                </a:lnTo>
                <a:close/>
                <a:moveTo>
                  <a:pt x="0" y="1172196"/>
                </a:moveTo>
                <a:lnTo>
                  <a:pt x="602850" y="1559516"/>
                </a:lnTo>
                <a:lnTo>
                  <a:pt x="1217896" y="1964719"/>
                </a:lnTo>
                <a:lnTo>
                  <a:pt x="0" y="3142550"/>
                </a:lnTo>
                <a:close/>
                <a:moveTo>
                  <a:pt x="1067116" y="1060805"/>
                </a:moveTo>
                <a:lnTo>
                  <a:pt x="1067116" y="1168805"/>
                </a:lnTo>
                <a:lnTo>
                  <a:pt x="2183116" y="1168805"/>
                </a:lnTo>
                <a:lnTo>
                  <a:pt x="2183116" y="1060805"/>
                </a:lnTo>
                <a:close/>
                <a:moveTo>
                  <a:pt x="869032" y="816137"/>
                </a:moveTo>
                <a:lnTo>
                  <a:pt x="2381200" y="816137"/>
                </a:lnTo>
                <a:lnTo>
                  <a:pt x="2381200" y="1623491"/>
                </a:lnTo>
                <a:lnTo>
                  <a:pt x="1668045" y="2093329"/>
                </a:lnTo>
                <a:lnTo>
                  <a:pt x="1625116" y="2121611"/>
                </a:lnTo>
                <a:lnTo>
                  <a:pt x="869032" y="1623491"/>
                </a:lnTo>
                <a:close/>
                <a:moveTo>
                  <a:pt x="1625116" y="0"/>
                </a:moveTo>
                <a:lnTo>
                  <a:pt x="3235286" y="1060806"/>
                </a:lnTo>
                <a:lnTo>
                  <a:pt x="2489212" y="1552331"/>
                </a:lnTo>
                <a:lnTo>
                  <a:pt x="2489212" y="708008"/>
                </a:lnTo>
                <a:lnTo>
                  <a:pt x="761020" y="708008"/>
                </a:lnTo>
                <a:lnTo>
                  <a:pt x="761020" y="1552331"/>
                </a:lnTo>
                <a:lnTo>
                  <a:pt x="14946" y="106080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5" name="Isosceles Triangle 51">
            <a:extLst>
              <a:ext uri="{FF2B5EF4-FFF2-40B4-BE49-F238E27FC236}">
                <a16:creationId xmlns:a16="http://schemas.microsoft.com/office/drawing/2014/main" id="{2296D13E-298C-4F01-A77D-43547A7AEFA9}"/>
              </a:ext>
            </a:extLst>
          </p:cNvPr>
          <p:cNvSpPr/>
          <p:nvPr/>
        </p:nvSpPr>
        <p:spPr>
          <a:xfrm>
            <a:off x="5273316" y="1562686"/>
            <a:ext cx="523147" cy="383626"/>
          </a:xfrm>
          <a:custGeom>
            <a:avLst/>
            <a:gdLst/>
            <a:ahLst/>
            <a:cxnLst/>
            <a:rect l="l" t="t" r="r" b="b"/>
            <a:pathLst>
              <a:path w="3240001" h="2375905">
                <a:moveTo>
                  <a:pt x="1974640" y="1379575"/>
                </a:moveTo>
                <a:lnTo>
                  <a:pt x="3240001" y="2375905"/>
                </a:lnTo>
                <a:lnTo>
                  <a:pt x="1" y="2375905"/>
                </a:lnTo>
                <a:lnTo>
                  <a:pt x="1269863" y="1399042"/>
                </a:lnTo>
                <a:lnTo>
                  <a:pt x="1610574" y="1745545"/>
                </a:lnTo>
                <a:close/>
                <a:moveTo>
                  <a:pt x="3240001" y="126952"/>
                </a:moveTo>
                <a:lnTo>
                  <a:pt x="3240001" y="2258912"/>
                </a:lnTo>
                <a:lnTo>
                  <a:pt x="2032457" y="1334195"/>
                </a:lnTo>
                <a:close/>
                <a:moveTo>
                  <a:pt x="0" y="117525"/>
                </a:moveTo>
                <a:lnTo>
                  <a:pt x="1207545" y="1324768"/>
                </a:lnTo>
                <a:lnTo>
                  <a:pt x="0" y="2249485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1610572" y="162051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6" name="Isosceles Triangle 57">
            <a:extLst>
              <a:ext uri="{FF2B5EF4-FFF2-40B4-BE49-F238E27FC236}">
                <a16:creationId xmlns:a16="http://schemas.microsoft.com/office/drawing/2014/main" id="{4E76B488-B2CD-463B-861A-27D4912FE160}"/>
              </a:ext>
            </a:extLst>
          </p:cNvPr>
          <p:cNvSpPr/>
          <p:nvPr/>
        </p:nvSpPr>
        <p:spPr>
          <a:xfrm>
            <a:off x="6114156" y="4520206"/>
            <a:ext cx="313133" cy="707899"/>
          </a:xfrm>
          <a:custGeom>
            <a:avLst/>
            <a:gdLst>
              <a:gd name="connsiteX0" fmla="*/ 1148449 w 1346449"/>
              <a:gd name="connsiteY0" fmla="*/ 2457725 h 3249725"/>
              <a:gd name="connsiteX1" fmla="*/ 198001 w 1346449"/>
              <a:gd name="connsiteY1" fmla="*/ 2457725 h 3249725"/>
              <a:gd name="connsiteX2" fmla="*/ 1 w 1346449"/>
              <a:gd name="connsiteY2" fmla="*/ 3249725 h 3249725"/>
              <a:gd name="connsiteX3" fmla="*/ 1346449 w 1346449"/>
              <a:gd name="connsiteY3" fmla="*/ 3249725 h 3249725"/>
              <a:gd name="connsiteX4" fmla="*/ 1148449 w 1346449"/>
              <a:gd name="connsiteY4" fmla="*/ 2457725 h 3249725"/>
              <a:gd name="connsiteX5" fmla="*/ 755186 w 1346449"/>
              <a:gd name="connsiteY5" fmla="*/ 82950 h 3249725"/>
              <a:gd name="connsiteX6" fmla="*/ 734449 w 1346449"/>
              <a:gd name="connsiteY6" fmla="*/ 1314594 h 3249725"/>
              <a:gd name="connsiteX7" fmla="*/ 853246 w 1346449"/>
              <a:gd name="connsiteY7" fmla="*/ 1483214 h 3249725"/>
              <a:gd name="connsiteX8" fmla="*/ 673226 w 1346449"/>
              <a:gd name="connsiteY8" fmla="*/ 1663234 h 3249725"/>
              <a:gd name="connsiteX9" fmla="*/ 493206 w 1346449"/>
              <a:gd name="connsiteY9" fmla="*/ 1483214 h 3249725"/>
              <a:gd name="connsiteX10" fmla="*/ 612000 w 1346449"/>
              <a:gd name="connsiteY10" fmla="*/ 1314595 h 3249725"/>
              <a:gd name="connsiteX11" fmla="*/ 612000 w 1346449"/>
              <a:gd name="connsiteY11" fmla="*/ 0 h 3249725"/>
              <a:gd name="connsiteX12" fmla="*/ 2939 w 1346449"/>
              <a:gd name="connsiteY12" fmla="*/ 1574694 h 3249725"/>
              <a:gd name="connsiteX13" fmla="*/ 0 w 1346449"/>
              <a:gd name="connsiteY13" fmla="*/ 1574694 h 3249725"/>
              <a:gd name="connsiteX14" fmla="*/ 2009 w 1346449"/>
              <a:gd name="connsiteY14" fmla="*/ 1577097 h 3249725"/>
              <a:gd name="connsiteX15" fmla="*/ 0 w 1346449"/>
              <a:gd name="connsiteY15" fmla="*/ 1582292 h 3249725"/>
              <a:gd name="connsiteX16" fmla="*/ 6353 w 1346449"/>
              <a:gd name="connsiteY16" fmla="*/ 1582292 h 3249725"/>
              <a:gd name="connsiteX17" fmla="*/ 273414 w 1346449"/>
              <a:gd name="connsiteY17" fmla="*/ 2376121 h 3249725"/>
              <a:gd name="connsiteX18" fmla="*/ 1091887 w 1346449"/>
              <a:gd name="connsiteY18" fmla="*/ 2366694 h 3249725"/>
              <a:gd name="connsiteX19" fmla="*/ 1340768 w 1346449"/>
              <a:gd name="connsiteY19" fmla="*/ 1582292 h 3249725"/>
              <a:gd name="connsiteX20" fmla="*/ 1346449 w 1346449"/>
              <a:gd name="connsiteY20" fmla="*/ 1582292 h 3249725"/>
              <a:gd name="connsiteX21" fmla="*/ 1344512 w 1346449"/>
              <a:gd name="connsiteY21" fmla="*/ 1577284 h 3249725"/>
              <a:gd name="connsiteX22" fmla="*/ 1346448 w 1346449"/>
              <a:gd name="connsiteY22" fmla="*/ 1574694 h 3249725"/>
              <a:gd name="connsiteX23" fmla="*/ 1343510 w 1346449"/>
              <a:gd name="connsiteY23" fmla="*/ 1574694 h 3249725"/>
              <a:gd name="connsiteX24" fmla="*/ 755186 w 1346449"/>
              <a:gd name="connsiteY24" fmla="*/ 82950 h 3249725"/>
              <a:gd name="connsiteX0" fmla="*/ 1148449 w 1346449"/>
              <a:gd name="connsiteY0" fmla="*/ 2374775 h 3166775"/>
              <a:gd name="connsiteX1" fmla="*/ 198001 w 1346449"/>
              <a:gd name="connsiteY1" fmla="*/ 2374775 h 3166775"/>
              <a:gd name="connsiteX2" fmla="*/ 1 w 1346449"/>
              <a:gd name="connsiteY2" fmla="*/ 3166775 h 3166775"/>
              <a:gd name="connsiteX3" fmla="*/ 1346449 w 1346449"/>
              <a:gd name="connsiteY3" fmla="*/ 3166775 h 3166775"/>
              <a:gd name="connsiteX4" fmla="*/ 1148449 w 1346449"/>
              <a:gd name="connsiteY4" fmla="*/ 2374775 h 3166775"/>
              <a:gd name="connsiteX5" fmla="*/ 755186 w 1346449"/>
              <a:gd name="connsiteY5" fmla="*/ 0 h 3166775"/>
              <a:gd name="connsiteX6" fmla="*/ 734449 w 1346449"/>
              <a:gd name="connsiteY6" fmla="*/ 1231644 h 3166775"/>
              <a:gd name="connsiteX7" fmla="*/ 853246 w 1346449"/>
              <a:gd name="connsiteY7" fmla="*/ 1400264 h 3166775"/>
              <a:gd name="connsiteX8" fmla="*/ 673226 w 1346449"/>
              <a:gd name="connsiteY8" fmla="*/ 1580284 h 3166775"/>
              <a:gd name="connsiteX9" fmla="*/ 493206 w 1346449"/>
              <a:gd name="connsiteY9" fmla="*/ 1400264 h 3166775"/>
              <a:gd name="connsiteX10" fmla="*/ 612000 w 1346449"/>
              <a:gd name="connsiteY10" fmla="*/ 1231645 h 3166775"/>
              <a:gd name="connsiteX11" fmla="*/ 591263 w 1346449"/>
              <a:gd name="connsiteY11" fmla="*/ 10368 h 3166775"/>
              <a:gd name="connsiteX12" fmla="*/ 2939 w 1346449"/>
              <a:gd name="connsiteY12" fmla="*/ 1491744 h 3166775"/>
              <a:gd name="connsiteX13" fmla="*/ 0 w 1346449"/>
              <a:gd name="connsiteY13" fmla="*/ 1491744 h 3166775"/>
              <a:gd name="connsiteX14" fmla="*/ 2009 w 1346449"/>
              <a:gd name="connsiteY14" fmla="*/ 1494147 h 3166775"/>
              <a:gd name="connsiteX15" fmla="*/ 0 w 1346449"/>
              <a:gd name="connsiteY15" fmla="*/ 1499342 h 3166775"/>
              <a:gd name="connsiteX16" fmla="*/ 6353 w 1346449"/>
              <a:gd name="connsiteY16" fmla="*/ 1499342 h 3166775"/>
              <a:gd name="connsiteX17" fmla="*/ 273414 w 1346449"/>
              <a:gd name="connsiteY17" fmla="*/ 2293171 h 3166775"/>
              <a:gd name="connsiteX18" fmla="*/ 1091887 w 1346449"/>
              <a:gd name="connsiteY18" fmla="*/ 2283744 h 3166775"/>
              <a:gd name="connsiteX19" fmla="*/ 1340768 w 1346449"/>
              <a:gd name="connsiteY19" fmla="*/ 1499342 h 3166775"/>
              <a:gd name="connsiteX20" fmla="*/ 1346449 w 1346449"/>
              <a:gd name="connsiteY20" fmla="*/ 1499342 h 3166775"/>
              <a:gd name="connsiteX21" fmla="*/ 1344512 w 1346449"/>
              <a:gd name="connsiteY21" fmla="*/ 1494334 h 3166775"/>
              <a:gd name="connsiteX22" fmla="*/ 1346448 w 1346449"/>
              <a:gd name="connsiteY22" fmla="*/ 1491744 h 3166775"/>
              <a:gd name="connsiteX23" fmla="*/ 1343510 w 1346449"/>
              <a:gd name="connsiteY23" fmla="*/ 1491744 h 3166775"/>
              <a:gd name="connsiteX24" fmla="*/ 755186 w 1346449"/>
              <a:gd name="connsiteY24" fmla="*/ 0 h 316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346449" h="3166775">
                <a:moveTo>
                  <a:pt x="1148449" y="2374775"/>
                </a:moveTo>
                <a:lnTo>
                  <a:pt x="198001" y="2374775"/>
                </a:lnTo>
                <a:lnTo>
                  <a:pt x="1" y="3166775"/>
                </a:lnTo>
                <a:lnTo>
                  <a:pt x="1346449" y="3166775"/>
                </a:lnTo>
                <a:lnTo>
                  <a:pt x="1148449" y="2374775"/>
                </a:lnTo>
                <a:close/>
                <a:moveTo>
                  <a:pt x="755186" y="0"/>
                </a:moveTo>
                <a:cubicBezTo>
                  <a:pt x="755186" y="438198"/>
                  <a:pt x="734449" y="793446"/>
                  <a:pt x="734449" y="1231644"/>
                </a:cubicBezTo>
                <a:cubicBezTo>
                  <a:pt x="803843" y="1256124"/>
                  <a:pt x="853246" y="1322425"/>
                  <a:pt x="853246" y="1400264"/>
                </a:cubicBezTo>
                <a:cubicBezTo>
                  <a:pt x="853246" y="1499686"/>
                  <a:pt x="772648" y="1580284"/>
                  <a:pt x="673226" y="1580284"/>
                </a:cubicBezTo>
                <a:cubicBezTo>
                  <a:pt x="573804" y="1580284"/>
                  <a:pt x="493206" y="1499686"/>
                  <a:pt x="493206" y="1400264"/>
                </a:cubicBezTo>
                <a:cubicBezTo>
                  <a:pt x="493206" y="1322426"/>
                  <a:pt x="542608" y="1256126"/>
                  <a:pt x="612000" y="1231645"/>
                </a:cubicBezTo>
                <a:lnTo>
                  <a:pt x="591263" y="10368"/>
                </a:lnTo>
                <a:lnTo>
                  <a:pt x="2939" y="1491744"/>
                </a:lnTo>
                <a:lnTo>
                  <a:pt x="0" y="1491744"/>
                </a:lnTo>
                <a:lnTo>
                  <a:pt x="2009" y="1494147"/>
                </a:lnTo>
                <a:lnTo>
                  <a:pt x="0" y="1499342"/>
                </a:lnTo>
                <a:lnTo>
                  <a:pt x="6353" y="1499342"/>
                </a:lnTo>
                <a:cubicBezTo>
                  <a:pt x="274151" y="1797289"/>
                  <a:pt x="320153" y="2031319"/>
                  <a:pt x="273414" y="2293171"/>
                </a:cubicBezTo>
                <a:lnTo>
                  <a:pt x="1091887" y="2283744"/>
                </a:lnTo>
                <a:cubicBezTo>
                  <a:pt x="1035756" y="1984266"/>
                  <a:pt x="1081794" y="1833397"/>
                  <a:pt x="1340768" y="1499342"/>
                </a:cubicBezTo>
                <a:lnTo>
                  <a:pt x="1346449" y="1499342"/>
                </a:lnTo>
                <a:lnTo>
                  <a:pt x="1344512" y="1494334"/>
                </a:lnTo>
                <a:cubicBezTo>
                  <a:pt x="1345124" y="1493447"/>
                  <a:pt x="1345785" y="1492596"/>
                  <a:pt x="1346448" y="1491744"/>
                </a:cubicBezTo>
                <a:lnTo>
                  <a:pt x="1343510" y="1491744"/>
                </a:lnTo>
                <a:cubicBezTo>
                  <a:pt x="1140490" y="966846"/>
                  <a:pt x="958206" y="524898"/>
                  <a:pt x="75518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57" name="Rectangle 7">
            <a:extLst>
              <a:ext uri="{FF2B5EF4-FFF2-40B4-BE49-F238E27FC236}">
                <a16:creationId xmlns:a16="http://schemas.microsoft.com/office/drawing/2014/main" id="{84693C49-05C6-4CD0-A900-4B843CF3016D}"/>
              </a:ext>
            </a:extLst>
          </p:cNvPr>
          <p:cNvSpPr/>
          <p:nvPr/>
        </p:nvSpPr>
        <p:spPr>
          <a:xfrm rot="18900000">
            <a:off x="9585735" y="3654558"/>
            <a:ext cx="225664" cy="502732"/>
          </a:xfrm>
          <a:custGeom>
            <a:avLst/>
            <a:gdLst/>
            <a:ahLst/>
            <a:cxnLst/>
            <a:rect l="l" t="t" r="r" b="b"/>
            <a:pathLst>
              <a:path w="154109" h="343323">
                <a:moveTo>
                  <a:pt x="102909" y="313772"/>
                </a:moveTo>
                <a:lnTo>
                  <a:pt x="102909" y="328547"/>
                </a:lnTo>
                <a:cubicBezTo>
                  <a:pt x="102909" y="336708"/>
                  <a:pt x="96294" y="343322"/>
                  <a:pt x="88133" y="343323"/>
                </a:cubicBezTo>
                <a:lnTo>
                  <a:pt x="65975" y="343322"/>
                </a:lnTo>
                <a:cubicBezTo>
                  <a:pt x="57814" y="343322"/>
                  <a:pt x="51199" y="336708"/>
                  <a:pt x="51199" y="328547"/>
                </a:cubicBezTo>
                <a:cubicBezTo>
                  <a:pt x="51199" y="323622"/>
                  <a:pt x="51200" y="318696"/>
                  <a:pt x="51200" y="313771"/>
                </a:cubicBezTo>
                <a:close/>
                <a:moveTo>
                  <a:pt x="123327" y="15459"/>
                </a:moveTo>
                <a:cubicBezTo>
                  <a:pt x="141678" y="29245"/>
                  <a:pt x="152926" y="50497"/>
                  <a:pt x="154008" y="73425"/>
                </a:cubicBezTo>
                <a:cubicBezTo>
                  <a:pt x="155089" y="96353"/>
                  <a:pt x="145890" y="118568"/>
                  <a:pt x="128916" y="134021"/>
                </a:cubicBezTo>
                <a:lnTo>
                  <a:pt x="119294" y="123450"/>
                </a:lnTo>
                <a:cubicBezTo>
                  <a:pt x="133118" y="110865"/>
                  <a:pt x="140611" y="92772"/>
                  <a:pt x="139730" y="74098"/>
                </a:cubicBezTo>
                <a:cubicBezTo>
                  <a:pt x="138850" y="55424"/>
                  <a:pt x="129689" y="38115"/>
                  <a:pt x="114743" y="26887"/>
                </a:cubicBezTo>
                <a:close/>
                <a:moveTo>
                  <a:pt x="136698" y="17411"/>
                </a:moveTo>
                <a:cubicBezTo>
                  <a:pt x="103758" y="-15529"/>
                  <a:pt x="50351" y="-15529"/>
                  <a:pt x="17412" y="17411"/>
                </a:cubicBezTo>
                <a:cubicBezTo>
                  <a:pt x="-15528" y="50351"/>
                  <a:pt x="-15528" y="103757"/>
                  <a:pt x="17412" y="136697"/>
                </a:cubicBezTo>
                <a:cubicBezTo>
                  <a:pt x="50351" y="169637"/>
                  <a:pt x="103758" y="169637"/>
                  <a:pt x="136698" y="136697"/>
                </a:cubicBezTo>
                <a:cubicBezTo>
                  <a:pt x="169637" y="103757"/>
                  <a:pt x="169637" y="50351"/>
                  <a:pt x="136698" y="17411"/>
                </a:cubicBezTo>
                <a:close/>
                <a:moveTo>
                  <a:pt x="154109" y="0"/>
                </a:moveTo>
                <a:cubicBezTo>
                  <a:pt x="196665" y="42556"/>
                  <a:pt x="196665" y="111552"/>
                  <a:pt x="154109" y="154108"/>
                </a:cubicBezTo>
                <a:cubicBezTo>
                  <a:pt x="139576" y="168641"/>
                  <a:pt x="121959" y="178211"/>
                  <a:pt x="102912" y="180994"/>
                </a:cubicBezTo>
                <a:lnTo>
                  <a:pt x="102912" y="308310"/>
                </a:lnTo>
                <a:lnTo>
                  <a:pt x="51197" y="308310"/>
                </a:lnTo>
                <a:lnTo>
                  <a:pt x="51197" y="180994"/>
                </a:lnTo>
                <a:cubicBezTo>
                  <a:pt x="32150" y="178211"/>
                  <a:pt x="14534" y="168641"/>
                  <a:pt x="0" y="154108"/>
                </a:cubicBezTo>
                <a:cubicBezTo>
                  <a:pt x="-42555" y="111552"/>
                  <a:pt x="-42555" y="42556"/>
                  <a:pt x="0" y="0"/>
                </a:cubicBezTo>
                <a:cubicBezTo>
                  <a:pt x="42556" y="-42556"/>
                  <a:pt x="111553" y="-42556"/>
                  <a:pt x="15410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8" name="Parallelogram 15">
            <a:extLst>
              <a:ext uri="{FF2B5EF4-FFF2-40B4-BE49-F238E27FC236}">
                <a16:creationId xmlns:a16="http://schemas.microsoft.com/office/drawing/2014/main" id="{7A9FBE9D-EE5A-4F1B-8EDD-3D011F43183E}"/>
              </a:ext>
            </a:extLst>
          </p:cNvPr>
          <p:cNvSpPr/>
          <p:nvPr/>
        </p:nvSpPr>
        <p:spPr>
          <a:xfrm flipH="1">
            <a:off x="5267026" y="4641909"/>
            <a:ext cx="464493" cy="464493"/>
          </a:xfrm>
          <a:custGeom>
            <a:avLst/>
            <a:gdLst/>
            <a:ahLst/>
            <a:cxnLst/>
            <a:rect l="l" t="t" r="r" b="b"/>
            <a:pathLst>
              <a:path w="3242753" h="3227814">
                <a:moveTo>
                  <a:pt x="1621376" y="1043635"/>
                </a:moveTo>
                <a:cubicBezTo>
                  <a:pt x="1557188" y="1043635"/>
                  <a:pt x="1505154" y="1095669"/>
                  <a:pt x="1505154" y="1159857"/>
                </a:cubicBezTo>
                <a:lnTo>
                  <a:pt x="1505154" y="1625483"/>
                </a:lnTo>
                <a:lnTo>
                  <a:pt x="1033577" y="1625483"/>
                </a:lnTo>
                <a:cubicBezTo>
                  <a:pt x="969389" y="1625483"/>
                  <a:pt x="917355" y="1677517"/>
                  <a:pt x="917355" y="1741705"/>
                </a:cubicBezTo>
                <a:cubicBezTo>
                  <a:pt x="917355" y="1805893"/>
                  <a:pt x="969389" y="1857927"/>
                  <a:pt x="1033577" y="1857927"/>
                </a:cubicBezTo>
                <a:lnTo>
                  <a:pt x="1614688" y="1857927"/>
                </a:lnTo>
                <a:lnTo>
                  <a:pt x="1619859" y="1856884"/>
                </a:lnTo>
                <a:cubicBezTo>
                  <a:pt x="1620361" y="1857187"/>
                  <a:pt x="1620868" y="1857190"/>
                  <a:pt x="1621376" y="1857190"/>
                </a:cubicBezTo>
                <a:cubicBezTo>
                  <a:pt x="1685564" y="1857190"/>
                  <a:pt x="1737598" y="1805156"/>
                  <a:pt x="1737598" y="1740968"/>
                </a:cubicBezTo>
                <a:lnTo>
                  <a:pt x="1737598" y="1159857"/>
                </a:lnTo>
                <a:cubicBezTo>
                  <a:pt x="1737598" y="1095669"/>
                  <a:pt x="1685564" y="1043635"/>
                  <a:pt x="1621376" y="1043635"/>
                </a:cubicBezTo>
                <a:close/>
                <a:moveTo>
                  <a:pt x="1621376" y="628818"/>
                </a:moveTo>
                <a:cubicBezTo>
                  <a:pt x="2206882" y="628818"/>
                  <a:pt x="2681529" y="1103464"/>
                  <a:pt x="2681529" y="1688970"/>
                </a:cubicBezTo>
                <a:cubicBezTo>
                  <a:pt x="2681529" y="2274476"/>
                  <a:pt x="2206882" y="2749122"/>
                  <a:pt x="1621376" y="2749122"/>
                </a:cubicBezTo>
                <a:cubicBezTo>
                  <a:pt x="1035870" y="2749122"/>
                  <a:pt x="561223" y="2274476"/>
                  <a:pt x="561223" y="1688970"/>
                </a:cubicBezTo>
                <a:cubicBezTo>
                  <a:pt x="561223" y="1103464"/>
                  <a:pt x="1035870" y="628818"/>
                  <a:pt x="1621376" y="628818"/>
                </a:cubicBezTo>
                <a:close/>
                <a:moveTo>
                  <a:pt x="1621376" y="424596"/>
                </a:moveTo>
                <a:cubicBezTo>
                  <a:pt x="923081" y="424596"/>
                  <a:pt x="357001" y="990676"/>
                  <a:pt x="357001" y="1688970"/>
                </a:cubicBezTo>
                <a:cubicBezTo>
                  <a:pt x="357001" y="2128645"/>
                  <a:pt x="581423" y="2515905"/>
                  <a:pt x="922189" y="2742109"/>
                </a:cubicBezTo>
                <a:lnTo>
                  <a:pt x="652992" y="3227814"/>
                </a:lnTo>
                <a:lnTo>
                  <a:pt x="911997" y="3227814"/>
                </a:lnTo>
                <a:lnTo>
                  <a:pt x="1121304" y="2850168"/>
                </a:lnTo>
                <a:cubicBezTo>
                  <a:pt x="1274563" y="2916691"/>
                  <a:pt x="1443689" y="2953344"/>
                  <a:pt x="1621376" y="2953344"/>
                </a:cubicBezTo>
                <a:cubicBezTo>
                  <a:pt x="1799063" y="2953344"/>
                  <a:pt x="1968189" y="2916691"/>
                  <a:pt x="2121449" y="2850168"/>
                </a:cubicBezTo>
                <a:lnTo>
                  <a:pt x="2330755" y="3227814"/>
                </a:lnTo>
                <a:lnTo>
                  <a:pt x="2589760" y="3227814"/>
                </a:lnTo>
                <a:lnTo>
                  <a:pt x="2320563" y="2742109"/>
                </a:lnTo>
                <a:cubicBezTo>
                  <a:pt x="2661329" y="2515905"/>
                  <a:pt x="2885751" y="2128645"/>
                  <a:pt x="2885751" y="1688970"/>
                </a:cubicBezTo>
                <a:cubicBezTo>
                  <a:pt x="2885751" y="990676"/>
                  <a:pt x="2319671" y="424596"/>
                  <a:pt x="1621376" y="424596"/>
                </a:cubicBezTo>
                <a:close/>
                <a:moveTo>
                  <a:pt x="2599800" y="123238"/>
                </a:moveTo>
                <a:cubicBezTo>
                  <a:pt x="2434609" y="120698"/>
                  <a:pt x="2268460" y="180476"/>
                  <a:pt x="2139563" y="303161"/>
                </a:cubicBezTo>
                <a:lnTo>
                  <a:pt x="3057258" y="1232053"/>
                </a:lnTo>
                <a:cubicBezTo>
                  <a:pt x="3305736" y="977255"/>
                  <a:pt x="3304415" y="570405"/>
                  <a:pt x="3054287" y="317226"/>
                </a:cubicBezTo>
                <a:cubicBezTo>
                  <a:pt x="2929224" y="190636"/>
                  <a:pt x="2764991" y="125778"/>
                  <a:pt x="2599800" y="123238"/>
                </a:cubicBezTo>
                <a:close/>
                <a:moveTo>
                  <a:pt x="642953" y="123238"/>
                </a:moveTo>
                <a:cubicBezTo>
                  <a:pt x="477762" y="125778"/>
                  <a:pt x="313529" y="190636"/>
                  <a:pt x="188466" y="317226"/>
                </a:cubicBezTo>
                <a:cubicBezTo>
                  <a:pt x="-61662" y="570405"/>
                  <a:pt x="-62983" y="977255"/>
                  <a:pt x="185495" y="1232053"/>
                </a:cubicBezTo>
                <a:lnTo>
                  <a:pt x="1103190" y="303161"/>
                </a:lnTo>
                <a:cubicBezTo>
                  <a:pt x="974294" y="180476"/>
                  <a:pt x="808144" y="120698"/>
                  <a:pt x="642953" y="123238"/>
                </a:cubicBezTo>
                <a:close/>
                <a:moveTo>
                  <a:pt x="1722692" y="0"/>
                </a:moveTo>
                <a:lnTo>
                  <a:pt x="1520061" y="0"/>
                </a:lnTo>
                <a:cubicBezTo>
                  <a:pt x="1440152" y="0"/>
                  <a:pt x="1375373" y="64779"/>
                  <a:pt x="1375373" y="144688"/>
                </a:cubicBezTo>
                <a:lnTo>
                  <a:pt x="1375373" y="289376"/>
                </a:lnTo>
                <a:lnTo>
                  <a:pt x="1867380" y="289376"/>
                </a:lnTo>
                <a:lnTo>
                  <a:pt x="1867380" y="144688"/>
                </a:lnTo>
                <a:cubicBezTo>
                  <a:pt x="1867380" y="64779"/>
                  <a:pt x="1802601" y="0"/>
                  <a:pt x="172269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9" name="Freeform 19">
            <a:extLst>
              <a:ext uri="{FF2B5EF4-FFF2-40B4-BE49-F238E27FC236}">
                <a16:creationId xmlns:a16="http://schemas.microsoft.com/office/drawing/2014/main" id="{DD59881D-26FD-493B-8AE1-06C59DF34840}"/>
              </a:ext>
            </a:extLst>
          </p:cNvPr>
          <p:cNvSpPr/>
          <p:nvPr/>
        </p:nvSpPr>
        <p:spPr>
          <a:xfrm>
            <a:off x="7745410" y="3642506"/>
            <a:ext cx="460778" cy="453389"/>
          </a:xfrm>
          <a:custGeom>
            <a:avLst/>
            <a:gdLst/>
            <a:ahLst/>
            <a:cxnLst/>
            <a:rect l="l" t="t" r="r" b="b"/>
            <a:pathLst>
              <a:path w="3214097" h="3162551">
                <a:moveTo>
                  <a:pt x="1014592" y="2306036"/>
                </a:moveTo>
                <a:cubicBezTo>
                  <a:pt x="854868" y="2306036"/>
                  <a:pt x="725386" y="2435518"/>
                  <a:pt x="725386" y="2595242"/>
                </a:cubicBezTo>
                <a:cubicBezTo>
                  <a:pt x="725386" y="2754966"/>
                  <a:pt x="854868" y="2884448"/>
                  <a:pt x="1014592" y="2884448"/>
                </a:cubicBezTo>
                <a:cubicBezTo>
                  <a:pt x="1174316" y="2884448"/>
                  <a:pt x="1303798" y="2754966"/>
                  <a:pt x="1303798" y="2595242"/>
                </a:cubicBezTo>
                <a:cubicBezTo>
                  <a:pt x="1303798" y="2435518"/>
                  <a:pt x="1174316" y="2306036"/>
                  <a:pt x="1014592" y="2306036"/>
                </a:cubicBezTo>
                <a:close/>
                <a:moveTo>
                  <a:pt x="481275" y="1691816"/>
                </a:moveTo>
                <a:cubicBezTo>
                  <a:pt x="321551" y="1691816"/>
                  <a:pt x="192069" y="1821298"/>
                  <a:pt x="192069" y="1981022"/>
                </a:cubicBezTo>
                <a:cubicBezTo>
                  <a:pt x="192069" y="2140746"/>
                  <a:pt x="321551" y="2270228"/>
                  <a:pt x="481275" y="2270228"/>
                </a:cubicBezTo>
                <a:cubicBezTo>
                  <a:pt x="640999" y="2270228"/>
                  <a:pt x="770481" y="2140746"/>
                  <a:pt x="770481" y="1981022"/>
                </a:cubicBezTo>
                <a:cubicBezTo>
                  <a:pt x="770481" y="1821298"/>
                  <a:pt x="640999" y="1691816"/>
                  <a:pt x="481275" y="1691816"/>
                </a:cubicBezTo>
                <a:close/>
                <a:moveTo>
                  <a:pt x="2764751" y="1113404"/>
                </a:moveTo>
                <a:cubicBezTo>
                  <a:pt x="2605027" y="1113404"/>
                  <a:pt x="2475545" y="1242886"/>
                  <a:pt x="2475545" y="1402610"/>
                </a:cubicBezTo>
                <a:cubicBezTo>
                  <a:pt x="2475545" y="1562334"/>
                  <a:pt x="2605027" y="1691816"/>
                  <a:pt x="2764751" y="1691816"/>
                </a:cubicBezTo>
                <a:cubicBezTo>
                  <a:pt x="2924475" y="1691816"/>
                  <a:pt x="3053957" y="1562334"/>
                  <a:pt x="3053957" y="1402610"/>
                </a:cubicBezTo>
                <a:cubicBezTo>
                  <a:pt x="3053957" y="1242886"/>
                  <a:pt x="2924475" y="1113404"/>
                  <a:pt x="2764751" y="1113404"/>
                </a:cubicBezTo>
                <a:close/>
                <a:moveTo>
                  <a:pt x="532503" y="881964"/>
                </a:moveTo>
                <a:cubicBezTo>
                  <a:pt x="372779" y="881964"/>
                  <a:pt x="243297" y="1011446"/>
                  <a:pt x="243297" y="1171170"/>
                </a:cubicBezTo>
                <a:cubicBezTo>
                  <a:pt x="243297" y="1330894"/>
                  <a:pt x="372779" y="1460376"/>
                  <a:pt x="532503" y="1460376"/>
                </a:cubicBezTo>
                <a:cubicBezTo>
                  <a:pt x="692227" y="1460376"/>
                  <a:pt x="821709" y="1330894"/>
                  <a:pt x="821709" y="1171170"/>
                </a:cubicBezTo>
                <a:cubicBezTo>
                  <a:pt x="821709" y="1011446"/>
                  <a:pt x="692227" y="881964"/>
                  <a:pt x="532503" y="881964"/>
                </a:cubicBezTo>
                <a:close/>
                <a:moveTo>
                  <a:pt x="1162143" y="321316"/>
                </a:moveTo>
                <a:cubicBezTo>
                  <a:pt x="1002419" y="321316"/>
                  <a:pt x="872937" y="450798"/>
                  <a:pt x="872937" y="610522"/>
                </a:cubicBezTo>
                <a:cubicBezTo>
                  <a:pt x="872937" y="770246"/>
                  <a:pt x="1002419" y="899728"/>
                  <a:pt x="1162143" y="899728"/>
                </a:cubicBezTo>
                <a:cubicBezTo>
                  <a:pt x="1321867" y="899728"/>
                  <a:pt x="1451349" y="770246"/>
                  <a:pt x="1451349" y="610522"/>
                </a:cubicBezTo>
                <a:cubicBezTo>
                  <a:pt x="1451349" y="450798"/>
                  <a:pt x="1321867" y="321316"/>
                  <a:pt x="1162143" y="321316"/>
                </a:cubicBezTo>
                <a:close/>
                <a:moveTo>
                  <a:pt x="1963447" y="177300"/>
                </a:moveTo>
                <a:cubicBezTo>
                  <a:pt x="1803723" y="177300"/>
                  <a:pt x="1674241" y="306782"/>
                  <a:pt x="1674241" y="466506"/>
                </a:cubicBezTo>
                <a:cubicBezTo>
                  <a:pt x="1674241" y="626230"/>
                  <a:pt x="1803723" y="755712"/>
                  <a:pt x="1963447" y="755712"/>
                </a:cubicBezTo>
                <a:cubicBezTo>
                  <a:pt x="2123171" y="755712"/>
                  <a:pt x="2252653" y="626230"/>
                  <a:pt x="2252653" y="466506"/>
                </a:cubicBezTo>
                <a:cubicBezTo>
                  <a:pt x="2252653" y="306782"/>
                  <a:pt x="2123171" y="177300"/>
                  <a:pt x="1963447" y="177300"/>
                </a:cubicBezTo>
                <a:close/>
                <a:moveTo>
                  <a:pt x="1752672" y="312"/>
                </a:moveTo>
                <a:cubicBezTo>
                  <a:pt x="1817888" y="-690"/>
                  <a:pt x="1885249" y="703"/>
                  <a:pt x="1954799" y="4657"/>
                </a:cubicBezTo>
                <a:cubicBezTo>
                  <a:pt x="2504015" y="53541"/>
                  <a:pt x="2975590" y="412975"/>
                  <a:pt x="3145244" y="944937"/>
                </a:cubicBezTo>
                <a:cubicBezTo>
                  <a:pt x="3412664" y="2126757"/>
                  <a:pt x="2837568" y="2017487"/>
                  <a:pt x="2506889" y="1867964"/>
                </a:cubicBezTo>
                <a:cubicBezTo>
                  <a:pt x="1580987" y="1673869"/>
                  <a:pt x="2725425" y="3197869"/>
                  <a:pt x="1014520" y="3161925"/>
                </a:cubicBezTo>
                <a:cubicBezTo>
                  <a:pt x="-14898" y="3061283"/>
                  <a:pt x="-138545" y="1873713"/>
                  <a:pt x="108747" y="1100212"/>
                </a:cubicBezTo>
                <a:cubicBezTo>
                  <a:pt x="278579" y="569148"/>
                  <a:pt x="774429" y="15339"/>
                  <a:pt x="1752672" y="312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0" name="Rectangle 30">
            <a:extLst>
              <a:ext uri="{FF2B5EF4-FFF2-40B4-BE49-F238E27FC236}">
                <a16:creationId xmlns:a16="http://schemas.microsoft.com/office/drawing/2014/main" id="{3BFEE74E-183A-4C32-9BDF-AC2573B061E0}"/>
              </a:ext>
            </a:extLst>
          </p:cNvPr>
          <p:cNvSpPr/>
          <p:nvPr/>
        </p:nvSpPr>
        <p:spPr>
          <a:xfrm>
            <a:off x="11063701" y="3600566"/>
            <a:ext cx="464493" cy="463135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1" name="Rectangle 7">
            <a:extLst>
              <a:ext uri="{FF2B5EF4-FFF2-40B4-BE49-F238E27FC236}">
                <a16:creationId xmlns:a16="http://schemas.microsoft.com/office/drawing/2014/main" id="{A2454068-D6A0-42C7-BCE1-D03833DCF2E4}"/>
              </a:ext>
            </a:extLst>
          </p:cNvPr>
          <p:cNvSpPr/>
          <p:nvPr/>
        </p:nvSpPr>
        <p:spPr>
          <a:xfrm>
            <a:off x="6950824" y="1518716"/>
            <a:ext cx="471567" cy="471567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01869" y="2055482"/>
                </a:moveTo>
                <a:lnTo>
                  <a:pt x="869869" y="2055482"/>
                </a:lnTo>
                <a:lnTo>
                  <a:pt x="869869" y="2919482"/>
                </a:lnTo>
                <a:lnTo>
                  <a:pt x="401869" y="2919482"/>
                </a:lnTo>
                <a:close/>
                <a:moveTo>
                  <a:pt x="1121949" y="1695482"/>
                </a:moveTo>
                <a:lnTo>
                  <a:pt x="1589949" y="1695482"/>
                </a:lnTo>
                <a:lnTo>
                  <a:pt x="1589949" y="2919482"/>
                </a:lnTo>
                <a:lnTo>
                  <a:pt x="1121949" y="2919482"/>
                </a:lnTo>
                <a:close/>
                <a:moveTo>
                  <a:pt x="1842029" y="1335482"/>
                </a:moveTo>
                <a:lnTo>
                  <a:pt x="2310029" y="1335482"/>
                </a:lnTo>
                <a:lnTo>
                  <a:pt x="2310029" y="2919482"/>
                </a:lnTo>
                <a:lnTo>
                  <a:pt x="1842029" y="2919482"/>
                </a:lnTo>
                <a:close/>
                <a:moveTo>
                  <a:pt x="2562109" y="975482"/>
                </a:moveTo>
                <a:lnTo>
                  <a:pt x="3030109" y="975482"/>
                </a:lnTo>
                <a:lnTo>
                  <a:pt x="3030109" y="2919482"/>
                </a:lnTo>
                <a:lnTo>
                  <a:pt x="2562109" y="2919482"/>
                </a:lnTo>
                <a:close/>
                <a:moveTo>
                  <a:pt x="2321888" y="224805"/>
                </a:moveTo>
                <a:lnTo>
                  <a:pt x="2880631" y="247420"/>
                </a:lnTo>
                <a:lnTo>
                  <a:pt x="2620844" y="742612"/>
                </a:lnTo>
                <a:lnTo>
                  <a:pt x="2546105" y="613161"/>
                </a:lnTo>
                <a:lnTo>
                  <a:pt x="541555" y="1770488"/>
                </a:lnTo>
                <a:lnTo>
                  <a:pt x="392077" y="1511585"/>
                </a:lnTo>
                <a:lnTo>
                  <a:pt x="2396627" y="354257"/>
                </a:lnTo>
                <a:close/>
                <a:moveTo>
                  <a:pt x="0" y="0"/>
                </a:moveTo>
                <a:lnTo>
                  <a:pt x="180000" y="0"/>
                </a:lnTo>
                <a:lnTo>
                  <a:pt x="180000" y="3059999"/>
                </a:lnTo>
                <a:lnTo>
                  <a:pt x="3240000" y="3059999"/>
                </a:lnTo>
                <a:lnTo>
                  <a:pt x="3240000" y="3239999"/>
                </a:lnTo>
                <a:lnTo>
                  <a:pt x="180000" y="3239999"/>
                </a:lnTo>
                <a:lnTo>
                  <a:pt x="180000" y="3240000"/>
                </a:lnTo>
                <a:lnTo>
                  <a:pt x="0" y="3240000"/>
                </a:lnTo>
                <a:lnTo>
                  <a:pt x="0" y="3239999"/>
                </a:lnTo>
                <a:lnTo>
                  <a:pt x="0" y="305999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2" name="Rectangle 15">
            <a:extLst>
              <a:ext uri="{FF2B5EF4-FFF2-40B4-BE49-F238E27FC236}">
                <a16:creationId xmlns:a16="http://schemas.microsoft.com/office/drawing/2014/main" id="{ECBB7944-2021-44C3-960E-8480CFC6DEF9}"/>
              </a:ext>
            </a:extLst>
          </p:cNvPr>
          <p:cNvSpPr/>
          <p:nvPr/>
        </p:nvSpPr>
        <p:spPr>
          <a:xfrm rot="5400000">
            <a:off x="7737684" y="1518715"/>
            <a:ext cx="472195" cy="471568"/>
          </a:xfrm>
          <a:custGeom>
            <a:avLst/>
            <a:gdLst/>
            <a:ahLst/>
            <a:cxnLst/>
            <a:rect l="l" t="t" r="r" b="b"/>
            <a:pathLst>
              <a:path w="3244313" h="3240000">
                <a:moveTo>
                  <a:pt x="2055482" y="677891"/>
                </a:moveTo>
                <a:lnTo>
                  <a:pt x="2055482" y="209891"/>
                </a:lnTo>
                <a:lnTo>
                  <a:pt x="2919482" y="209891"/>
                </a:lnTo>
                <a:lnTo>
                  <a:pt x="2919482" y="677891"/>
                </a:lnTo>
                <a:close/>
                <a:moveTo>
                  <a:pt x="1695482" y="1397971"/>
                </a:moveTo>
                <a:lnTo>
                  <a:pt x="1695482" y="929971"/>
                </a:lnTo>
                <a:lnTo>
                  <a:pt x="2919482" y="929971"/>
                </a:lnTo>
                <a:lnTo>
                  <a:pt x="2919482" y="1397971"/>
                </a:lnTo>
                <a:close/>
                <a:moveTo>
                  <a:pt x="1335482" y="2118051"/>
                </a:moveTo>
                <a:lnTo>
                  <a:pt x="1335482" y="1650051"/>
                </a:lnTo>
                <a:lnTo>
                  <a:pt x="2919482" y="1650051"/>
                </a:lnTo>
                <a:lnTo>
                  <a:pt x="2919482" y="2118051"/>
                </a:lnTo>
                <a:close/>
                <a:moveTo>
                  <a:pt x="975482" y="2838131"/>
                </a:moveTo>
                <a:lnTo>
                  <a:pt x="975482" y="2370131"/>
                </a:lnTo>
                <a:lnTo>
                  <a:pt x="2919482" y="2370131"/>
                </a:lnTo>
                <a:lnTo>
                  <a:pt x="2919482" y="2838131"/>
                </a:lnTo>
                <a:close/>
                <a:moveTo>
                  <a:pt x="10788" y="2651034"/>
                </a:moveTo>
                <a:lnTo>
                  <a:pt x="1168116" y="646484"/>
                </a:lnTo>
                <a:lnTo>
                  <a:pt x="1038664" y="571745"/>
                </a:lnTo>
                <a:lnTo>
                  <a:pt x="1533856" y="311959"/>
                </a:lnTo>
                <a:lnTo>
                  <a:pt x="1556471" y="870701"/>
                </a:lnTo>
                <a:lnTo>
                  <a:pt x="1427019" y="795962"/>
                </a:lnTo>
                <a:lnTo>
                  <a:pt x="269691" y="2800512"/>
                </a:lnTo>
                <a:close/>
                <a:moveTo>
                  <a:pt x="0" y="3240000"/>
                </a:moveTo>
                <a:lnTo>
                  <a:pt x="0" y="3060000"/>
                </a:lnTo>
                <a:lnTo>
                  <a:pt x="3064313" y="3060000"/>
                </a:lnTo>
                <a:lnTo>
                  <a:pt x="3064313" y="0"/>
                </a:lnTo>
                <a:lnTo>
                  <a:pt x="3244313" y="0"/>
                </a:lnTo>
                <a:lnTo>
                  <a:pt x="3244313" y="3240000"/>
                </a:lnTo>
                <a:lnTo>
                  <a:pt x="3240000" y="3240000"/>
                </a:lnTo>
                <a:lnTo>
                  <a:pt x="3064313" y="3240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3" name="Pie 24">
            <a:extLst>
              <a:ext uri="{FF2B5EF4-FFF2-40B4-BE49-F238E27FC236}">
                <a16:creationId xmlns:a16="http://schemas.microsoft.com/office/drawing/2014/main" id="{DB38F196-AF37-4B00-AA3E-183F9372FBAD}"/>
              </a:ext>
            </a:extLst>
          </p:cNvPr>
          <p:cNvSpPr/>
          <p:nvPr/>
        </p:nvSpPr>
        <p:spPr>
          <a:xfrm>
            <a:off x="6809927" y="4618984"/>
            <a:ext cx="513183" cy="510342"/>
          </a:xfrm>
          <a:custGeom>
            <a:avLst/>
            <a:gdLst/>
            <a:ahLst/>
            <a:cxnLst/>
            <a:rect l="l" t="t" r="r" b="b"/>
            <a:pathLst>
              <a:path w="3228711" h="3210836">
                <a:moveTo>
                  <a:pt x="351626" y="695968"/>
                </a:moveTo>
                <a:lnTo>
                  <a:pt x="1548007" y="1678300"/>
                </a:lnTo>
                <a:lnTo>
                  <a:pt x="236194" y="2500159"/>
                </a:lnTo>
                <a:cubicBezTo>
                  <a:pt x="-116985" y="1936431"/>
                  <a:pt x="-70514" y="1210092"/>
                  <a:pt x="351626" y="695968"/>
                </a:cubicBezTo>
                <a:close/>
                <a:moveTo>
                  <a:pt x="1957429" y="262366"/>
                </a:moveTo>
                <a:cubicBezTo>
                  <a:pt x="2634256" y="359480"/>
                  <a:pt x="3156733" y="907132"/>
                  <a:pt x="3221913" y="1587776"/>
                </a:cubicBezTo>
                <a:cubicBezTo>
                  <a:pt x="3287093" y="2268421"/>
                  <a:pt x="2878048" y="2905277"/>
                  <a:pt x="2231953" y="3129078"/>
                </a:cubicBezTo>
                <a:cubicBezTo>
                  <a:pt x="1585858" y="3352879"/>
                  <a:pt x="870522" y="3105497"/>
                  <a:pt x="500715" y="2530372"/>
                </a:cubicBezTo>
                <a:lnTo>
                  <a:pt x="1746987" y="1729019"/>
                </a:lnTo>
                <a:close/>
                <a:moveTo>
                  <a:pt x="1604447" y="200"/>
                </a:moveTo>
                <a:cubicBezTo>
                  <a:pt x="1665125" y="-778"/>
                  <a:pt x="1726175" y="1809"/>
                  <a:pt x="1787307" y="8072"/>
                </a:cubicBezTo>
                <a:lnTo>
                  <a:pt x="1629532" y="1548011"/>
                </a:lnTo>
                <a:lnTo>
                  <a:pt x="483856" y="506987"/>
                </a:lnTo>
                <a:cubicBezTo>
                  <a:pt x="773141" y="188622"/>
                  <a:pt x="1179697" y="7051"/>
                  <a:pt x="1604447" y="20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4" name="Parallelogram 30">
            <a:extLst>
              <a:ext uri="{FF2B5EF4-FFF2-40B4-BE49-F238E27FC236}">
                <a16:creationId xmlns:a16="http://schemas.microsoft.com/office/drawing/2014/main" id="{07A9DF64-EAEC-4F98-A0C9-E2239CA0F425}"/>
              </a:ext>
            </a:extLst>
          </p:cNvPr>
          <p:cNvSpPr/>
          <p:nvPr/>
        </p:nvSpPr>
        <p:spPr>
          <a:xfrm flipH="1">
            <a:off x="11038458" y="2527766"/>
            <a:ext cx="514976" cy="516250"/>
          </a:xfrm>
          <a:custGeom>
            <a:avLst/>
            <a:gdLst/>
            <a:ahLst/>
            <a:cxnLst/>
            <a:rect l="l" t="t" r="r" b="b"/>
            <a:pathLst>
              <a:path w="3240000" h="3248012">
                <a:moveTo>
                  <a:pt x="712553" y="858820"/>
                </a:moveTo>
                <a:cubicBezTo>
                  <a:pt x="727950" y="858820"/>
                  <a:pt x="743348" y="864694"/>
                  <a:pt x="755096" y="876443"/>
                </a:cubicBezTo>
                <a:lnTo>
                  <a:pt x="1193671" y="1315016"/>
                </a:lnTo>
                <a:lnTo>
                  <a:pt x="1509169" y="999517"/>
                </a:lnTo>
                <a:cubicBezTo>
                  <a:pt x="1509517" y="999169"/>
                  <a:pt x="1509868" y="998827"/>
                  <a:pt x="1510414" y="998691"/>
                </a:cubicBezTo>
                <a:lnTo>
                  <a:pt x="1518932" y="988592"/>
                </a:lnTo>
                <a:cubicBezTo>
                  <a:pt x="1531945" y="978263"/>
                  <a:pt x="1547912" y="974188"/>
                  <a:pt x="1563209" y="975946"/>
                </a:cubicBezTo>
                <a:cubicBezTo>
                  <a:pt x="1578505" y="977705"/>
                  <a:pt x="1593131" y="985299"/>
                  <a:pt x="1603459" y="998313"/>
                </a:cubicBezTo>
                <a:lnTo>
                  <a:pt x="1892346" y="1362277"/>
                </a:lnTo>
                <a:lnTo>
                  <a:pt x="2149759" y="1177067"/>
                </a:lnTo>
                <a:lnTo>
                  <a:pt x="2151621" y="1174867"/>
                </a:lnTo>
                <a:cubicBezTo>
                  <a:pt x="2159033" y="1169006"/>
                  <a:pt x="2167397" y="1165168"/>
                  <a:pt x="2176160" y="1163802"/>
                </a:cubicBezTo>
                <a:cubicBezTo>
                  <a:pt x="2177188" y="1163485"/>
                  <a:pt x="2178237" y="1163269"/>
                  <a:pt x="2179375" y="1163558"/>
                </a:cubicBezTo>
                <a:cubicBezTo>
                  <a:pt x="2184768" y="1161771"/>
                  <a:pt x="2190389" y="1161654"/>
                  <a:pt x="2195921" y="1162300"/>
                </a:cubicBezTo>
                <a:cubicBezTo>
                  <a:pt x="2196662" y="1162386"/>
                  <a:pt x="2197402" y="1162487"/>
                  <a:pt x="2198081" y="1162987"/>
                </a:cubicBezTo>
                <a:cubicBezTo>
                  <a:pt x="2202197" y="1163290"/>
                  <a:pt x="2206218" y="1164270"/>
                  <a:pt x="2209739" y="1166702"/>
                </a:cubicBezTo>
                <a:cubicBezTo>
                  <a:pt x="2213116" y="1166857"/>
                  <a:pt x="2216051" y="1168231"/>
                  <a:pt x="2218766" y="1170038"/>
                </a:cubicBezTo>
                <a:cubicBezTo>
                  <a:pt x="2225342" y="1173160"/>
                  <a:pt x="2231151" y="1177875"/>
                  <a:pt x="2235489" y="1184194"/>
                </a:cubicBezTo>
                <a:lnTo>
                  <a:pt x="2236132" y="1184737"/>
                </a:lnTo>
                <a:lnTo>
                  <a:pt x="2236287" y="1184934"/>
                </a:lnTo>
                <a:lnTo>
                  <a:pt x="2238712" y="1187183"/>
                </a:lnTo>
                <a:cubicBezTo>
                  <a:pt x="2239115" y="1187744"/>
                  <a:pt x="2239507" y="1188310"/>
                  <a:pt x="2239574" y="1189090"/>
                </a:cubicBezTo>
                <a:lnTo>
                  <a:pt x="2540580" y="1569705"/>
                </a:lnTo>
                <a:cubicBezTo>
                  <a:pt x="2561191" y="1595768"/>
                  <a:pt x="2556772" y="1633604"/>
                  <a:pt x="2530710" y="1654215"/>
                </a:cubicBezTo>
                <a:cubicBezTo>
                  <a:pt x="2504647" y="1674827"/>
                  <a:pt x="2466811" y="1670408"/>
                  <a:pt x="2446199" y="1644345"/>
                </a:cubicBezTo>
                <a:lnTo>
                  <a:pt x="2177884" y="1305067"/>
                </a:lnTo>
                <a:lnTo>
                  <a:pt x="1934804" y="1479967"/>
                </a:lnTo>
                <a:cubicBezTo>
                  <a:pt x="1927367" y="1485317"/>
                  <a:pt x="1919123" y="1488726"/>
                  <a:pt x="1910598" y="1489881"/>
                </a:cubicBezTo>
                <a:cubicBezTo>
                  <a:pt x="1885257" y="1507791"/>
                  <a:pt x="1850121" y="1502627"/>
                  <a:pt x="1830495" y="1477903"/>
                </a:cubicBezTo>
                <a:lnTo>
                  <a:pt x="1551924" y="1126933"/>
                </a:lnTo>
                <a:lnTo>
                  <a:pt x="1239041" y="1439816"/>
                </a:lnTo>
                <a:cubicBezTo>
                  <a:pt x="1226569" y="1452288"/>
                  <a:pt x="1209983" y="1458139"/>
                  <a:pt x="1193674" y="1456888"/>
                </a:cubicBezTo>
                <a:cubicBezTo>
                  <a:pt x="1177363" y="1458142"/>
                  <a:pt x="1160774" y="1452290"/>
                  <a:pt x="1148301" y="1439816"/>
                </a:cubicBezTo>
                <a:lnTo>
                  <a:pt x="670011" y="961527"/>
                </a:lnTo>
                <a:cubicBezTo>
                  <a:pt x="646515" y="938031"/>
                  <a:pt x="646515" y="899938"/>
                  <a:pt x="670011" y="876442"/>
                </a:cubicBezTo>
                <a:cubicBezTo>
                  <a:pt x="681760" y="864694"/>
                  <a:pt x="697157" y="858820"/>
                  <a:pt x="712553" y="858820"/>
                </a:cubicBezTo>
                <a:close/>
                <a:moveTo>
                  <a:pt x="2790000" y="699581"/>
                </a:moveTo>
                <a:lnTo>
                  <a:pt x="450000" y="699581"/>
                </a:lnTo>
                <a:lnTo>
                  <a:pt x="450000" y="1851581"/>
                </a:lnTo>
                <a:lnTo>
                  <a:pt x="2790000" y="1851581"/>
                </a:lnTo>
                <a:close/>
                <a:moveTo>
                  <a:pt x="2987972" y="519497"/>
                </a:moveTo>
                <a:lnTo>
                  <a:pt x="2987972" y="2031665"/>
                </a:lnTo>
                <a:lnTo>
                  <a:pt x="252028" y="2031665"/>
                </a:lnTo>
                <a:lnTo>
                  <a:pt x="252028" y="519497"/>
                </a:lnTo>
                <a:close/>
                <a:moveTo>
                  <a:pt x="1620000" y="0"/>
                </a:moveTo>
                <a:cubicBezTo>
                  <a:pt x="1540462" y="0"/>
                  <a:pt x="1475984" y="64478"/>
                  <a:pt x="1475984" y="144016"/>
                </a:cubicBezTo>
                <a:lnTo>
                  <a:pt x="1475984" y="267469"/>
                </a:lnTo>
                <a:lnTo>
                  <a:pt x="0" y="267469"/>
                </a:lnTo>
                <a:lnTo>
                  <a:pt x="0" y="2283693"/>
                </a:lnTo>
                <a:lnTo>
                  <a:pt x="852101" y="2283693"/>
                </a:lnTo>
                <a:lnTo>
                  <a:pt x="323771" y="3248012"/>
                </a:lnTo>
                <a:lnTo>
                  <a:pt x="621526" y="3248012"/>
                </a:lnTo>
                <a:lnTo>
                  <a:pt x="1149856" y="2283693"/>
                </a:lnTo>
                <a:lnTo>
                  <a:pt x="2090146" y="2283693"/>
                </a:lnTo>
                <a:lnTo>
                  <a:pt x="2618476" y="3248012"/>
                </a:lnTo>
                <a:lnTo>
                  <a:pt x="2916231" y="3248012"/>
                </a:lnTo>
                <a:lnTo>
                  <a:pt x="2387901" y="2283693"/>
                </a:lnTo>
                <a:lnTo>
                  <a:pt x="3240000" y="2283693"/>
                </a:lnTo>
                <a:lnTo>
                  <a:pt x="3240000" y="267469"/>
                </a:lnTo>
                <a:lnTo>
                  <a:pt x="1764016" y="267469"/>
                </a:lnTo>
                <a:lnTo>
                  <a:pt x="1764016" y="144016"/>
                </a:lnTo>
                <a:cubicBezTo>
                  <a:pt x="1764016" y="64478"/>
                  <a:pt x="1699538" y="0"/>
                  <a:pt x="16200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5" name="Block Arc 14">
            <a:extLst>
              <a:ext uri="{FF2B5EF4-FFF2-40B4-BE49-F238E27FC236}">
                <a16:creationId xmlns:a16="http://schemas.microsoft.com/office/drawing/2014/main" id="{F84CC100-88A8-4E3E-8091-D49E44C308ED}"/>
              </a:ext>
            </a:extLst>
          </p:cNvPr>
          <p:cNvSpPr/>
          <p:nvPr/>
        </p:nvSpPr>
        <p:spPr>
          <a:xfrm rot="16200000">
            <a:off x="8525358" y="1470612"/>
            <a:ext cx="567400" cy="567774"/>
          </a:xfrm>
          <a:custGeom>
            <a:avLst/>
            <a:gdLst/>
            <a:ahLst/>
            <a:cxnLst/>
            <a:rect l="l" t="t" r="r" b="b"/>
            <a:pathLst>
              <a:path w="3185463" h="3187558">
                <a:moveTo>
                  <a:pt x="764000" y="2343999"/>
                </a:moveTo>
                <a:cubicBezTo>
                  <a:pt x="566798" y="2256389"/>
                  <a:pt x="385374" y="2134753"/>
                  <a:pt x="230072" y="1981662"/>
                </a:cubicBezTo>
                <a:cubicBezTo>
                  <a:pt x="297001" y="2223876"/>
                  <a:pt x="428049" y="2439341"/>
                  <a:pt x="603989" y="2608945"/>
                </a:cubicBezTo>
                <a:cubicBezTo>
                  <a:pt x="667739" y="2525681"/>
                  <a:pt x="720588" y="2436567"/>
                  <a:pt x="764000" y="2343999"/>
                </a:cubicBezTo>
                <a:close/>
                <a:moveTo>
                  <a:pt x="783530" y="862903"/>
                </a:moveTo>
                <a:cubicBezTo>
                  <a:pt x="737619" y="760936"/>
                  <a:pt x="681240" y="662513"/>
                  <a:pt x="611676" y="571152"/>
                </a:cubicBezTo>
                <a:cubicBezTo>
                  <a:pt x="419218" y="754019"/>
                  <a:pt x="279227" y="991173"/>
                  <a:pt x="215545" y="1258034"/>
                </a:cubicBezTo>
                <a:cubicBezTo>
                  <a:pt x="378729" y="1090139"/>
                  <a:pt x="571934" y="956907"/>
                  <a:pt x="783530" y="862903"/>
                </a:cubicBezTo>
                <a:close/>
                <a:moveTo>
                  <a:pt x="935657" y="1673146"/>
                </a:moveTo>
                <a:lnTo>
                  <a:pt x="227023" y="1673146"/>
                </a:lnTo>
                <a:cubicBezTo>
                  <a:pt x="393068" y="1882941"/>
                  <a:pt x="605618" y="2045968"/>
                  <a:pt x="844267" y="2153109"/>
                </a:cubicBezTo>
                <a:cubicBezTo>
                  <a:pt x="897907" y="1997390"/>
                  <a:pt x="928862" y="1835739"/>
                  <a:pt x="935657" y="1673146"/>
                </a:cubicBezTo>
                <a:close/>
                <a:moveTo>
                  <a:pt x="935928" y="1493146"/>
                </a:moveTo>
                <a:cubicBezTo>
                  <a:pt x="928922" y="1345638"/>
                  <a:pt x="902278" y="1198995"/>
                  <a:pt x="856775" y="1056956"/>
                </a:cubicBezTo>
                <a:cubicBezTo>
                  <a:pt x="636768" y="1156959"/>
                  <a:pt x="439487" y="1304654"/>
                  <a:pt x="281464" y="1493146"/>
                </a:cubicBezTo>
                <a:close/>
                <a:moveTo>
                  <a:pt x="1469785" y="2515107"/>
                </a:moveTo>
                <a:cubicBezTo>
                  <a:pt x="1283000" y="2508124"/>
                  <a:pt x="1100523" y="2472287"/>
                  <a:pt x="927628" y="2411229"/>
                </a:cubicBezTo>
                <a:cubicBezTo>
                  <a:pt x="876831" y="2520843"/>
                  <a:pt x="814172" y="2626182"/>
                  <a:pt x="738220" y="2724387"/>
                </a:cubicBezTo>
                <a:cubicBezTo>
                  <a:pt x="944637" y="2881665"/>
                  <a:pt x="1196120" y="2982471"/>
                  <a:pt x="1469785" y="3005418"/>
                </a:cubicBezTo>
                <a:close/>
                <a:moveTo>
                  <a:pt x="1469785" y="1673146"/>
                </a:moveTo>
                <a:lnTo>
                  <a:pt x="1112275" y="1673146"/>
                </a:lnTo>
                <a:cubicBezTo>
                  <a:pt x="1105327" y="1858153"/>
                  <a:pt x="1070032" y="2042144"/>
                  <a:pt x="1008001" y="2219039"/>
                </a:cubicBezTo>
                <a:cubicBezTo>
                  <a:pt x="1155519" y="2270408"/>
                  <a:pt x="1310845" y="2300826"/>
                  <a:pt x="1469785" y="2307834"/>
                </a:cubicBezTo>
                <a:close/>
                <a:moveTo>
                  <a:pt x="1469785" y="898989"/>
                </a:moveTo>
                <a:cubicBezTo>
                  <a:pt x="1315103" y="907762"/>
                  <a:pt x="1164166" y="938783"/>
                  <a:pt x="1020939" y="990066"/>
                </a:cubicBezTo>
                <a:cubicBezTo>
                  <a:pt x="1074574" y="1153655"/>
                  <a:pt x="1105461" y="1322925"/>
                  <a:pt x="1112368" y="1493146"/>
                </a:cubicBezTo>
                <a:lnTo>
                  <a:pt x="1469785" y="1493146"/>
                </a:lnTo>
                <a:close/>
                <a:moveTo>
                  <a:pt x="1469785" y="182141"/>
                </a:moveTo>
                <a:cubicBezTo>
                  <a:pt x="1199839" y="204777"/>
                  <a:pt x="951477" y="303168"/>
                  <a:pt x="746615" y="456764"/>
                </a:cubicBezTo>
                <a:cubicBezTo>
                  <a:pt x="828296" y="562801"/>
                  <a:pt x="894225" y="677310"/>
                  <a:pt x="947434" y="796072"/>
                </a:cubicBezTo>
                <a:cubicBezTo>
                  <a:pt x="1113886" y="736067"/>
                  <a:pt x="1289644" y="700323"/>
                  <a:pt x="1469785" y="691530"/>
                </a:cubicBezTo>
                <a:close/>
                <a:moveTo>
                  <a:pt x="2150063" y="992171"/>
                </a:moveTo>
                <a:cubicBezTo>
                  <a:pt x="1990712" y="935501"/>
                  <a:pt x="1822242" y="902595"/>
                  <a:pt x="1649785" y="897224"/>
                </a:cubicBezTo>
                <a:lnTo>
                  <a:pt x="1649785" y="1493146"/>
                </a:lnTo>
                <a:lnTo>
                  <a:pt x="2063712" y="1493146"/>
                </a:lnTo>
                <a:cubicBezTo>
                  <a:pt x="2069089" y="1323887"/>
                  <a:pt x="2098366" y="1155330"/>
                  <a:pt x="2150063" y="992171"/>
                </a:cubicBezTo>
                <a:close/>
                <a:moveTo>
                  <a:pt x="2168848" y="2199110"/>
                </a:moveTo>
                <a:cubicBezTo>
                  <a:pt x="2108555" y="2028681"/>
                  <a:pt x="2073581" y="1851532"/>
                  <a:pt x="2065295" y="1673146"/>
                </a:cubicBezTo>
                <a:lnTo>
                  <a:pt x="1649785" y="1673146"/>
                </a:lnTo>
                <a:lnTo>
                  <a:pt x="1649785" y="2307299"/>
                </a:lnTo>
                <a:cubicBezTo>
                  <a:pt x="1829404" y="2299517"/>
                  <a:pt x="2004315" y="2261965"/>
                  <a:pt x="2168848" y="2199110"/>
                </a:cubicBezTo>
                <a:close/>
                <a:moveTo>
                  <a:pt x="2422394" y="446879"/>
                </a:moveTo>
                <a:cubicBezTo>
                  <a:pt x="2204309" y="287209"/>
                  <a:pt x="1938140" y="189883"/>
                  <a:pt x="1649785" y="178919"/>
                </a:cubicBezTo>
                <a:lnTo>
                  <a:pt x="1649785" y="689876"/>
                </a:lnTo>
                <a:cubicBezTo>
                  <a:pt x="1846998" y="695154"/>
                  <a:pt x="2039668" y="732502"/>
                  <a:pt x="2221721" y="797410"/>
                </a:cubicBezTo>
                <a:cubicBezTo>
                  <a:pt x="2275056" y="675360"/>
                  <a:pt x="2341760" y="557662"/>
                  <a:pt x="2422394" y="446879"/>
                </a:cubicBezTo>
                <a:close/>
                <a:moveTo>
                  <a:pt x="2447278" y="2722123"/>
                </a:moveTo>
                <a:cubicBezTo>
                  <a:pt x="2366121" y="2618714"/>
                  <a:pt x="2299534" y="2507403"/>
                  <a:pt x="2246145" y="2391362"/>
                </a:cubicBezTo>
                <a:cubicBezTo>
                  <a:pt x="2057375" y="2464119"/>
                  <a:pt x="1856285" y="2506958"/>
                  <a:pt x="1649785" y="2514779"/>
                </a:cubicBezTo>
                <a:lnTo>
                  <a:pt x="1649785" y="3008639"/>
                </a:lnTo>
                <a:cubicBezTo>
                  <a:pt x="1949198" y="2997255"/>
                  <a:pt x="2224691" y="2892757"/>
                  <a:pt x="2447278" y="2722123"/>
                </a:cubicBezTo>
                <a:close/>
                <a:moveTo>
                  <a:pt x="2878934" y="1493146"/>
                </a:moveTo>
                <a:cubicBezTo>
                  <a:pt x="2723190" y="1307255"/>
                  <a:pt x="2529440" y="1161128"/>
                  <a:pt x="2313862" y="1060620"/>
                </a:cubicBezTo>
                <a:cubicBezTo>
                  <a:pt x="2270535" y="1201714"/>
                  <a:pt x="2245604" y="1347104"/>
                  <a:pt x="2240109" y="1493146"/>
                </a:cubicBezTo>
                <a:close/>
                <a:moveTo>
                  <a:pt x="2890636" y="1673146"/>
                </a:moveTo>
                <a:lnTo>
                  <a:pt x="2241814" y="1673146"/>
                </a:lnTo>
                <a:cubicBezTo>
                  <a:pt x="2249736" y="1827102"/>
                  <a:pt x="2279520" y="1979973"/>
                  <a:pt x="2329964" y="2127513"/>
                </a:cubicBezTo>
                <a:cubicBezTo>
                  <a:pt x="2545677" y="2019923"/>
                  <a:pt x="2738160" y="1866413"/>
                  <a:pt x="2890636" y="1673146"/>
                </a:cubicBezTo>
                <a:close/>
                <a:moveTo>
                  <a:pt x="2973035" y="1284386"/>
                </a:moveTo>
                <a:cubicBezTo>
                  <a:pt x="2912066" y="1001840"/>
                  <a:pt x="2765308" y="751379"/>
                  <a:pt x="2561381" y="561108"/>
                </a:cubicBezTo>
                <a:cubicBezTo>
                  <a:pt x="2489321" y="656437"/>
                  <a:pt x="2431363" y="759225"/>
                  <a:pt x="2384553" y="865647"/>
                </a:cubicBezTo>
                <a:cubicBezTo>
                  <a:pt x="2604520" y="964977"/>
                  <a:pt x="2804622" y="1106677"/>
                  <a:pt x="2973035" y="1284386"/>
                </a:cubicBezTo>
                <a:close/>
                <a:moveTo>
                  <a:pt x="2974277" y="1897328"/>
                </a:moveTo>
                <a:cubicBezTo>
                  <a:pt x="2812488" y="2073933"/>
                  <a:pt x="2619878" y="2216690"/>
                  <a:pt x="2407486" y="2319665"/>
                </a:cubicBezTo>
                <a:cubicBezTo>
                  <a:pt x="2454169" y="2420503"/>
                  <a:pt x="2511856" y="2517376"/>
                  <a:pt x="2582047" y="2607468"/>
                </a:cubicBezTo>
                <a:cubicBezTo>
                  <a:pt x="2776399" y="2417974"/>
                  <a:pt x="2916061" y="2172750"/>
                  <a:pt x="2974277" y="1897328"/>
                </a:cubicBezTo>
                <a:close/>
                <a:moveTo>
                  <a:pt x="3185463" y="1593779"/>
                </a:moveTo>
                <a:cubicBezTo>
                  <a:pt x="3185463" y="2473999"/>
                  <a:pt x="2471904" y="3187558"/>
                  <a:pt x="1591684" y="3187558"/>
                </a:cubicBezTo>
                <a:cubicBezTo>
                  <a:pt x="738111" y="3187558"/>
                  <a:pt x="41261" y="2516549"/>
                  <a:pt x="1913" y="1673146"/>
                </a:cubicBezTo>
                <a:lnTo>
                  <a:pt x="0" y="1673146"/>
                </a:lnTo>
                <a:lnTo>
                  <a:pt x="0" y="1493146"/>
                </a:lnTo>
                <a:lnTo>
                  <a:pt x="2750" y="1493146"/>
                </a:lnTo>
                <a:cubicBezTo>
                  <a:pt x="50490" y="700174"/>
                  <a:pt x="679654" y="64473"/>
                  <a:pt x="1469785" y="6156"/>
                </a:cubicBezTo>
                <a:lnTo>
                  <a:pt x="1469785" y="0"/>
                </a:lnTo>
                <a:lnTo>
                  <a:pt x="1591684" y="0"/>
                </a:lnTo>
                <a:lnTo>
                  <a:pt x="1649785" y="0"/>
                </a:lnTo>
                <a:lnTo>
                  <a:pt x="1649785" y="2934"/>
                </a:lnTo>
                <a:cubicBezTo>
                  <a:pt x="2503127" y="31654"/>
                  <a:pt x="3185463" y="733032"/>
                  <a:pt x="3185463" y="159377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6" name="Block Arc 41">
            <a:extLst>
              <a:ext uri="{FF2B5EF4-FFF2-40B4-BE49-F238E27FC236}">
                <a16:creationId xmlns:a16="http://schemas.microsoft.com/office/drawing/2014/main" id="{39949893-05ED-44C7-999C-84CE9B52D118}"/>
              </a:ext>
            </a:extLst>
          </p:cNvPr>
          <p:cNvSpPr/>
          <p:nvPr/>
        </p:nvSpPr>
        <p:spPr>
          <a:xfrm>
            <a:off x="9408551" y="1424302"/>
            <a:ext cx="473301" cy="660394"/>
          </a:xfrm>
          <a:custGeom>
            <a:avLst/>
            <a:gdLst/>
            <a:ahLst/>
            <a:cxnLst/>
            <a:rect l="l" t="t" r="r" b="b"/>
            <a:pathLst>
              <a:path w="2512265" h="3505352">
                <a:moveTo>
                  <a:pt x="1276582" y="2106401"/>
                </a:moveTo>
                <a:cubicBezTo>
                  <a:pt x="1154832" y="2195007"/>
                  <a:pt x="1018024" y="2262207"/>
                  <a:pt x="871321" y="2302645"/>
                </a:cubicBezTo>
                <a:cubicBezTo>
                  <a:pt x="1041049" y="2346709"/>
                  <a:pt x="1216984" y="2342691"/>
                  <a:pt x="1380867" y="2295542"/>
                </a:cubicBezTo>
                <a:cubicBezTo>
                  <a:pt x="1352791" y="2227964"/>
                  <a:pt x="1317377" y="2164934"/>
                  <a:pt x="1276582" y="2106401"/>
                </a:cubicBezTo>
                <a:close/>
                <a:moveTo>
                  <a:pt x="931061" y="1768598"/>
                </a:moveTo>
                <a:lnTo>
                  <a:pt x="785084" y="2021438"/>
                </a:lnTo>
                <a:lnTo>
                  <a:pt x="684448" y="2196711"/>
                </a:lnTo>
                <a:cubicBezTo>
                  <a:pt x="868931" y="2169533"/>
                  <a:pt x="1041385" y="2098006"/>
                  <a:pt x="1189228" y="1991290"/>
                </a:cubicBezTo>
                <a:cubicBezTo>
                  <a:pt x="1113839" y="1904543"/>
                  <a:pt x="1026949" y="1829435"/>
                  <a:pt x="931061" y="1768598"/>
                </a:cubicBezTo>
                <a:close/>
                <a:moveTo>
                  <a:pt x="1626242" y="1739577"/>
                </a:moveTo>
                <a:cubicBezTo>
                  <a:pt x="1556851" y="1850020"/>
                  <a:pt x="1471526" y="1947792"/>
                  <a:pt x="1374302" y="2030973"/>
                </a:cubicBezTo>
                <a:cubicBezTo>
                  <a:pt x="1422822" y="2099916"/>
                  <a:pt x="1464618" y="2174537"/>
                  <a:pt x="1497466" y="2254701"/>
                </a:cubicBezTo>
                <a:cubicBezTo>
                  <a:pt x="1664534" y="2184833"/>
                  <a:pt x="1813198" y="2068027"/>
                  <a:pt x="1922549" y="1910651"/>
                </a:cubicBezTo>
                <a:close/>
                <a:moveTo>
                  <a:pt x="531158" y="1601275"/>
                </a:moveTo>
                <a:cubicBezTo>
                  <a:pt x="514831" y="1769123"/>
                  <a:pt x="535254" y="1939877"/>
                  <a:pt x="594029" y="2101141"/>
                </a:cubicBezTo>
                <a:lnTo>
                  <a:pt x="822377" y="1705631"/>
                </a:lnTo>
                <a:cubicBezTo>
                  <a:pt x="730789" y="1658398"/>
                  <a:pt x="632873" y="1623335"/>
                  <a:pt x="531158" y="1601275"/>
                </a:cubicBezTo>
                <a:close/>
                <a:moveTo>
                  <a:pt x="270885" y="1572115"/>
                </a:moveTo>
                <a:cubicBezTo>
                  <a:pt x="231457" y="1572339"/>
                  <a:pt x="191799" y="1574812"/>
                  <a:pt x="152057" y="1579894"/>
                </a:cubicBezTo>
                <a:cubicBezTo>
                  <a:pt x="195418" y="1760005"/>
                  <a:pt x="289893" y="1927350"/>
                  <a:pt x="428945" y="2058945"/>
                </a:cubicBezTo>
                <a:cubicBezTo>
                  <a:pt x="384418" y="1901749"/>
                  <a:pt x="371313" y="1738504"/>
                  <a:pt x="388331" y="1577832"/>
                </a:cubicBezTo>
                <a:cubicBezTo>
                  <a:pt x="349511" y="1573916"/>
                  <a:pt x="310313" y="1571891"/>
                  <a:pt x="270885" y="1572115"/>
                </a:cubicBezTo>
                <a:close/>
                <a:moveTo>
                  <a:pt x="1117422" y="1445810"/>
                </a:moveTo>
                <a:lnTo>
                  <a:pt x="992684" y="1661863"/>
                </a:lnTo>
                <a:cubicBezTo>
                  <a:pt x="1102065" y="1730612"/>
                  <a:pt x="1200940" y="1816138"/>
                  <a:pt x="1286200" y="1915345"/>
                </a:cubicBezTo>
                <a:cubicBezTo>
                  <a:pt x="1368713" y="1844119"/>
                  <a:pt x="1441290" y="1760865"/>
                  <a:pt x="1500981" y="1667258"/>
                </a:cubicBezTo>
                <a:close/>
                <a:moveTo>
                  <a:pt x="2092402" y="1221082"/>
                </a:moveTo>
                <a:cubicBezTo>
                  <a:pt x="2001593" y="1234047"/>
                  <a:pt x="1911092" y="1235450"/>
                  <a:pt x="1822337" y="1227227"/>
                </a:cubicBezTo>
                <a:cubicBezTo>
                  <a:pt x="1800443" y="1366691"/>
                  <a:pt x="1756170" y="1503162"/>
                  <a:pt x="1688847" y="1630684"/>
                </a:cubicBezTo>
                <a:lnTo>
                  <a:pt x="1987299" y="1802996"/>
                </a:lnTo>
                <a:cubicBezTo>
                  <a:pt x="2084887" y="1618081"/>
                  <a:pt x="2117858" y="1415133"/>
                  <a:pt x="2092402" y="1221082"/>
                </a:cubicBezTo>
                <a:close/>
                <a:moveTo>
                  <a:pt x="649579" y="1175701"/>
                </a:moveTo>
                <a:cubicBezTo>
                  <a:pt x="600911" y="1272240"/>
                  <a:pt x="566994" y="1374279"/>
                  <a:pt x="548013" y="1478728"/>
                </a:cubicBezTo>
                <a:cubicBezTo>
                  <a:pt x="665588" y="1503392"/>
                  <a:pt x="778659" y="1543786"/>
                  <a:pt x="883938" y="1599004"/>
                </a:cubicBezTo>
                <a:lnTo>
                  <a:pt x="1008644" y="1383007"/>
                </a:lnTo>
                <a:close/>
                <a:moveTo>
                  <a:pt x="1325201" y="1085928"/>
                </a:moveTo>
                <a:lnTo>
                  <a:pt x="1180226" y="1337032"/>
                </a:lnTo>
                <a:lnTo>
                  <a:pt x="1563461" y="1558293"/>
                </a:lnTo>
                <a:cubicBezTo>
                  <a:pt x="1621429" y="1447029"/>
                  <a:pt x="1659763" y="1328223"/>
                  <a:pt x="1679185" y="1206861"/>
                </a:cubicBezTo>
                <a:cubicBezTo>
                  <a:pt x="1555153" y="1183834"/>
                  <a:pt x="1435895" y="1143161"/>
                  <a:pt x="1325201" y="1085928"/>
                </a:cubicBezTo>
                <a:close/>
                <a:moveTo>
                  <a:pt x="216369" y="925587"/>
                </a:moveTo>
                <a:cubicBezTo>
                  <a:pt x="135862" y="1096620"/>
                  <a:pt x="108667" y="1281041"/>
                  <a:pt x="130011" y="1458436"/>
                </a:cubicBezTo>
                <a:cubicBezTo>
                  <a:pt x="222591" y="1446071"/>
                  <a:pt x="314795" y="1446181"/>
                  <a:pt x="405131" y="1455463"/>
                </a:cubicBezTo>
                <a:cubicBezTo>
                  <a:pt x="426945" y="1333935"/>
                  <a:pt x="466667" y="1215249"/>
                  <a:pt x="524206" y="1103317"/>
                </a:cubicBezTo>
                <a:close/>
                <a:moveTo>
                  <a:pt x="943246" y="797103"/>
                </a:moveTo>
                <a:cubicBezTo>
                  <a:pt x="853400" y="873630"/>
                  <a:pt x="774733" y="963960"/>
                  <a:pt x="711316" y="1066306"/>
                </a:cubicBezTo>
                <a:lnTo>
                  <a:pt x="1071447" y="1274228"/>
                </a:lnTo>
                <a:lnTo>
                  <a:pt x="1215869" y="1024081"/>
                </a:lnTo>
                <a:cubicBezTo>
                  <a:pt x="1115458" y="961776"/>
                  <a:pt x="1023809" y="885272"/>
                  <a:pt x="943246" y="797103"/>
                </a:cubicBezTo>
                <a:close/>
                <a:moveTo>
                  <a:pt x="1777831" y="614825"/>
                </a:moveTo>
                <a:cubicBezTo>
                  <a:pt x="1828108" y="774217"/>
                  <a:pt x="1847177" y="940426"/>
                  <a:pt x="1835302" y="1104709"/>
                </a:cubicBezTo>
                <a:cubicBezTo>
                  <a:pt x="1912529" y="1111680"/>
                  <a:pt x="1991200" y="1110618"/>
                  <a:pt x="2070135" y="1099634"/>
                </a:cubicBezTo>
                <a:cubicBezTo>
                  <a:pt x="2023430" y="916066"/>
                  <a:pt x="1923963" y="746103"/>
                  <a:pt x="1777831" y="614825"/>
                </a:cubicBezTo>
                <a:close/>
                <a:moveTo>
                  <a:pt x="1613169" y="587153"/>
                </a:moveTo>
                <a:lnTo>
                  <a:pt x="1386789" y="979253"/>
                </a:lnTo>
                <a:cubicBezTo>
                  <a:pt x="1482593" y="1028182"/>
                  <a:pt x="1585369" y="1063521"/>
                  <a:pt x="1692132" y="1084514"/>
                </a:cubicBezTo>
                <a:cubicBezTo>
                  <a:pt x="1702376" y="916614"/>
                  <a:pt x="1676765" y="746730"/>
                  <a:pt x="1613169" y="587153"/>
                </a:cubicBezTo>
                <a:close/>
                <a:moveTo>
                  <a:pt x="1500307" y="531421"/>
                </a:moveTo>
                <a:cubicBezTo>
                  <a:pt x="1333628" y="560682"/>
                  <a:pt x="1177718" y="626786"/>
                  <a:pt x="1041762" y="721997"/>
                </a:cubicBezTo>
                <a:cubicBezTo>
                  <a:pt x="1111912" y="797410"/>
                  <a:pt x="1191076" y="863204"/>
                  <a:pt x="1277416" y="917480"/>
                </a:cubicBezTo>
                <a:close/>
                <a:moveTo>
                  <a:pt x="708730" y="442269"/>
                </a:moveTo>
                <a:cubicBezTo>
                  <a:pt x="536145" y="518354"/>
                  <a:pt x="384460" y="645249"/>
                  <a:pt x="277225" y="815684"/>
                </a:cubicBezTo>
                <a:lnTo>
                  <a:pt x="586010" y="993961"/>
                </a:lnTo>
                <a:cubicBezTo>
                  <a:pt x="658009" y="876621"/>
                  <a:pt x="747803" y="773217"/>
                  <a:pt x="850548" y="685844"/>
                </a:cubicBezTo>
                <a:cubicBezTo>
                  <a:pt x="795399" y="611028"/>
                  <a:pt x="747545" y="529652"/>
                  <a:pt x="708730" y="442269"/>
                </a:cubicBezTo>
                <a:close/>
                <a:moveTo>
                  <a:pt x="1114411" y="355452"/>
                </a:moveTo>
                <a:cubicBezTo>
                  <a:pt x="1016499" y="355167"/>
                  <a:pt x="919324" y="369705"/>
                  <a:pt x="826255" y="398131"/>
                </a:cubicBezTo>
                <a:cubicBezTo>
                  <a:pt x="858722" y="474940"/>
                  <a:pt x="900618" y="545829"/>
                  <a:pt x="948599" y="611249"/>
                </a:cubicBezTo>
                <a:cubicBezTo>
                  <a:pt x="1085375" y="512974"/>
                  <a:pt x="1240825" y="441488"/>
                  <a:pt x="1406980" y="401715"/>
                </a:cubicBezTo>
                <a:cubicBezTo>
                  <a:pt x="1310969" y="370847"/>
                  <a:pt x="1212322" y="355738"/>
                  <a:pt x="1114411" y="355452"/>
                </a:cubicBezTo>
                <a:close/>
                <a:moveTo>
                  <a:pt x="1776283" y="295101"/>
                </a:moveTo>
                <a:lnTo>
                  <a:pt x="1710896" y="408983"/>
                </a:lnTo>
                <a:cubicBezTo>
                  <a:pt x="2209777" y="726145"/>
                  <a:pt x="2373723" y="1383396"/>
                  <a:pt x="2075153" y="1900534"/>
                </a:cubicBezTo>
                <a:cubicBezTo>
                  <a:pt x="1777480" y="2416119"/>
                  <a:pt x="1129323" y="2603192"/>
                  <a:pt x="606057" y="2333243"/>
                </a:cubicBezTo>
                <a:lnTo>
                  <a:pt x="534769" y="2457402"/>
                </a:lnTo>
                <a:cubicBezTo>
                  <a:pt x="1115347" y="2755664"/>
                  <a:pt x="1834151" y="2554240"/>
                  <a:pt x="2173557" y="1987198"/>
                </a:cubicBezTo>
                <a:cubicBezTo>
                  <a:pt x="2520801" y="1407062"/>
                  <a:pt x="2343129" y="657734"/>
                  <a:pt x="1776283" y="295101"/>
                </a:cubicBezTo>
                <a:close/>
                <a:moveTo>
                  <a:pt x="1831804" y="0"/>
                </a:moveTo>
                <a:cubicBezTo>
                  <a:pt x="1881515" y="0"/>
                  <a:pt x="1921814" y="40299"/>
                  <a:pt x="1921814" y="90010"/>
                </a:cubicBezTo>
                <a:cubicBezTo>
                  <a:pt x="1921814" y="123853"/>
                  <a:pt x="1903137" y="153333"/>
                  <a:pt x="1874873" y="167531"/>
                </a:cubicBezTo>
                <a:cubicBezTo>
                  <a:pt x="2505724" y="579432"/>
                  <a:pt x="2701456" y="1419035"/>
                  <a:pt x="2311836" y="2069966"/>
                </a:cubicBezTo>
                <a:cubicBezTo>
                  <a:pt x="2067801" y="2477672"/>
                  <a:pt x="1650037" y="2717958"/>
                  <a:pt x="1209422" y="2750781"/>
                </a:cubicBezTo>
                <a:lnTo>
                  <a:pt x="1209422" y="3191198"/>
                </a:lnTo>
                <a:cubicBezTo>
                  <a:pt x="1228953" y="3190691"/>
                  <a:pt x="1248332" y="3191937"/>
                  <a:pt x="1267595" y="3193449"/>
                </a:cubicBezTo>
                <a:cubicBezTo>
                  <a:pt x="1660899" y="3224325"/>
                  <a:pt x="1926978" y="3358049"/>
                  <a:pt x="1884661" y="3503570"/>
                </a:cubicBezTo>
                <a:lnTo>
                  <a:pt x="318693" y="3505352"/>
                </a:lnTo>
                <a:cubicBezTo>
                  <a:pt x="273700" y="3359367"/>
                  <a:pt x="539657" y="3224666"/>
                  <a:pt x="934393" y="3193515"/>
                </a:cubicBezTo>
                <a:lnTo>
                  <a:pt x="993398" y="3191208"/>
                </a:lnTo>
                <a:lnTo>
                  <a:pt x="993398" y="2750894"/>
                </a:lnTo>
                <a:cubicBezTo>
                  <a:pt x="812915" y="2737642"/>
                  <a:pt x="632784" y="2688481"/>
                  <a:pt x="463078" y="2601537"/>
                </a:cubicBezTo>
                <a:cubicBezTo>
                  <a:pt x="463677" y="2602537"/>
                  <a:pt x="463694" y="2603560"/>
                  <a:pt x="463694" y="2604587"/>
                </a:cubicBezTo>
                <a:cubicBezTo>
                  <a:pt x="463694" y="2654298"/>
                  <a:pt x="423395" y="2694597"/>
                  <a:pt x="373684" y="2694597"/>
                </a:cubicBezTo>
                <a:cubicBezTo>
                  <a:pt x="323973" y="2694597"/>
                  <a:pt x="283674" y="2654298"/>
                  <a:pt x="283674" y="2604587"/>
                </a:cubicBezTo>
                <a:cubicBezTo>
                  <a:pt x="283674" y="2554876"/>
                  <a:pt x="323973" y="2514577"/>
                  <a:pt x="373684" y="2514577"/>
                </a:cubicBezTo>
                <a:lnTo>
                  <a:pt x="377019" y="2515250"/>
                </a:lnTo>
                <a:lnTo>
                  <a:pt x="511820" y="2280472"/>
                </a:lnTo>
                <a:lnTo>
                  <a:pt x="495824" y="2271237"/>
                </a:lnTo>
                <a:lnTo>
                  <a:pt x="496783" y="2269575"/>
                </a:lnTo>
                <a:cubicBezTo>
                  <a:pt x="34226" y="1964050"/>
                  <a:pt x="-130424" y="1362029"/>
                  <a:pt x="110016" y="864184"/>
                </a:cubicBezTo>
                <a:lnTo>
                  <a:pt x="106296" y="862036"/>
                </a:lnTo>
                <a:lnTo>
                  <a:pt x="148828" y="788370"/>
                </a:lnTo>
                <a:lnTo>
                  <a:pt x="169099" y="753258"/>
                </a:lnTo>
                <a:lnTo>
                  <a:pt x="170873" y="754281"/>
                </a:lnTo>
                <a:cubicBezTo>
                  <a:pt x="475914" y="264737"/>
                  <a:pt x="1106018" y="92008"/>
                  <a:pt x="1617242" y="355196"/>
                </a:cubicBezTo>
                <a:lnTo>
                  <a:pt x="1748044" y="127384"/>
                </a:lnTo>
                <a:lnTo>
                  <a:pt x="1751959" y="129632"/>
                </a:lnTo>
                <a:cubicBezTo>
                  <a:pt x="1745165" y="117975"/>
                  <a:pt x="1741794" y="104386"/>
                  <a:pt x="1741794" y="90010"/>
                </a:cubicBezTo>
                <a:cubicBezTo>
                  <a:pt x="1741794" y="40299"/>
                  <a:pt x="1782093" y="0"/>
                  <a:pt x="183180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7" name="Right Triangle 17">
            <a:extLst>
              <a:ext uri="{FF2B5EF4-FFF2-40B4-BE49-F238E27FC236}">
                <a16:creationId xmlns:a16="http://schemas.microsoft.com/office/drawing/2014/main" id="{6ADCC979-BA1C-4251-B6F5-CE5AA2B72FD0}"/>
              </a:ext>
            </a:extLst>
          </p:cNvPr>
          <p:cNvSpPr/>
          <p:nvPr/>
        </p:nvSpPr>
        <p:spPr>
          <a:xfrm>
            <a:off x="7705746" y="4600959"/>
            <a:ext cx="385790" cy="546392"/>
          </a:xfrm>
          <a:custGeom>
            <a:avLst/>
            <a:gdLst/>
            <a:ahLst/>
            <a:cxnLst/>
            <a:rect l="l" t="t" r="r" b="b"/>
            <a:pathLst>
              <a:path w="2387678" h="3240000">
                <a:moveTo>
                  <a:pt x="1645041" y="17032"/>
                </a:moveTo>
                <a:lnTo>
                  <a:pt x="2376264" y="17032"/>
                </a:lnTo>
                <a:lnTo>
                  <a:pt x="2376264" y="17033"/>
                </a:lnTo>
                <a:lnTo>
                  <a:pt x="1645042" y="17033"/>
                </a:lnTo>
                <a:close/>
                <a:moveTo>
                  <a:pt x="0" y="17032"/>
                </a:moveTo>
                <a:lnTo>
                  <a:pt x="1379678" y="17032"/>
                </a:lnTo>
                <a:lnTo>
                  <a:pt x="1379678" y="996125"/>
                </a:lnTo>
                <a:lnTo>
                  <a:pt x="2376264" y="996125"/>
                </a:lnTo>
                <a:lnTo>
                  <a:pt x="2376264" y="3240000"/>
                </a:lnTo>
                <a:lnTo>
                  <a:pt x="0" y="3240000"/>
                </a:lnTo>
                <a:close/>
                <a:moveTo>
                  <a:pt x="1498869" y="0"/>
                </a:moveTo>
                <a:lnTo>
                  <a:pt x="2387678" y="888809"/>
                </a:lnTo>
                <a:lnTo>
                  <a:pt x="1498869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8" name="Oval 27">
            <a:extLst>
              <a:ext uri="{FF2B5EF4-FFF2-40B4-BE49-F238E27FC236}">
                <a16:creationId xmlns:a16="http://schemas.microsoft.com/office/drawing/2014/main" id="{7DB6E0EE-B33A-443E-887E-C319F0DAF534}"/>
              </a:ext>
            </a:extLst>
          </p:cNvPr>
          <p:cNvSpPr/>
          <p:nvPr/>
        </p:nvSpPr>
        <p:spPr>
          <a:xfrm>
            <a:off x="4418496" y="5469184"/>
            <a:ext cx="409732" cy="779216"/>
          </a:xfrm>
          <a:custGeom>
            <a:avLst/>
            <a:gdLst/>
            <a:ahLst/>
            <a:cxnLst/>
            <a:rect l="l" t="t" r="r" b="b"/>
            <a:pathLst>
              <a:path w="1703664" h="3240001">
                <a:moveTo>
                  <a:pt x="952533" y="2024463"/>
                </a:moveTo>
                <a:lnTo>
                  <a:pt x="856710" y="2024464"/>
                </a:lnTo>
                <a:lnTo>
                  <a:pt x="649879" y="2143878"/>
                </a:lnTo>
                <a:lnTo>
                  <a:pt x="728753" y="2280491"/>
                </a:lnTo>
                <a:lnTo>
                  <a:pt x="800462" y="2239090"/>
                </a:lnTo>
                <a:lnTo>
                  <a:pt x="800462" y="2476837"/>
                </a:lnTo>
                <a:lnTo>
                  <a:pt x="649878" y="2476837"/>
                </a:lnTo>
                <a:lnTo>
                  <a:pt x="649878" y="2634602"/>
                </a:lnTo>
                <a:lnTo>
                  <a:pt x="1067658" y="2634602"/>
                </a:lnTo>
                <a:lnTo>
                  <a:pt x="1067657" y="2476837"/>
                </a:lnTo>
                <a:lnTo>
                  <a:pt x="952532" y="2476837"/>
                </a:lnTo>
                <a:lnTo>
                  <a:pt x="952532" y="2151292"/>
                </a:lnTo>
                <a:lnTo>
                  <a:pt x="952534" y="2151291"/>
                </a:lnTo>
                <a:close/>
                <a:moveTo>
                  <a:pt x="851832" y="1776101"/>
                </a:moveTo>
                <a:cubicBezTo>
                  <a:pt x="1189868" y="1776101"/>
                  <a:pt x="1463900" y="2050133"/>
                  <a:pt x="1463900" y="2388169"/>
                </a:cubicBezTo>
                <a:cubicBezTo>
                  <a:pt x="1463900" y="2726205"/>
                  <a:pt x="1189868" y="3000237"/>
                  <a:pt x="851832" y="3000237"/>
                </a:cubicBezTo>
                <a:cubicBezTo>
                  <a:pt x="513796" y="3000237"/>
                  <a:pt x="239764" y="2726205"/>
                  <a:pt x="239764" y="2388169"/>
                </a:cubicBezTo>
                <a:cubicBezTo>
                  <a:pt x="239764" y="2050133"/>
                  <a:pt x="513796" y="1776101"/>
                  <a:pt x="851832" y="1776101"/>
                </a:cubicBezTo>
                <a:close/>
                <a:moveTo>
                  <a:pt x="851832" y="1689019"/>
                </a:moveTo>
                <a:cubicBezTo>
                  <a:pt x="465702" y="1689019"/>
                  <a:pt x="152682" y="2002039"/>
                  <a:pt x="152682" y="2388169"/>
                </a:cubicBezTo>
                <a:cubicBezTo>
                  <a:pt x="152682" y="2774299"/>
                  <a:pt x="465702" y="3087319"/>
                  <a:pt x="851832" y="3087319"/>
                </a:cubicBezTo>
                <a:cubicBezTo>
                  <a:pt x="1237962" y="3087319"/>
                  <a:pt x="1550982" y="2774299"/>
                  <a:pt x="1550982" y="2388169"/>
                </a:cubicBezTo>
                <a:cubicBezTo>
                  <a:pt x="1550982" y="2002039"/>
                  <a:pt x="1237962" y="1689019"/>
                  <a:pt x="851832" y="1689019"/>
                </a:cubicBezTo>
                <a:close/>
                <a:moveTo>
                  <a:pt x="851832" y="1536337"/>
                </a:moveTo>
                <a:cubicBezTo>
                  <a:pt x="1322286" y="1536337"/>
                  <a:pt x="1703664" y="1917715"/>
                  <a:pt x="1703664" y="2388169"/>
                </a:cubicBezTo>
                <a:cubicBezTo>
                  <a:pt x="1703664" y="2858623"/>
                  <a:pt x="1322286" y="3240001"/>
                  <a:pt x="851832" y="3240001"/>
                </a:cubicBezTo>
                <a:cubicBezTo>
                  <a:pt x="381378" y="3240001"/>
                  <a:pt x="0" y="2858623"/>
                  <a:pt x="0" y="2388169"/>
                </a:cubicBezTo>
                <a:cubicBezTo>
                  <a:pt x="0" y="1917715"/>
                  <a:pt x="381378" y="1536337"/>
                  <a:pt x="851832" y="1536337"/>
                </a:cubicBezTo>
                <a:close/>
                <a:moveTo>
                  <a:pt x="1173126" y="1"/>
                </a:moveTo>
                <a:lnTo>
                  <a:pt x="1383673" y="1"/>
                </a:lnTo>
                <a:lnTo>
                  <a:pt x="1383673" y="954514"/>
                </a:lnTo>
                <a:lnTo>
                  <a:pt x="1173126" y="1187717"/>
                </a:lnTo>
                <a:close/>
                <a:moveTo>
                  <a:pt x="619488" y="0"/>
                </a:moveTo>
                <a:lnTo>
                  <a:pt x="1099698" y="0"/>
                </a:lnTo>
                <a:lnTo>
                  <a:pt x="1099698" y="1265464"/>
                </a:lnTo>
                <a:lnTo>
                  <a:pt x="859593" y="1532640"/>
                </a:lnTo>
                <a:lnTo>
                  <a:pt x="619488" y="1265464"/>
                </a:lnTo>
                <a:close/>
                <a:moveTo>
                  <a:pt x="335512" y="0"/>
                </a:moveTo>
                <a:lnTo>
                  <a:pt x="546059" y="0"/>
                </a:lnTo>
                <a:lnTo>
                  <a:pt x="546059" y="1166181"/>
                </a:lnTo>
                <a:lnTo>
                  <a:pt x="335512" y="92745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9" name="Parallelogram 15">
            <a:extLst>
              <a:ext uri="{FF2B5EF4-FFF2-40B4-BE49-F238E27FC236}">
                <a16:creationId xmlns:a16="http://schemas.microsoft.com/office/drawing/2014/main" id="{24ABDD0B-564D-4579-ACF2-A3B23447A0E6}"/>
              </a:ext>
            </a:extLst>
          </p:cNvPr>
          <p:cNvSpPr/>
          <p:nvPr/>
        </p:nvSpPr>
        <p:spPr>
          <a:xfrm rot="16200000">
            <a:off x="8536863" y="3545131"/>
            <a:ext cx="598764" cy="648141"/>
          </a:xfrm>
          <a:custGeom>
            <a:avLst/>
            <a:gdLst/>
            <a:ahLst/>
            <a:cxnLst/>
            <a:rect l="l" t="t" r="r" b="b"/>
            <a:pathLst>
              <a:path w="2993176" h="3240001">
                <a:moveTo>
                  <a:pt x="1299907" y="647892"/>
                </a:moveTo>
                <a:lnTo>
                  <a:pt x="665509" y="1620000"/>
                </a:lnTo>
                <a:lnTo>
                  <a:pt x="1299907" y="2592108"/>
                </a:lnTo>
                <a:lnTo>
                  <a:pt x="634398" y="2592108"/>
                </a:lnTo>
                <a:lnTo>
                  <a:pt x="0" y="1620000"/>
                </a:lnTo>
                <a:lnTo>
                  <a:pt x="634398" y="647892"/>
                </a:lnTo>
                <a:close/>
                <a:moveTo>
                  <a:pt x="2993176" y="1620001"/>
                </a:moveTo>
                <a:lnTo>
                  <a:pt x="1913056" y="3240001"/>
                </a:lnTo>
                <a:lnTo>
                  <a:pt x="1782206" y="3043749"/>
                </a:lnTo>
                <a:lnTo>
                  <a:pt x="1110064" y="3043749"/>
                </a:lnTo>
                <a:cubicBezTo>
                  <a:pt x="1089036" y="3096599"/>
                  <a:pt x="1037333" y="3133759"/>
                  <a:pt x="976952" y="3133759"/>
                </a:cubicBezTo>
                <a:cubicBezTo>
                  <a:pt x="923853" y="3133759"/>
                  <a:pt x="877466" y="3105022"/>
                  <a:pt x="854540" y="3061058"/>
                </a:cubicBezTo>
                <a:lnTo>
                  <a:pt x="302383" y="3169763"/>
                </a:lnTo>
                <a:lnTo>
                  <a:pt x="302383" y="2809723"/>
                </a:lnTo>
                <a:lnTo>
                  <a:pt x="854540" y="2918427"/>
                </a:lnTo>
                <a:cubicBezTo>
                  <a:pt x="877466" y="2874463"/>
                  <a:pt x="923853" y="2845727"/>
                  <a:pt x="976952" y="2845727"/>
                </a:cubicBezTo>
                <a:cubicBezTo>
                  <a:pt x="1037333" y="2845727"/>
                  <a:pt x="1089036" y="2882887"/>
                  <a:pt x="1110064" y="2935737"/>
                </a:cubicBezTo>
                <a:lnTo>
                  <a:pt x="1710190" y="2935737"/>
                </a:lnTo>
                <a:lnTo>
                  <a:pt x="832936" y="1620001"/>
                </a:lnTo>
                <a:lnTo>
                  <a:pt x="191305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0" name="Round Same Side Corner Rectangle 21">
            <a:extLst>
              <a:ext uri="{FF2B5EF4-FFF2-40B4-BE49-F238E27FC236}">
                <a16:creationId xmlns:a16="http://schemas.microsoft.com/office/drawing/2014/main" id="{A705FB8C-4E2D-4F93-8F3B-7B97C7830918}"/>
              </a:ext>
            </a:extLst>
          </p:cNvPr>
          <p:cNvSpPr/>
          <p:nvPr/>
        </p:nvSpPr>
        <p:spPr>
          <a:xfrm rot="10800000">
            <a:off x="9311063" y="2543932"/>
            <a:ext cx="386665" cy="436639"/>
          </a:xfrm>
          <a:custGeom>
            <a:avLst/>
            <a:gdLst/>
            <a:ahLst/>
            <a:cxnLst/>
            <a:rect l="l" t="t" r="r" b="b"/>
            <a:pathLst>
              <a:path w="2880320" h="3252576">
                <a:moveTo>
                  <a:pt x="612726" y="2220771"/>
                </a:moveTo>
                <a:cubicBezTo>
                  <a:pt x="662432" y="2220771"/>
                  <a:pt x="702726" y="2180477"/>
                  <a:pt x="702726" y="2130771"/>
                </a:cubicBezTo>
                <a:lnTo>
                  <a:pt x="702726" y="438771"/>
                </a:lnTo>
                <a:cubicBezTo>
                  <a:pt x="702726" y="389065"/>
                  <a:pt x="662432" y="348771"/>
                  <a:pt x="612726" y="348771"/>
                </a:cubicBezTo>
                <a:cubicBezTo>
                  <a:pt x="563020" y="348771"/>
                  <a:pt x="522726" y="389065"/>
                  <a:pt x="522726" y="438771"/>
                </a:cubicBezTo>
                <a:lnTo>
                  <a:pt x="522726" y="2130771"/>
                </a:lnTo>
                <a:cubicBezTo>
                  <a:pt x="522726" y="2180477"/>
                  <a:pt x="563020" y="2220771"/>
                  <a:pt x="612726" y="2220771"/>
                </a:cubicBezTo>
                <a:close/>
                <a:moveTo>
                  <a:pt x="1188790" y="2220771"/>
                </a:moveTo>
                <a:cubicBezTo>
                  <a:pt x="1238496" y="2220771"/>
                  <a:pt x="1278790" y="2180477"/>
                  <a:pt x="1278790" y="2130771"/>
                </a:cubicBezTo>
                <a:lnTo>
                  <a:pt x="1278790" y="438771"/>
                </a:lnTo>
                <a:cubicBezTo>
                  <a:pt x="1278790" y="389065"/>
                  <a:pt x="1238496" y="348771"/>
                  <a:pt x="1188790" y="348771"/>
                </a:cubicBezTo>
                <a:cubicBezTo>
                  <a:pt x="1139084" y="348771"/>
                  <a:pt x="1098790" y="389065"/>
                  <a:pt x="1098790" y="438771"/>
                </a:cubicBezTo>
                <a:lnTo>
                  <a:pt x="1098790" y="2130771"/>
                </a:lnTo>
                <a:cubicBezTo>
                  <a:pt x="1098790" y="2180477"/>
                  <a:pt x="1139084" y="2220771"/>
                  <a:pt x="1188790" y="2220771"/>
                </a:cubicBezTo>
                <a:close/>
                <a:moveTo>
                  <a:pt x="1764854" y="2220771"/>
                </a:moveTo>
                <a:cubicBezTo>
                  <a:pt x="1814560" y="2220771"/>
                  <a:pt x="1854854" y="2180477"/>
                  <a:pt x="1854854" y="2130771"/>
                </a:cubicBezTo>
                <a:lnTo>
                  <a:pt x="1854854" y="438771"/>
                </a:lnTo>
                <a:cubicBezTo>
                  <a:pt x="1854854" y="389065"/>
                  <a:pt x="1814560" y="348771"/>
                  <a:pt x="1764854" y="348771"/>
                </a:cubicBezTo>
                <a:cubicBezTo>
                  <a:pt x="1715148" y="348771"/>
                  <a:pt x="1674854" y="389065"/>
                  <a:pt x="1674854" y="438771"/>
                </a:cubicBezTo>
                <a:lnTo>
                  <a:pt x="1674854" y="2130771"/>
                </a:lnTo>
                <a:cubicBezTo>
                  <a:pt x="1674854" y="2180477"/>
                  <a:pt x="1715148" y="2220771"/>
                  <a:pt x="1764854" y="2220771"/>
                </a:cubicBezTo>
                <a:close/>
                <a:moveTo>
                  <a:pt x="2340918" y="2220771"/>
                </a:moveTo>
                <a:cubicBezTo>
                  <a:pt x="2390624" y="2220771"/>
                  <a:pt x="2430918" y="2180477"/>
                  <a:pt x="2430918" y="2130771"/>
                </a:cubicBezTo>
                <a:lnTo>
                  <a:pt x="2430918" y="438771"/>
                </a:lnTo>
                <a:cubicBezTo>
                  <a:pt x="2430918" y="389065"/>
                  <a:pt x="2390624" y="348771"/>
                  <a:pt x="2340918" y="348771"/>
                </a:cubicBezTo>
                <a:cubicBezTo>
                  <a:pt x="2291212" y="348771"/>
                  <a:pt x="2250918" y="389065"/>
                  <a:pt x="2250918" y="438771"/>
                </a:cubicBezTo>
                <a:lnTo>
                  <a:pt x="2250918" y="2130771"/>
                </a:lnTo>
                <a:cubicBezTo>
                  <a:pt x="2250918" y="2180477"/>
                  <a:pt x="2291212" y="2220771"/>
                  <a:pt x="2340918" y="2220771"/>
                </a:cubicBezTo>
                <a:close/>
                <a:moveTo>
                  <a:pt x="2784182" y="2519920"/>
                </a:moveTo>
                <a:lnTo>
                  <a:pt x="96136" y="2519920"/>
                </a:lnTo>
                <a:lnTo>
                  <a:pt x="96136" y="419995"/>
                </a:lnTo>
                <a:cubicBezTo>
                  <a:pt x="96136" y="188038"/>
                  <a:pt x="284174" y="0"/>
                  <a:pt x="516131" y="0"/>
                </a:cubicBezTo>
                <a:lnTo>
                  <a:pt x="2364187" y="0"/>
                </a:lnTo>
                <a:cubicBezTo>
                  <a:pt x="2596144" y="0"/>
                  <a:pt x="2784182" y="188038"/>
                  <a:pt x="2784182" y="419995"/>
                </a:cubicBezTo>
                <a:close/>
                <a:moveTo>
                  <a:pt x="1687966" y="3252576"/>
                </a:moveTo>
                <a:lnTo>
                  <a:pt x="1192350" y="3252576"/>
                </a:lnTo>
                <a:cubicBezTo>
                  <a:pt x="1129224" y="3252576"/>
                  <a:pt x="1078050" y="3201402"/>
                  <a:pt x="1078050" y="3138276"/>
                </a:cubicBezTo>
                <a:lnTo>
                  <a:pt x="1078050" y="3023976"/>
                </a:lnTo>
                <a:lnTo>
                  <a:pt x="60008" y="3023976"/>
                </a:lnTo>
                <a:cubicBezTo>
                  <a:pt x="26866" y="3023976"/>
                  <a:pt x="0" y="2997110"/>
                  <a:pt x="0" y="2963968"/>
                </a:cubicBezTo>
                <a:lnTo>
                  <a:pt x="0" y="2723944"/>
                </a:lnTo>
                <a:cubicBezTo>
                  <a:pt x="0" y="2690802"/>
                  <a:pt x="26866" y="2663936"/>
                  <a:pt x="60008" y="2663936"/>
                </a:cubicBezTo>
                <a:lnTo>
                  <a:pt x="2820312" y="2663936"/>
                </a:lnTo>
                <a:cubicBezTo>
                  <a:pt x="2853454" y="2663936"/>
                  <a:pt x="2880320" y="2690802"/>
                  <a:pt x="2880320" y="2723944"/>
                </a:cubicBezTo>
                <a:lnTo>
                  <a:pt x="2880320" y="2963968"/>
                </a:lnTo>
                <a:cubicBezTo>
                  <a:pt x="2880320" y="2997110"/>
                  <a:pt x="2853454" y="3023976"/>
                  <a:pt x="2820312" y="3023976"/>
                </a:cubicBezTo>
                <a:lnTo>
                  <a:pt x="1802266" y="3023976"/>
                </a:lnTo>
                <a:lnTo>
                  <a:pt x="1802266" y="3138276"/>
                </a:lnTo>
                <a:cubicBezTo>
                  <a:pt x="1802266" y="3201402"/>
                  <a:pt x="1751092" y="3252576"/>
                  <a:pt x="1687966" y="325257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1" name="Oval 26">
            <a:extLst>
              <a:ext uri="{FF2B5EF4-FFF2-40B4-BE49-F238E27FC236}">
                <a16:creationId xmlns:a16="http://schemas.microsoft.com/office/drawing/2014/main" id="{A8611118-4553-45C9-837B-A5EA5C617D63}"/>
              </a:ext>
            </a:extLst>
          </p:cNvPr>
          <p:cNvSpPr/>
          <p:nvPr/>
        </p:nvSpPr>
        <p:spPr>
          <a:xfrm>
            <a:off x="6966942" y="3587275"/>
            <a:ext cx="472482" cy="563852"/>
          </a:xfrm>
          <a:custGeom>
            <a:avLst/>
            <a:gdLst/>
            <a:ahLst/>
            <a:cxnLst/>
            <a:rect l="l" t="t" r="r" b="b"/>
            <a:pathLst>
              <a:path w="2543357" h="3035197">
                <a:moveTo>
                  <a:pt x="1932497" y="885460"/>
                </a:moveTo>
                <a:lnTo>
                  <a:pt x="1858608" y="981586"/>
                </a:lnTo>
                <a:cubicBezTo>
                  <a:pt x="2087948" y="1157874"/>
                  <a:pt x="2221364" y="1431493"/>
                  <a:pt x="2219022" y="1720748"/>
                </a:cubicBezTo>
                <a:lnTo>
                  <a:pt x="2340261" y="1721729"/>
                </a:lnTo>
                <a:cubicBezTo>
                  <a:pt x="2342911" y="1394473"/>
                  <a:pt x="2191967" y="1084907"/>
                  <a:pt x="1932497" y="885460"/>
                </a:cubicBezTo>
                <a:close/>
                <a:moveTo>
                  <a:pt x="1028922" y="281987"/>
                </a:moveTo>
                <a:cubicBezTo>
                  <a:pt x="1157068" y="321344"/>
                  <a:pt x="1128134" y="299573"/>
                  <a:pt x="1193247" y="332230"/>
                </a:cubicBezTo>
                <a:cubicBezTo>
                  <a:pt x="1269854" y="451410"/>
                  <a:pt x="1301375" y="602654"/>
                  <a:pt x="1295736" y="739575"/>
                </a:cubicBezTo>
                <a:cubicBezTo>
                  <a:pt x="1418781" y="730097"/>
                  <a:pt x="1391656" y="622269"/>
                  <a:pt x="1842154" y="674175"/>
                </a:cubicBezTo>
                <a:cubicBezTo>
                  <a:pt x="2251963" y="725703"/>
                  <a:pt x="2543357" y="1202505"/>
                  <a:pt x="2543357" y="1911138"/>
                </a:cubicBezTo>
                <a:cubicBezTo>
                  <a:pt x="2543357" y="2619771"/>
                  <a:pt x="2228290" y="3174439"/>
                  <a:pt x="1189012" y="3004227"/>
                </a:cubicBezTo>
                <a:cubicBezTo>
                  <a:pt x="266689" y="3142266"/>
                  <a:pt x="99973" y="2479414"/>
                  <a:pt x="24671" y="2089269"/>
                </a:cubicBezTo>
                <a:cubicBezTo>
                  <a:pt x="-50631" y="1699124"/>
                  <a:pt x="9514" y="922425"/>
                  <a:pt x="737199" y="663358"/>
                </a:cubicBezTo>
                <a:cubicBezTo>
                  <a:pt x="1021153" y="585721"/>
                  <a:pt x="1093645" y="690425"/>
                  <a:pt x="1216376" y="728497"/>
                </a:cubicBezTo>
                <a:cubicBezTo>
                  <a:pt x="1183268" y="569368"/>
                  <a:pt x="1135766" y="458984"/>
                  <a:pt x="1028922" y="281987"/>
                </a:cubicBezTo>
                <a:close/>
                <a:moveTo>
                  <a:pt x="1919942" y="47"/>
                </a:moveTo>
                <a:cubicBezTo>
                  <a:pt x="2086542" y="1491"/>
                  <a:pt x="2263938" y="35583"/>
                  <a:pt x="2350876" y="60453"/>
                </a:cubicBezTo>
                <a:cubicBezTo>
                  <a:pt x="2672784" y="174000"/>
                  <a:pt x="2321773" y="213881"/>
                  <a:pt x="2220060" y="345654"/>
                </a:cubicBezTo>
                <a:cubicBezTo>
                  <a:pt x="2118347" y="477427"/>
                  <a:pt x="2005019" y="609932"/>
                  <a:pt x="1770740" y="609932"/>
                </a:cubicBezTo>
                <a:lnTo>
                  <a:pt x="1326444" y="614956"/>
                </a:lnTo>
                <a:lnTo>
                  <a:pt x="1346541" y="320533"/>
                </a:lnTo>
                <a:cubicBezTo>
                  <a:pt x="1401807" y="115484"/>
                  <a:pt x="1563158" y="44336"/>
                  <a:pt x="1760692" y="11037"/>
                </a:cubicBezTo>
                <a:cubicBezTo>
                  <a:pt x="1810076" y="2712"/>
                  <a:pt x="1864409" y="-434"/>
                  <a:pt x="1919942" y="47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2" name="Freeform 32">
            <a:extLst>
              <a:ext uri="{FF2B5EF4-FFF2-40B4-BE49-F238E27FC236}">
                <a16:creationId xmlns:a16="http://schemas.microsoft.com/office/drawing/2014/main" id="{9C5A04AA-A50B-457A-A783-D941E78BCCDF}"/>
              </a:ext>
            </a:extLst>
          </p:cNvPr>
          <p:cNvSpPr/>
          <p:nvPr/>
        </p:nvSpPr>
        <p:spPr>
          <a:xfrm>
            <a:off x="4360223" y="1480860"/>
            <a:ext cx="597487" cy="547278"/>
          </a:xfrm>
          <a:custGeom>
            <a:avLst/>
            <a:gdLst/>
            <a:ahLst/>
            <a:cxnLst/>
            <a:rect l="l" t="t" r="r" b="b"/>
            <a:pathLst>
              <a:path w="3210745" h="2940925">
                <a:moveTo>
                  <a:pt x="340528" y="2526682"/>
                </a:moveTo>
                <a:cubicBezTo>
                  <a:pt x="280875" y="2526682"/>
                  <a:pt x="232516" y="2575041"/>
                  <a:pt x="232516" y="2634694"/>
                </a:cubicBezTo>
                <a:cubicBezTo>
                  <a:pt x="232516" y="2694347"/>
                  <a:pt x="280875" y="2742706"/>
                  <a:pt x="340528" y="2742706"/>
                </a:cubicBezTo>
                <a:cubicBezTo>
                  <a:pt x="400181" y="2742706"/>
                  <a:pt x="448540" y="2694347"/>
                  <a:pt x="448540" y="2634694"/>
                </a:cubicBezTo>
                <a:cubicBezTo>
                  <a:pt x="448540" y="2575041"/>
                  <a:pt x="400181" y="2526682"/>
                  <a:pt x="340528" y="2526682"/>
                </a:cubicBezTo>
                <a:close/>
                <a:moveTo>
                  <a:pt x="1821636" y="152"/>
                </a:moveTo>
                <a:cubicBezTo>
                  <a:pt x="1920275" y="-4956"/>
                  <a:pt x="2051571" y="119306"/>
                  <a:pt x="2102482" y="278737"/>
                </a:cubicBezTo>
                <a:cubicBezTo>
                  <a:pt x="2192513" y="649582"/>
                  <a:pt x="1575154" y="1213351"/>
                  <a:pt x="2006019" y="1236931"/>
                </a:cubicBezTo>
                <a:cubicBezTo>
                  <a:pt x="2310412" y="1206920"/>
                  <a:pt x="2473326" y="1176910"/>
                  <a:pt x="2803442" y="1166192"/>
                </a:cubicBezTo>
                <a:cubicBezTo>
                  <a:pt x="3103547" y="1170479"/>
                  <a:pt x="3152850" y="1361260"/>
                  <a:pt x="3002798" y="1564903"/>
                </a:cubicBezTo>
                <a:cubicBezTo>
                  <a:pt x="3191435" y="1575621"/>
                  <a:pt x="3347919" y="1869296"/>
                  <a:pt x="3022090" y="1989338"/>
                </a:cubicBezTo>
                <a:cubicBezTo>
                  <a:pt x="3332913" y="2182262"/>
                  <a:pt x="3154994" y="2426634"/>
                  <a:pt x="2977074" y="2471650"/>
                </a:cubicBezTo>
                <a:cubicBezTo>
                  <a:pt x="3127127" y="2606697"/>
                  <a:pt x="3109978" y="2709590"/>
                  <a:pt x="2957782" y="2793191"/>
                </a:cubicBezTo>
                <a:cubicBezTo>
                  <a:pt x="2620164" y="2932526"/>
                  <a:pt x="1747715" y="3028988"/>
                  <a:pt x="1253613" y="2818914"/>
                </a:cubicBezTo>
                <a:cubicBezTo>
                  <a:pt x="1018944" y="2738561"/>
                  <a:pt x="869067" y="2654318"/>
                  <a:pt x="700568" y="2648441"/>
                </a:cubicBezTo>
                <a:lnTo>
                  <a:pt x="700568" y="2796242"/>
                </a:lnTo>
                <a:cubicBezTo>
                  <a:pt x="700568" y="2860729"/>
                  <a:pt x="648291" y="2913006"/>
                  <a:pt x="583804" y="2913006"/>
                </a:cubicBezTo>
                <a:lnTo>
                  <a:pt x="0" y="2913006"/>
                </a:lnTo>
                <a:lnTo>
                  <a:pt x="0" y="1400838"/>
                </a:lnTo>
                <a:lnTo>
                  <a:pt x="583804" y="1400838"/>
                </a:lnTo>
                <a:cubicBezTo>
                  <a:pt x="648291" y="1400838"/>
                  <a:pt x="700568" y="1453115"/>
                  <a:pt x="700568" y="1517602"/>
                </a:cubicBezTo>
                <a:lnTo>
                  <a:pt x="700568" y="1571674"/>
                </a:lnTo>
                <a:cubicBezTo>
                  <a:pt x="721537" y="1568378"/>
                  <a:pt x="746526" y="1559634"/>
                  <a:pt x="784162" y="1539180"/>
                </a:cubicBezTo>
                <a:cubicBezTo>
                  <a:pt x="831321" y="1421281"/>
                  <a:pt x="890271" y="1323747"/>
                  <a:pt x="1034964" y="1191915"/>
                </a:cubicBezTo>
                <a:cubicBezTo>
                  <a:pt x="1257900" y="851081"/>
                  <a:pt x="1628744" y="677449"/>
                  <a:pt x="1703770" y="169413"/>
                </a:cubicBezTo>
                <a:cubicBezTo>
                  <a:pt x="1715024" y="52855"/>
                  <a:pt x="1762452" y="3217"/>
                  <a:pt x="1821636" y="15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3" name="Rounded Rectangle 10">
            <a:extLst>
              <a:ext uri="{FF2B5EF4-FFF2-40B4-BE49-F238E27FC236}">
                <a16:creationId xmlns:a16="http://schemas.microsoft.com/office/drawing/2014/main" id="{B55467B8-5BFB-46FE-82D2-AA896BC192F1}"/>
              </a:ext>
            </a:extLst>
          </p:cNvPr>
          <p:cNvSpPr/>
          <p:nvPr/>
        </p:nvSpPr>
        <p:spPr>
          <a:xfrm>
            <a:off x="8534202" y="2515987"/>
            <a:ext cx="372169" cy="492524"/>
          </a:xfrm>
          <a:custGeom>
            <a:avLst/>
            <a:gdLst/>
            <a:ahLst/>
            <a:cxnLst/>
            <a:rect l="l" t="t" r="r" b="b"/>
            <a:pathLst>
              <a:path w="2448272" h="3240000">
                <a:moveTo>
                  <a:pt x="1358676" y="2676152"/>
                </a:moveTo>
                <a:cubicBezTo>
                  <a:pt x="1327753" y="2676152"/>
                  <a:pt x="1302685" y="2701220"/>
                  <a:pt x="1302685" y="2732143"/>
                </a:cubicBezTo>
                <a:lnTo>
                  <a:pt x="1302685" y="2956101"/>
                </a:lnTo>
                <a:cubicBezTo>
                  <a:pt x="1302685" y="2987024"/>
                  <a:pt x="1327753" y="3012092"/>
                  <a:pt x="1358676" y="3012092"/>
                </a:cubicBezTo>
                <a:lnTo>
                  <a:pt x="1582634" y="3012092"/>
                </a:lnTo>
                <a:cubicBezTo>
                  <a:pt x="1613557" y="3012092"/>
                  <a:pt x="1638625" y="2987024"/>
                  <a:pt x="1638625" y="2956101"/>
                </a:cubicBezTo>
                <a:lnTo>
                  <a:pt x="1638625" y="2732143"/>
                </a:lnTo>
                <a:cubicBezTo>
                  <a:pt x="1638625" y="2701220"/>
                  <a:pt x="1613557" y="2676152"/>
                  <a:pt x="1582634" y="2676152"/>
                </a:cubicBezTo>
                <a:close/>
                <a:moveTo>
                  <a:pt x="837062" y="2676152"/>
                </a:moveTo>
                <a:cubicBezTo>
                  <a:pt x="806139" y="2676152"/>
                  <a:pt x="781071" y="2701220"/>
                  <a:pt x="781071" y="2732143"/>
                </a:cubicBezTo>
                <a:lnTo>
                  <a:pt x="781071" y="2956101"/>
                </a:lnTo>
                <a:cubicBezTo>
                  <a:pt x="781071" y="2987024"/>
                  <a:pt x="806139" y="3012092"/>
                  <a:pt x="837062" y="3012092"/>
                </a:cubicBezTo>
                <a:lnTo>
                  <a:pt x="1061020" y="3012092"/>
                </a:lnTo>
                <a:cubicBezTo>
                  <a:pt x="1091943" y="3012092"/>
                  <a:pt x="1117011" y="2987024"/>
                  <a:pt x="1117011" y="2956101"/>
                </a:cubicBezTo>
                <a:lnTo>
                  <a:pt x="1117011" y="2732143"/>
                </a:lnTo>
                <a:cubicBezTo>
                  <a:pt x="1117011" y="2701220"/>
                  <a:pt x="1091943" y="2676152"/>
                  <a:pt x="1061020" y="2676152"/>
                </a:cubicBezTo>
                <a:close/>
                <a:moveTo>
                  <a:pt x="315448" y="2676152"/>
                </a:moveTo>
                <a:cubicBezTo>
                  <a:pt x="284525" y="2676152"/>
                  <a:pt x="259457" y="2701220"/>
                  <a:pt x="259457" y="2732143"/>
                </a:cubicBezTo>
                <a:lnTo>
                  <a:pt x="259457" y="2956101"/>
                </a:lnTo>
                <a:cubicBezTo>
                  <a:pt x="259457" y="2987024"/>
                  <a:pt x="284525" y="3012092"/>
                  <a:pt x="315448" y="3012092"/>
                </a:cubicBezTo>
                <a:lnTo>
                  <a:pt x="539406" y="3012092"/>
                </a:lnTo>
                <a:cubicBezTo>
                  <a:pt x="570329" y="3012092"/>
                  <a:pt x="595397" y="2987024"/>
                  <a:pt x="595397" y="2956101"/>
                </a:cubicBezTo>
                <a:lnTo>
                  <a:pt x="595397" y="2732143"/>
                </a:lnTo>
                <a:cubicBezTo>
                  <a:pt x="595397" y="2701220"/>
                  <a:pt x="570329" y="2676152"/>
                  <a:pt x="539406" y="2676152"/>
                </a:cubicBezTo>
                <a:close/>
                <a:moveTo>
                  <a:pt x="1880291" y="2179832"/>
                </a:moveTo>
                <a:cubicBezTo>
                  <a:pt x="1849368" y="2179832"/>
                  <a:pt x="1824300" y="2204900"/>
                  <a:pt x="1824300" y="2235823"/>
                </a:cubicBezTo>
                <a:lnTo>
                  <a:pt x="1824300" y="2956101"/>
                </a:lnTo>
                <a:cubicBezTo>
                  <a:pt x="1824300" y="2987024"/>
                  <a:pt x="1849368" y="3012092"/>
                  <a:pt x="1880291" y="3012092"/>
                </a:cubicBezTo>
                <a:lnTo>
                  <a:pt x="2104249" y="3012092"/>
                </a:lnTo>
                <a:cubicBezTo>
                  <a:pt x="2135172" y="3012092"/>
                  <a:pt x="2160240" y="2987024"/>
                  <a:pt x="2160240" y="2956101"/>
                </a:cubicBezTo>
                <a:lnTo>
                  <a:pt x="2160240" y="2235823"/>
                </a:lnTo>
                <a:cubicBezTo>
                  <a:pt x="2160240" y="2204900"/>
                  <a:pt x="2135172" y="2179832"/>
                  <a:pt x="2104249" y="2179832"/>
                </a:cubicBezTo>
                <a:close/>
                <a:moveTo>
                  <a:pt x="1358676" y="2179832"/>
                </a:moveTo>
                <a:cubicBezTo>
                  <a:pt x="1327753" y="2179832"/>
                  <a:pt x="1302685" y="2204900"/>
                  <a:pt x="1302685" y="2235823"/>
                </a:cubicBezTo>
                <a:lnTo>
                  <a:pt x="1302685" y="2459781"/>
                </a:lnTo>
                <a:cubicBezTo>
                  <a:pt x="1302685" y="2490704"/>
                  <a:pt x="1327753" y="2515772"/>
                  <a:pt x="1358676" y="2515772"/>
                </a:cubicBezTo>
                <a:lnTo>
                  <a:pt x="1582634" y="2515772"/>
                </a:lnTo>
                <a:cubicBezTo>
                  <a:pt x="1613557" y="2515772"/>
                  <a:pt x="1638625" y="2490704"/>
                  <a:pt x="1638625" y="2459781"/>
                </a:cubicBezTo>
                <a:lnTo>
                  <a:pt x="1638625" y="2235823"/>
                </a:lnTo>
                <a:cubicBezTo>
                  <a:pt x="1638625" y="2204900"/>
                  <a:pt x="1613557" y="2179832"/>
                  <a:pt x="1582634" y="2179832"/>
                </a:cubicBezTo>
                <a:close/>
                <a:moveTo>
                  <a:pt x="837062" y="2179832"/>
                </a:moveTo>
                <a:cubicBezTo>
                  <a:pt x="806139" y="2179832"/>
                  <a:pt x="781071" y="2204900"/>
                  <a:pt x="781071" y="2235823"/>
                </a:cubicBezTo>
                <a:lnTo>
                  <a:pt x="781071" y="2459781"/>
                </a:lnTo>
                <a:cubicBezTo>
                  <a:pt x="781071" y="2490704"/>
                  <a:pt x="806139" y="2515772"/>
                  <a:pt x="837062" y="2515772"/>
                </a:cubicBezTo>
                <a:lnTo>
                  <a:pt x="1061020" y="2515772"/>
                </a:lnTo>
                <a:cubicBezTo>
                  <a:pt x="1091943" y="2515772"/>
                  <a:pt x="1117011" y="2490704"/>
                  <a:pt x="1117011" y="2459781"/>
                </a:cubicBezTo>
                <a:lnTo>
                  <a:pt x="1117011" y="2235823"/>
                </a:lnTo>
                <a:cubicBezTo>
                  <a:pt x="1117011" y="2204900"/>
                  <a:pt x="1091943" y="2179832"/>
                  <a:pt x="1061020" y="2179832"/>
                </a:cubicBezTo>
                <a:close/>
                <a:moveTo>
                  <a:pt x="315448" y="2179832"/>
                </a:moveTo>
                <a:cubicBezTo>
                  <a:pt x="284525" y="2179832"/>
                  <a:pt x="259457" y="2204900"/>
                  <a:pt x="259457" y="2235823"/>
                </a:cubicBezTo>
                <a:lnTo>
                  <a:pt x="259457" y="2459781"/>
                </a:lnTo>
                <a:cubicBezTo>
                  <a:pt x="259457" y="2490704"/>
                  <a:pt x="284525" y="2515772"/>
                  <a:pt x="315448" y="2515772"/>
                </a:cubicBezTo>
                <a:lnTo>
                  <a:pt x="539406" y="2515772"/>
                </a:lnTo>
                <a:cubicBezTo>
                  <a:pt x="570329" y="2515772"/>
                  <a:pt x="595397" y="2490704"/>
                  <a:pt x="595397" y="2459781"/>
                </a:cubicBezTo>
                <a:lnTo>
                  <a:pt x="595397" y="2235823"/>
                </a:lnTo>
                <a:cubicBezTo>
                  <a:pt x="595397" y="2204900"/>
                  <a:pt x="570329" y="2179832"/>
                  <a:pt x="539406" y="2179832"/>
                </a:cubicBezTo>
                <a:close/>
                <a:moveTo>
                  <a:pt x="1880291" y="1683512"/>
                </a:moveTo>
                <a:cubicBezTo>
                  <a:pt x="1849368" y="1683512"/>
                  <a:pt x="1824300" y="1708580"/>
                  <a:pt x="1824300" y="1739503"/>
                </a:cubicBezTo>
                <a:lnTo>
                  <a:pt x="1824300" y="1963461"/>
                </a:lnTo>
                <a:cubicBezTo>
                  <a:pt x="1824300" y="1994384"/>
                  <a:pt x="1849368" y="2019452"/>
                  <a:pt x="1880291" y="2019452"/>
                </a:cubicBezTo>
                <a:lnTo>
                  <a:pt x="2104249" y="2019452"/>
                </a:lnTo>
                <a:cubicBezTo>
                  <a:pt x="2135172" y="2019452"/>
                  <a:pt x="2160240" y="1994384"/>
                  <a:pt x="2160240" y="1963461"/>
                </a:cubicBezTo>
                <a:lnTo>
                  <a:pt x="2160240" y="1739503"/>
                </a:lnTo>
                <a:cubicBezTo>
                  <a:pt x="2160240" y="1708580"/>
                  <a:pt x="2135172" y="1683512"/>
                  <a:pt x="2104249" y="1683512"/>
                </a:cubicBezTo>
                <a:close/>
                <a:moveTo>
                  <a:pt x="1358676" y="1683512"/>
                </a:moveTo>
                <a:cubicBezTo>
                  <a:pt x="1327753" y="1683512"/>
                  <a:pt x="1302685" y="1708580"/>
                  <a:pt x="1302685" y="1739503"/>
                </a:cubicBezTo>
                <a:lnTo>
                  <a:pt x="1302685" y="1963461"/>
                </a:lnTo>
                <a:cubicBezTo>
                  <a:pt x="1302685" y="1994384"/>
                  <a:pt x="1327753" y="2019452"/>
                  <a:pt x="1358676" y="2019452"/>
                </a:cubicBezTo>
                <a:lnTo>
                  <a:pt x="1582634" y="2019452"/>
                </a:lnTo>
                <a:cubicBezTo>
                  <a:pt x="1613557" y="2019452"/>
                  <a:pt x="1638625" y="1994384"/>
                  <a:pt x="1638625" y="1963461"/>
                </a:cubicBezTo>
                <a:lnTo>
                  <a:pt x="1638625" y="1739503"/>
                </a:lnTo>
                <a:cubicBezTo>
                  <a:pt x="1638625" y="1708580"/>
                  <a:pt x="1613557" y="1683512"/>
                  <a:pt x="1582634" y="1683512"/>
                </a:cubicBezTo>
                <a:close/>
                <a:moveTo>
                  <a:pt x="837062" y="1683512"/>
                </a:moveTo>
                <a:cubicBezTo>
                  <a:pt x="806139" y="1683512"/>
                  <a:pt x="781071" y="1708580"/>
                  <a:pt x="781071" y="1739503"/>
                </a:cubicBezTo>
                <a:lnTo>
                  <a:pt x="781071" y="1963461"/>
                </a:lnTo>
                <a:cubicBezTo>
                  <a:pt x="781071" y="1994384"/>
                  <a:pt x="806139" y="2019452"/>
                  <a:pt x="837062" y="2019452"/>
                </a:cubicBezTo>
                <a:lnTo>
                  <a:pt x="1061020" y="2019452"/>
                </a:lnTo>
                <a:cubicBezTo>
                  <a:pt x="1091943" y="2019452"/>
                  <a:pt x="1117011" y="1994384"/>
                  <a:pt x="1117011" y="1963461"/>
                </a:cubicBezTo>
                <a:lnTo>
                  <a:pt x="1117011" y="1739503"/>
                </a:lnTo>
                <a:cubicBezTo>
                  <a:pt x="1117011" y="1708580"/>
                  <a:pt x="1091943" y="1683512"/>
                  <a:pt x="1061020" y="1683512"/>
                </a:cubicBezTo>
                <a:close/>
                <a:moveTo>
                  <a:pt x="315448" y="1683512"/>
                </a:moveTo>
                <a:cubicBezTo>
                  <a:pt x="284525" y="1683512"/>
                  <a:pt x="259457" y="1708580"/>
                  <a:pt x="259457" y="1739503"/>
                </a:cubicBezTo>
                <a:lnTo>
                  <a:pt x="259457" y="1963461"/>
                </a:lnTo>
                <a:cubicBezTo>
                  <a:pt x="259457" y="1994384"/>
                  <a:pt x="284525" y="2019452"/>
                  <a:pt x="315448" y="2019452"/>
                </a:cubicBezTo>
                <a:lnTo>
                  <a:pt x="539406" y="2019452"/>
                </a:lnTo>
                <a:cubicBezTo>
                  <a:pt x="570329" y="2019452"/>
                  <a:pt x="595397" y="1994384"/>
                  <a:pt x="595397" y="1963461"/>
                </a:cubicBezTo>
                <a:lnTo>
                  <a:pt x="595397" y="1739503"/>
                </a:lnTo>
                <a:cubicBezTo>
                  <a:pt x="595397" y="1708580"/>
                  <a:pt x="570329" y="1683512"/>
                  <a:pt x="539406" y="1683512"/>
                </a:cubicBezTo>
                <a:close/>
                <a:moveTo>
                  <a:pt x="1880291" y="1187192"/>
                </a:moveTo>
                <a:cubicBezTo>
                  <a:pt x="1849368" y="1187192"/>
                  <a:pt x="1824300" y="1212260"/>
                  <a:pt x="1824300" y="1243183"/>
                </a:cubicBezTo>
                <a:lnTo>
                  <a:pt x="1824300" y="1467141"/>
                </a:lnTo>
                <a:cubicBezTo>
                  <a:pt x="1824300" y="1498064"/>
                  <a:pt x="1849368" y="1523132"/>
                  <a:pt x="1880291" y="1523132"/>
                </a:cubicBezTo>
                <a:lnTo>
                  <a:pt x="2104249" y="1523132"/>
                </a:lnTo>
                <a:cubicBezTo>
                  <a:pt x="2135172" y="1523132"/>
                  <a:pt x="2160240" y="1498064"/>
                  <a:pt x="2160240" y="1467141"/>
                </a:cubicBezTo>
                <a:lnTo>
                  <a:pt x="2160240" y="1243183"/>
                </a:lnTo>
                <a:cubicBezTo>
                  <a:pt x="2160240" y="1212260"/>
                  <a:pt x="2135172" y="1187192"/>
                  <a:pt x="2104249" y="1187192"/>
                </a:cubicBezTo>
                <a:close/>
                <a:moveTo>
                  <a:pt x="1358676" y="1187192"/>
                </a:moveTo>
                <a:cubicBezTo>
                  <a:pt x="1327753" y="1187192"/>
                  <a:pt x="1302685" y="1212260"/>
                  <a:pt x="1302685" y="1243183"/>
                </a:cubicBezTo>
                <a:lnTo>
                  <a:pt x="1302685" y="1467141"/>
                </a:lnTo>
                <a:cubicBezTo>
                  <a:pt x="1302685" y="1498064"/>
                  <a:pt x="1327753" y="1523132"/>
                  <a:pt x="1358676" y="1523132"/>
                </a:cubicBezTo>
                <a:lnTo>
                  <a:pt x="1582634" y="1523132"/>
                </a:lnTo>
                <a:cubicBezTo>
                  <a:pt x="1613557" y="1523132"/>
                  <a:pt x="1638625" y="1498064"/>
                  <a:pt x="1638625" y="1467141"/>
                </a:cubicBezTo>
                <a:lnTo>
                  <a:pt x="1638625" y="1243183"/>
                </a:lnTo>
                <a:cubicBezTo>
                  <a:pt x="1638625" y="1212260"/>
                  <a:pt x="1613557" y="1187192"/>
                  <a:pt x="1582634" y="1187192"/>
                </a:cubicBezTo>
                <a:close/>
                <a:moveTo>
                  <a:pt x="837062" y="1187192"/>
                </a:moveTo>
                <a:cubicBezTo>
                  <a:pt x="806139" y="1187192"/>
                  <a:pt x="781071" y="1212260"/>
                  <a:pt x="781071" y="1243183"/>
                </a:cubicBezTo>
                <a:lnTo>
                  <a:pt x="781071" y="1467141"/>
                </a:lnTo>
                <a:cubicBezTo>
                  <a:pt x="781071" y="1498064"/>
                  <a:pt x="806139" y="1523132"/>
                  <a:pt x="837062" y="1523132"/>
                </a:cubicBezTo>
                <a:lnTo>
                  <a:pt x="1061020" y="1523132"/>
                </a:lnTo>
                <a:cubicBezTo>
                  <a:pt x="1091943" y="1523132"/>
                  <a:pt x="1117011" y="1498064"/>
                  <a:pt x="1117011" y="1467141"/>
                </a:cubicBezTo>
                <a:lnTo>
                  <a:pt x="1117011" y="1243183"/>
                </a:lnTo>
                <a:cubicBezTo>
                  <a:pt x="1117011" y="1212260"/>
                  <a:pt x="1091943" y="1187192"/>
                  <a:pt x="1061020" y="1187192"/>
                </a:cubicBezTo>
                <a:close/>
                <a:moveTo>
                  <a:pt x="315448" y="1187192"/>
                </a:moveTo>
                <a:cubicBezTo>
                  <a:pt x="284525" y="1187192"/>
                  <a:pt x="259457" y="1212260"/>
                  <a:pt x="259457" y="1243183"/>
                </a:cubicBezTo>
                <a:lnTo>
                  <a:pt x="259457" y="1467141"/>
                </a:lnTo>
                <a:cubicBezTo>
                  <a:pt x="259457" y="1498064"/>
                  <a:pt x="284525" y="1523132"/>
                  <a:pt x="315448" y="1523132"/>
                </a:cubicBezTo>
                <a:lnTo>
                  <a:pt x="539406" y="1523132"/>
                </a:lnTo>
                <a:cubicBezTo>
                  <a:pt x="570329" y="1523132"/>
                  <a:pt x="595397" y="1498064"/>
                  <a:pt x="595397" y="1467141"/>
                </a:cubicBezTo>
                <a:lnTo>
                  <a:pt x="595397" y="1243183"/>
                </a:lnTo>
                <a:cubicBezTo>
                  <a:pt x="595397" y="1212260"/>
                  <a:pt x="570329" y="1187192"/>
                  <a:pt x="539406" y="1187192"/>
                </a:cubicBezTo>
                <a:close/>
                <a:moveTo>
                  <a:pt x="348041" y="163575"/>
                </a:moveTo>
                <a:cubicBezTo>
                  <a:pt x="275130" y="163575"/>
                  <a:pt x="216024" y="222681"/>
                  <a:pt x="216024" y="295592"/>
                </a:cubicBezTo>
                <a:lnTo>
                  <a:pt x="216024" y="823646"/>
                </a:lnTo>
                <a:cubicBezTo>
                  <a:pt x="216024" y="896557"/>
                  <a:pt x="275130" y="955663"/>
                  <a:pt x="348041" y="955663"/>
                </a:cubicBezTo>
                <a:lnTo>
                  <a:pt x="2100231" y="955663"/>
                </a:lnTo>
                <a:cubicBezTo>
                  <a:pt x="2173142" y="955663"/>
                  <a:pt x="2232248" y="896557"/>
                  <a:pt x="2232248" y="823646"/>
                </a:cubicBezTo>
                <a:lnTo>
                  <a:pt x="2232248" y="295592"/>
                </a:lnTo>
                <a:cubicBezTo>
                  <a:pt x="2232248" y="222681"/>
                  <a:pt x="2173142" y="163575"/>
                  <a:pt x="2100231" y="163575"/>
                </a:cubicBezTo>
                <a:close/>
                <a:moveTo>
                  <a:pt x="265172" y="0"/>
                </a:moveTo>
                <a:lnTo>
                  <a:pt x="2183100" y="0"/>
                </a:lnTo>
                <a:cubicBezTo>
                  <a:pt x="2329550" y="0"/>
                  <a:pt x="2448272" y="118722"/>
                  <a:pt x="2448272" y="265172"/>
                </a:cubicBezTo>
                <a:lnTo>
                  <a:pt x="2448272" y="2974828"/>
                </a:lnTo>
                <a:cubicBezTo>
                  <a:pt x="2448272" y="3121278"/>
                  <a:pt x="2329550" y="3240000"/>
                  <a:pt x="2183100" y="3240000"/>
                </a:cubicBezTo>
                <a:lnTo>
                  <a:pt x="265172" y="3240000"/>
                </a:lnTo>
                <a:cubicBezTo>
                  <a:pt x="118722" y="3240000"/>
                  <a:pt x="0" y="3121278"/>
                  <a:pt x="0" y="2974828"/>
                </a:cubicBezTo>
                <a:lnTo>
                  <a:pt x="0" y="265172"/>
                </a:lnTo>
                <a:cubicBezTo>
                  <a:pt x="0" y="118722"/>
                  <a:pt x="118722" y="0"/>
                  <a:pt x="26517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4" name="Rounded Rectangle 32">
            <a:extLst>
              <a:ext uri="{FF2B5EF4-FFF2-40B4-BE49-F238E27FC236}">
                <a16:creationId xmlns:a16="http://schemas.microsoft.com/office/drawing/2014/main" id="{A7C45BCB-0B8E-4E0E-842A-DD554B68B1C0}"/>
              </a:ext>
            </a:extLst>
          </p:cNvPr>
          <p:cNvSpPr/>
          <p:nvPr/>
        </p:nvSpPr>
        <p:spPr>
          <a:xfrm>
            <a:off x="10179594" y="3623455"/>
            <a:ext cx="491492" cy="49149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19696" y="2510955"/>
                </a:moveTo>
                <a:lnTo>
                  <a:pt x="2019696" y="2797359"/>
                </a:lnTo>
                <a:lnTo>
                  <a:pt x="2914589" y="2797359"/>
                </a:lnTo>
                <a:lnTo>
                  <a:pt x="2914589" y="2510955"/>
                </a:lnTo>
                <a:close/>
                <a:moveTo>
                  <a:pt x="2019696" y="2081348"/>
                </a:moveTo>
                <a:lnTo>
                  <a:pt x="2019696" y="2367752"/>
                </a:lnTo>
                <a:lnTo>
                  <a:pt x="2914589" y="2367752"/>
                </a:lnTo>
                <a:lnTo>
                  <a:pt x="2914589" y="2081348"/>
                </a:lnTo>
                <a:close/>
                <a:moveTo>
                  <a:pt x="580710" y="2021703"/>
                </a:moveTo>
                <a:lnTo>
                  <a:pt x="378191" y="2224222"/>
                </a:lnTo>
                <a:lnTo>
                  <a:pt x="593323" y="2439354"/>
                </a:lnTo>
                <a:lnTo>
                  <a:pt x="378191" y="2654485"/>
                </a:lnTo>
                <a:lnTo>
                  <a:pt x="580710" y="2857004"/>
                </a:lnTo>
                <a:lnTo>
                  <a:pt x="795842" y="2641872"/>
                </a:lnTo>
                <a:lnTo>
                  <a:pt x="1010973" y="2857004"/>
                </a:lnTo>
                <a:lnTo>
                  <a:pt x="1213492" y="2654485"/>
                </a:lnTo>
                <a:lnTo>
                  <a:pt x="998360" y="2439354"/>
                </a:lnTo>
                <a:lnTo>
                  <a:pt x="1213492" y="2224222"/>
                </a:lnTo>
                <a:lnTo>
                  <a:pt x="1010973" y="2021703"/>
                </a:lnTo>
                <a:lnTo>
                  <a:pt x="795842" y="2236835"/>
                </a:lnTo>
                <a:close/>
                <a:moveTo>
                  <a:pt x="1656000" y="1656001"/>
                </a:moveTo>
                <a:lnTo>
                  <a:pt x="3240000" y="1656001"/>
                </a:lnTo>
                <a:lnTo>
                  <a:pt x="3240000" y="2699989"/>
                </a:lnTo>
                <a:cubicBezTo>
                  <a:pt x="3240000" y="2998229"/>
                  <a:pt x="2998229" y="3240000"/>
                  <a:pt x="2699989" y="3240000"/>
                </a:cubicBezTo>
                <a:lnTo>
                  <a:pt x="1656000" y="3240000"/>
                </a:lnTo>
                <a:close/>
                <a:moveTo>
                  <a:pt x="0" y="1656001"/>
                </a:moveTo>
                <a:lnTo>
                  <a:pt x="1584000" y="1656001"/>
                </a:lnTo>
                <a:lnTo>
                  <a:pt x="1584000" y="3240000"/>
                </a:lnTo>
                <a:lnTo>
                  <a:pt x="540011" y="3240000"/>
                </a:lnTo>
                <a:cubicBezTo>
                  <a:pt x="241771" y="3240000"/>
                  <a:pt x="0" y="2998229"/>
                  <a:pt x="0" y="2699989"/>
                </a:cubicBezTo>
                <a:close/>
                <a:moveTo>
                  <a:pt x="2467143" y="957859"/>
                </a:moveTo>
                <a:cubicBezTo>
                  <a:pt x="2388055" y="957859"/>
                  <a:pt x="2323941" y="1021973"/>
                  <a:pt x="2323941" y="1101061"/>
                </a:cubicBezTo>
                <a:cubicBezTo>
                  <a:pt x="2323941" y="1180149"/>
                  <a:pt x="2388055" y="1244263"/>
                  <a:pt x="2467143" y="1244263"/>
                </a:cubicBezTo>
                <a:cubicBezTo>
                  <a:pt x="2546231" y="1244263"/>
                  <a:pt x="2610345" y="1180149"/>
                  <a:pt x="2610345" y="1101061"/>
                </a:cubicBezTo>
                <a:cubicBezTo>
                  <a:pt x="2610345" y="1021973"/>
                  <a:pt x="2546231" y="957859"/>
                  <a:pt x="2467143" y="957859"/>
                </a:cubicBezTo>
                <a:close/>
                <a:moveTo>
                  <a:pt x="2019696" y="635775"/>
                </a:moveTo>
                <a:lnTo>
                  <a:pt x="2019696" y="922180"/>
                </a:lnTo>
                <a:lnTo>
                  <a:pt x="2914589" y="922180"/>
                </a:lnTo>
                <a:lnTo>
                  <a:pt x="2914589" y="635775"/>
                </a:lnTo>
                <a:close/>
                <a:moveTo>
                  <a:pt x="652639" y="331531"/>
                </a:moveTo>
                <a:lnTo>
                  <a:pt x="652639" y="635775"/>
                </a:lnTo>
                <a:lnTo>
                  <a:pt x="348395" y="635775"/>
                </a:lnTo>
                <a:lnTo>
                  <a:pt x="348395" y="922180"/>
                </a:lnTo>
                <a:lnTo>
                  <a:pt x="652639" y="922180"/>
                </a:lnTo>
                <a:lnTo>
                  <a:pt x="652639" y="1226424"/>
                </a:lnTo>
                <a:lnTo>
                  <a:pt x="939044" y="1226424"/>
                </a:lnTo>
                <a:lnTo>
                  <a:pt x="939044" y="922180"/>
                </a:lnTo>
                <a:lnTo>
                  <a:pt x="1243288" y="922180"/>
                </a:lnTo>
                <a:lnTo>
                  <a:pt x="1243288" y="635775"/>
                </a:lnTo>
                <a:lnTo>
                  <a:pt x="939044" y="635775"/>
                </a:lnTo>
                <a:lnTo>
                  <a:pt x="939044" y="331531"/>
                </a:lnTo>
                <a:close/>
                <a:moveTo>
                  <a:pt x="2467143" y="313692"/>
                </a:moveTo>
                <a:cubicBezTo>
                  <a:pt x="2388055" y="313692"/>
                  <a:pt x="2323941" y="377806"/>
                  <a:pt x="2323941" y="456894"/>
                </a:cubicBezTo>
                <a:cubicBezTo>
                  <a:pt x="2323941" y="535982"/>
                  <a:pt x="2388055" y="600096"/>
                  <a:pt x="2467143" y="600096"/>
                </a:cubicBezTo>
                <a:cubicBezTo>
                  <a:pt x="2546231" y="600096"/>
                  <a:pt x="2610345" y="535982"/>
                  <a:pt x="2610345" y="456894"/>
                </a:cubicBezTo>
                <a:cubicBezTo>
                  <a:pt x="2610345" y="377806"/>
                  <a:pt x="2546231" y="313692"/>
                  <a:pt x="2467143" y="313692"/>
                </a:cubicBezTo>
                <a:close/>
                <a:moveTo>
                  <a:pt x="540011" y="0"/>
                </a:moveTo>
                <a:lnTo>
                  <a:pt x="2699989" y="0"/>
                </a:lnTo>
                <a:cubicBezTo>
                  <a:pt x="2998229" y="0"/>
                  <a:pt x="3240000" y="241771"/>
                  <a:pt x="3240000" y="540011"/>
                </a:cubicBezTo>
                <a:lnTo>
                  <a:pt x="3240000" y="1584001"/>
                </a:lnTo>
                <a:lnTo>
                  <a:pt x="1656000" y="1584001"/>
                </a:lnTo>
                <a:lnTo>
                  <a:pt x="1656000" y="1"/>
                </a:lnTo>
                <a:lnTo>
                  <a:pt x="1584000" y="1"/>
                </a:lnTo>
                <a:lnTo>
                  <a:pt x="1584000" y="1584001"/>
                </a:lnTo>
                <a:lnTo>
                  <a:pt x="0" y="1584001"/>
                </a:lnTo>
                <a:lnTo>
                  <a:pt x="0" y="540011"/>
                </a:lnTo>
                <a:cubicBezTo>
                  <a:pt x="0" y="241771"/>
                  <a:pt x="241771" y="0"/>
                  <a:pt x="54001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5" name="Trapezoid 13">
            <a:extLst>
              <a:ext uri="{FF2B5EF4-FFF2-40B4-BE49-F238E27FC236}">
                <a16:creationId xmlns:a16="http://schemas.microsoft.com/office/drawing/2014/main" id="{EAB635DE-58EF-4585-A0F5-0790A1957A5B}"/>
              </a:ext>
            </a:extLst>
          </p:cNvPr>
          <p:cNvSpPr/>
          <p:nvPr/>
        </p:nvSpPr>
        <p:spPr>
          <a:xfrm>
            <a:off x="5324216" y="2538243"/>
            <a:ext cx="529844" cy="448015"/>
          </a:xfrm>
          <a:custGeom>
            <a:avLst/>
            <a:gdLst/>
            <a:ahLst/>
            <a:cxnLst/>
            <a:rect l="l" t="t" r="r" b="b"/>
            <a:pathLst>
              <a:path w="2736304" h="2313707">
                <a:moveTo>
                  <a:pt x="1046195" y="1945901"/>
                </a:moveTo>
                <a:lnTo>
                  <a:pt x="998316" y="2093032"/>
                </a:lnTo>
                <a:lnTo>
                  <a:pt x="1737988" y="2093032"/>
                </a:lnTo>
                <a:lnTo>
                  <a:pt x="1690109" y="1945901"/>
                </a:lnTo>
                <a:close/>
                <a:moveTo>
                  <a:pt x="396044" y="89541"/>
                </a:moveTo>
                <a:lnTo>
                  <a:pt x="396044" y="1241668"/>
                </a:lnTo>
                <a:lnTo>
                  <a:pt x="2340260" y="1241668"/>
                </a:lnTo>
                <a:lnTo>
                  <a:pt x="2340260" y="89541"/>
                </a:lnTo>
                <a:close/>
                <a:moveTo>
                  <a:pt x="252028" y="0"/>
                </a:moveTo>
                <a:lnTo>
                  <a:pt x="2484276" y="0"/>
                </a:lnTo>
                <a:lnTo>
                  <a:pt x="2484276" y="1331208"/>
                </a:lnTo>
                <a:lnTo>
                  <a:pt x="2484679" y="1331208"/>
                </a:lnTo>
                <a:lnTo>
                  <a:pt x="2736304" y="2195304"/>
                </a:lnTo>
                <a:lnTo>
                  <a:pt x="2736304" y="2313707"/>
                </a:lnTo>
                <a:lnTo>
                  <a:pt x="0" y="2313707"/>
                </a:lnTo>
                <a:lnTo>
                  <a:pt x="0" y="2195304"/>
                </a:lnTo>
                <a:lnTo>
                  <a:pt x="251625" y="1331208"/>
                </a:lnTo>
                <a:lnTo>
                  <a:pt x="252028" y="1331208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6" name="Rounded Rectangle 7">
            <a:extLst>
              <a:ext uri="{FF2B5EF4-FFF2-40B4-BE49-F238E27FC236}">
                <a16:creationId xmlns:a16="http://schemas.microsoft.com/office/drawing/2014/main" id="{890A206E-8EB0-46CB-87E5-BB62DA827BE4}"/>
              </a:ext>
            </a:extLst>
          </p:cNvPr>
          <p:cNvSpPr/>
          <p:nvPr/>
        </p:nvSpPr>
        <p:spPr>
          <a:xfrm>
            <a:off x="7858216" y="2527504"/>
            <a:ext cx="271294" cy="469495"/>
          </a:xfrm>
          <a:custGeom>
            <a:avLst/>
            <a:gdLst/>
            <a:ahLst/>
            <a:cxnLst/>
            <a:rect l="l" t="t" r="r" b="b"/>
            <a:pathLst>
              <a:path w="1872208" h="3240000">
                <a:moveTo>
                  <a:pt x="936104" y="2852499"/>
                </a:moveTo>
                <a:cubicBezTo>
                  <a:pt x="861605" y="2852499"/>
                  <a:pt x="801211" y="2912893"/>
                  <a:pt x="801211" y="2987392"/>
                </a:cubicBezTo>
                <a:cubicBezTo>
                  <a:pt x="801211" y="3061891"/>
                  <a:pt x="861605" y="3122285"/>
                  <a:pt x="936104" y="3122285"/>
                </a:cubicBezTo>
                <a:cubicBezTo>
                  <a:pt x="1010603" y="3122285"/>
                  <a:pt x="1070997" y="3061891"/>
                  <a:pt x="1070997" y="2987392"/>
                </a:cubicBezTo>
                <a:cubicBezTo>
                  <a:pt x="1070997" y="2912893"/>
                  <a:pt x="1010603" y="2852499"/>
                  <a:pt x="936104" y="2852499"/>
                </a:cubicBezTo>
                <a:close/>
                <a:moveTo>
                  <a:pt x="144016" y="323096"/>
                </a:moveTo>
                <a:lnTo>
                  <a:pt x="144016" y="2699360"/>
                </a:lnTo>
                <a:lnTo>
                  <a:pt x="1728192" y="2699360"/>
                </a:lnTo>
                <a:lnTo>
                  <a:pt x="1728192" y="323096"/>
                </a:lnTo>
                <a:close/>
                <a:moveTo>
                  <a:pt x="720104" y="107072"/>
                </a:moveTo>
                <a:cubicBezTo>
                  <a:pt x="690281" y="107072"/>
                  <a:pt x="666104" y="131249"/>
                  <a:pt x="666104" y="161072"/>
                </a:cubicBezTo>
                <a:cubicBezTo>
                  <a:pt x="666104" y="190895"/>
                  <a:pt x="690281" y="215072"/>
                  <a:pt x="720104" y="215072"/>
                </a:cubicBezTo>
                <a:lnTo>
                  <a:pt x="1152104" y="215072"/>
                </a:lnTo>
                <a:cubicBezTo>
                  <a:pt x="1181927" y="215072"/>
                  <a:pt x="1206104" y="190895"/>
                  <a:pt x="1206104" y="161072"/>
                </a:cubicBezTo>
                <a:cubicBezTo>
                  <a:pt x="1206104" y="131249"/>
                  <a:pt x="1181927" y="107072"/>
                  <a:pt x="1152104" y="107072"/>
                </a:cubicBezTo>
                <a:close/>
                <a:moveTo>
                  <a:pt x="312041" y="0"/>
                </a:moveTo>
                <a:lnTo>
                  <a:pt x="1560167" y="0"/>
                </a:lnTo>
                <a:cubicBezTo>
                  <a:pt x="1732502" y="0"/>
                  <a:pt x="1872208" y="139706"/>
                  <a:pt x="1872208" y="312041"/>
                </a:cubicBezTo>
                <a:lnTo>
                  <a:pt x="1872208" y="2927959"/>
                </a:lnTo>
                <a:cubicBezTo>
                  <a:pt x="1872208" y="3100294"/>
                  <a:pt x="1732502" y="3240000"/>
                  <a:pt x="1560167" y="3240000"/>
                </a:cubicBezTo>
                <a:lnTo>
                  <a:pt x="312041" y="3240000"/>
                </a:lnTo>
                <a:cubicBezTo>
                  <a:pt x="139706" y="3240000"/>
                  <a:pt x="0" y="3100294"/>
                  <a:pt x="0" y="2927959"/>
                </a:cubicBezTo>
                <a:lnTo>
                  <a:pt x="0" y="312041"/>
                </a:lnTo>
                <a:cubicBezTo>
                  <a:pt x="0" y="139706"/>
                  <a:pt x="139706" y="0"/>
                  <a:pt x="31204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7" name="Rectangle 18">
            <a:extLst>
              <a:ext uri="{FF2B5EF4-FFF2-40B4-BE49-F238E27FC236}">
                <a16:creationId xmlns:a16="http://schemas.microsoft.com/office/drawing/2014/main" id="{D8BFBE69-EC90-491A-A905-789398F4B3A8}"/>
              </a:ext>
            </a:extLst>
          </p:cNvPr>
          <p:cNvSpPr/>
          <p:nvPr/>
        </p:nvSpPr>
        <p:spPr>
          <a:xfrm>
            <a:off x="6258752" y="2567175"/>
            <a:ext cx="491054" cy="390153"/>
          </a:xfrm>
          <a:custGeom>
            <a:avLst/>
            <a:gdLst/>
            <a:ahLst/>
            <a:cxnLst/>
            <a:rect l="l" t="t" r="r" b="b"/>
            <a:pathLst>
              <a:path w="3240000" h="2574247">
                <a:moveTo>
                  <a:pt x="2393400" y="1814089"/>
                </a:moveTo>
                <a:cubicBezTo>
                  <a:pt x="2363577" y="1814089"/>
                  <a:pt x="2339400" y="1838266"/>
                  <a:pt x="2339400" y="1868089"/>
                </a:cubicBezTo>
                <a:cubicBezTo>
                  <a:pt x="2339400" y="1897912"/>
                  <a:pt x="2363577" y="1922089"/>
                  <a:pt x="2393400" y="1922089"/>
                </a:cubicBezTo>
                <a:lnTo>
                  <a:pt x="2573400" y="1922089"/>
                </a:lnTo>
                <a:cubicBezTo>
                  <a:pt x="2603223" y="1922089"/>
                  <a:pt x="2627400" y="1897912"/>
                  <a:pt x="2627400" y="1868089"/>
                </a:cubicBezTo>
                <a:cubicBezTo>
                  <a:pt x="2627400" y="1838266"/>
                  <a:pt x="2603223" y="1814089"/>
                  <a:pt x="2573400" y="1814089"/>
                </a:cubicBezTo>
                <a:close/>
                <a:moveTo>
                  <a:pt x="173344" y="1814089"/>
                </a:moveTo>
                <a:cubicBezTo>
                  <a:pt x="143521" y="1814089"/>
                  <a:pt x="119344" y="1838266"/>
                  <a:pt x="119344" y="1868089"/>
                </a:cubicBezTo>
                <a:cubicBezTo>
                  <a:pt x="119344" y="1897912"/>
                  <a:pt x="143521" y="1922089"/>
                  <a:pt x="173344" y="1922089"/>
                </a:cubicBezTo>
                <a:lnTo>
                  <a:pt x="353344" y="1922089"/>
                </a:lnTo>
                <a:cubicBezTo>
                  <a:pt x="383167" y="1922089"/>
                  <a:pt x="407344" y="1897912"/>
                  <a:pt x="407344" y="1868089"/>
                </a:cubicBezTo>
                <a:cubicBezTo>
                  <a:pt x="407344" y="1838266"/>
                  <a:pt x="383167" y="1814089"/>
                  <a:pt x="353344" y="1814089"/>
                </a:cubicBezTo>
                <a:close/>
                <a:moveTo>
                  <a:pt x="2933496" y="1796081"/>
                </a:moveTo>
                <a:cubicBezTo>
                  <a:pt x="2893727" y="1796081"/>
                  <a:pt x="2861488" y="1828320"/>
                  <a:pt x="2861488" y="1868089"/>
                </a:cubicBezTo>
                <a:cubicBezTo>
                  <a:pt x="2861488" y="1907858"/>
                  <a:pt x="2893727" y="1940097"/>
                  <a:pt x="2933496" y="1940097"/>
                </a:cubicBezTo>
                <a:cubicBezTo>
                  <a:pt x="2973265" y="1940097"/>
                  <a:pt x="3005504" y="1907858"/>
                  <a:pt x="3005504" y="1868089"/>
                </a:cubicBezTo>
                <a:cubicBezTo>
                  <a:pt x="3005504" y="1828320"/>
                  <a:pt x="2973265" y="1796081"/>
                  <a:pt x="2933496" y="1796081"/>
                </a:cubicBezTo>
                <a:close/>
                <a:moveTo>
                  <a:pt x="119344" y="122856"/>
                </a:moveTo>
                <a:lnTo>
                  <a:pt x="119344" y="1728192"/>
                </a:lnTo>
                <a:lnTo>
                  <a:pt x="3120656" y="1728192"/>
                </a:lnTo>
                <a:lnTo>
                  <a:pt x="3120656" y="122856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2016224"/>
                </a:lnTo>
                <a:lnTo>
                  <a:pt x="1812079" y="2016224"/>
                </a:lnTo>
                <a:lnTo>
                  <a:pt x="1857107" y="2320159"/>
                </a:lnTo>
                <a:lnTo>
                  <a:pt x="2357140" y="2320159"/>
                </a:lnTo>
                <a:cubicBezTo>
                  <a:pt x="2427304" y="2320159"/>
                  <a:pt x="2484184" y="2377039"/>
                  <a:pt x="2484184" y="2447203"/>
                </a:cubicBezTo>
                <a:lnTo>
                  <a:pt x="2484184" y="2574247"/>
                </a:lnTo>
                <a:lnTo>
                  <a:pt x="755992" y="2574247"/>
                </a:lnTo>
                <a:lnTo>
                  <a:pt x="755992" y="2447203"/>
                </a:lnTo>
                <a:cubicBezTo>
                  <a:pt x="755992" y="2377039"/>
                  <a:pt x="812872" y="2320159"/>
                  <a:pt x="883036" y="2320159"/>
                </a:cubicBezTo>
                <a:lnTo>
                  <a:pt x="1382894" y="2320159"/>
                </a:lnTo>
                <a:lnTo>
                  <a:pt x="1427922" y="2016224"/>
                </a:lnTo>
                <a:lnTo>
                  <a:pt x="0" y="2016224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8" name="Rounded Rectangle 25">
            <a:extLst>
              <a:ext uri="{FF2B5EF4-FFF2-40B4-BE49-F238E27FC236}">
                <a16:creationId xmlns:a16="http://schemas.microsoft.com/office/drawing/2014/main" id="{4572E89B-D1A8-4A73-807F-C57BE0137D47}"/>
              </a:ext>
            </a:extLst>
          </p:cNvPr>
          <p:cNvSpPr/>
          <p:nvPr/>
        </p:nvSpPr>
        <p:spPr>
          <a:xfrm>
            <a:off x="7154498" y="2552022"/>
            <a:ext cx="299026" cy="420457"/>
          </a:xfrm>
          <a:custGeom>
            <a:avLst/>
            <a:gdLst/>
            <a:ahLst/>
            <a:cxnLst/>
            <a:rect l="l" t="t" r="r" b="b"/>
            <a:pathLst>
              <a:path w="2304256" h="3240000">
                <a:moveTo>
                  <a:pt x="954128" y="3024336"/>
                </a:moveTo>
                <a:cubicBezTo>
                  <a:pt x="924305" y="3024336"/>
                  <a:pt x="900128" y="3048513"/>
                  <a:pt x="900128" y="3078336"/>
                </a:cubicBezTo>
                <a:cubicBezTo>
                  <a:pt x="900128" y="3108159"/>
                  <a:pt x="924305" y="3132336"/>
                  <a:pt x="954128" y="3132336"/>
                </a:cubicBezTo>
                <a:lnTo>
                  <a:pt x="1350128" y="3132336"/>
                </a:lnTo>
                <a:cubicBezTo>
                  <a:pt x="1379951" y="3132336"/>
                  <a:pt x="1404128" y="3108159"/>
                  <a:pt x="1404128" y="3078336"/>
                </a:cubicBezTo>
                <a:cubicBezTo>
                  <a:pt x="1404128" y="3048513"/>
                  <a:pt x="1379951" y="3024336"/>
                  <a:pt x="1350128" y="3024336"/>
                </a:cubicBezTo>
                <a:close/>
                <a:moveTo>
                  <a:pt x="131531" y="224650"/>
                </a:moveTo>
                <a:lnTo>
                  <a:pt x="131531" y="2888946"/>
                </a:lnTo>
                <a:lnTo>
                  <a:pt x="2172725" y="2888946"/>
                </a:lnTo>
                <a:lnTo>
                  <a:pt x="2172725" y="224650"/>
                </a:lnTo>
                <a:close/>
                <a:moveTo>
                  <a:pt x="936128" y="73520"/>
                </a:moveTo>
                <a:cubicBezTo>
                  <a:pt x="916246" y="73520"/>
                  <a:pt x="900128" y="89638"/>
                  <a:pt x="900128" y="109520"/>
                </a:cubicBezTo>
                <a:cubicBezTo>
                  <a:pt x="900128" y="129402"/>
                  <a:pt x="916246" y="145520"/>
                  <a:pt x="936128" y="145520"/>
                </a:cubicBezTo>
                <a:lnTo>
                  <a:pt x="1368128" y="145520"/>
                </a:lnTo>
                <a:cubicBezTo>
                  <a:pt x="1388010" y="145520"/>
                  <a:pt x="1404128" y="129402"/>
                  <a:pt x="1404128" y="109520"/>
                </a:cubicBezTo>
                <a:cubicBezTo>
                  <a:pt x="1404128" y="89638"/>
                  <a:pt x="1388010" y="73520"/>
                  <a:pt x="1368128" y="73520"/>
                </a:cubicBezTo>
                <a:close/>
                <a:moveTo>
                  <a:pt x="155330" y="0"/>
                </a:moveTo>
                <a:lnTo>
                  <a:pt x="2148926" y="0"/>
                </a:lnTo>
                <a:cubicBezTo>
                  <a:pt x="2234712" y="0"/>
                  <a:pt x="2304256" y="69544"/>
                  <a:pt x="2304256" y="155330"/>
                </a:cubicBezTo>
                <a:lnTo>
                  <a:pt x="2304256" y="3084670"/>
                </a:lnTo>
                <a:cubicBezTo>
                  <a:pt x="2304256" y="3170456"/>
                  <a:pt x="2234712" y="3240000"/>
                  <a:pt x="2148926" y="3240000"/>
                </a:cubicBezTo>
                <a:lnTo>
                  <a:pt x="155330" y="3240000"/>
                </a:lnTo>
                <a:cubicBezTo>
                  <a:pt x="69544" y="3240000"/>
                  <a:pt x="0" y="3170456"/>
                  <a:pt x="0" y="3084670"/>
                </a:cubicBezTo>
                <a:lnTo>
                  <a:pt x="0" y="155330"/>
                </a:lnTo>
                <a:cubicBezTo>
                  <a:pt x="0" y="69544"/>
                  <a:pt x="69544" y="0"/>
                  <a:pt x="15533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9" name="Chord 14">
            <a:extLst>
              <a:ext uri="{FF2B5EF4-FFF2-40B4-BE49-F238E27FC236}">
                <a16:creationId xmlns:a16="http://schemas.microsoft.com/office/drawing/2014/main" id="{55CB0732-5078-415F-A13A-7992B69C1679}"/>
              </a:ext>
            </a:extLst>
          </p:cNvPr>
          <p:cNvSpPr/>
          <p:nvPr/>
        </p:nvSpPr>
        <p:spPr>
          <a:xfrm>
            <a:off x="5919945" y="5535338"/>
            <a:ext cx="512639" cy="646909"/>
          </a:xfrm>
          <a:custGeom>
            <a:avLst/>
            <a:gdLst/>
            <a:ahLst/>
            <a:cxnLst/>
            <a:rect l="l" t="t" r="r" b="b"/>
            <a:pathLst>
              <a:path w="2120980" h="2676504">
                <a:moveTo>
                  <a:pt x="824057" y="2198115"/>
                </a:moveTo>
                <a:lnTo>
                  <a:pt x="824057" y="2229022"/>
                </a:lnTo>
                <a:lnTo>
                  <a:pt x="751177" y="2229022"/>
                </a:lnTo>
                <a:lnTo>
                  <a:pt x="751177" y="2510330"/>
                </a:lnTo>
                <a:lnTo>
                  <a:pt x="824057" y="2510330"/>
                </a:lnTo>
                <a:lnTo>
                  <a:pt x="824057" y="2541237"/>
                </a:lnTo>
                <a:lnTo>
                  <a:pt x="1298129" y="2541237"/>
                </a:lnTo>
                <a:lnTo>
                  <a:pt x="1298129" y="2510330"/>
                </a:lnTo>
                <a:lnTo>
                  <a:pt x="1371008" y="2510330"/>
                </a:lnTo>
                <a:lnTo>
                  <a:pt x="1371008" y="2229022"/>
                </a:lnTo>
                <a:lnTo>
                  <a:pt x="1298129" y="2229022"/>
                </a:lnTo>
                <a:lnTo>
                  <a:pt x="1298129" y="2198115"/>
                </a:lnTo>
                <a:close/>
                <a:moveTo>
                  <a:pt x="1933495" y="134375"/>
                </a:moveTo>
                <a:cubicBezTo>
                  <a:pt x="1872496" y="128267"/>
                  <a:pt x="1778964" y="206162"/>
                  <a:pt x="1655092" y="316398"/>
                </a:cubicBezTo>
                <a:lnTo>
                  <a:pt x="1655092" y="762581"/>
                </a:lnTo>
                <a:lnTo>
                  <a:pt x="1651862" y="762581"/>
                </a:lnTo>
                <a:cubicBezTo>
                  <a:pt x="1647824" y="843406"/>
                  <a:pt x="1633793" y="920606"/>
                  <a:pt x="1611266" y="992211"/>
                </a:cubicBezTo>
                <a:cubicBezTo>
                  <a:pt x="1739269" y="1047184"/>
                  <a:pt x="1828260" y="986425"/>
                  <a:pt x="1895778" y="900656"/>
                </a:cubicBezTo>
                <a:cubicBezTo>
                  <a:pt x="1964561" y="813279"/>
                  <a:pt x="2016746" y="624382"/>
                  <a:pt x="2016490" y="465292"/>
                </a:cubicBezTo>
                <a:cubicBezTo>
                  <a:pt x="2023696" y="232949"/>
                  <a:pt x="1995287" y="140561"/>
                  <a:pt x="1933495" y="134375"/>
                </a:cubicBezTo>
                <a:close/>
                <a:moveTo>
                  <a:pt x="187485" y="134375"/>
                </a:moveTo>
                <a:cubicBezTo>
                  <a:pt x="125693" y="140561"/>
                  <a:pt x="97284" y="232949"/>
                  <a:pt x="104490" y="465292"/>
                </a:cubicBezTo>
                <a:cubicBezTo>
                  <a:pt x="104234" y="624382"/>
                  <a:pt x="156419" y="813279"/>
                  <a:pt x="225202" y="900656"/>
                </a:cubicBezTo>
                <a:cubicBezTo>
                  <a:pt x="292944" y="986710"/>
                  <a:pt x="382303" y="1047587"/>
                  <a:pt x="511026" y="991745"/>
                </a:cubicBezTo>
                <a:cubicBezTo>
                  <a:pt x="488627" y="920189"/>
                  <a:pt x="474740" y="843131"/>
                  <a:pt x="470841" y="762581"/>
                </a:cubicBezTo>
                <a:lnTo>
                  <a:pt x="467092" y="762581"/>
                </a:lnTo>
                <a:lnTo>
                  <a:pt x="467092" y="317447"/>
                </a:lnTo>
                <a:cubicBezTo>
                  <a:pt x="342616" y="206663"/>
                  <a:pt x="248680" y="128248"/>
                  <a:pt x="187485" y="134375"/>
                </a:cubicBezTo>
                <a:close/>
                <a:moveTo>
                  <a:pt x="171293" y="338"/>
                </a:moveTo>
                <a:cubicBezTo>
                  <a:pt x="267101" y="7324"/>
                  <a:pt x="383647" y="121035"/>
                  <a:pt x="467092" y="183917"/>
                </a:cubicBezTo>
                <a:lnTo>
                  <a:pt x="467092" y="127304"/>
                </a:lnTo>
                <a:cubicBezTo>
                  <a:pt x="446033" y="120339"/>
                  <a:pt x="431092" y="100383"/>
                  <a:pt x="431092" y="76938"/>
                </a:cubicBezTo>
                <a:cubicBezTo>
                  <a:pt x="431092" y="47115"/>
                  <a:pt x="455269" y="22938"/>
                  <a:pt x="485092" y="22938"/>
                </a:cubicBezTo>
                <a:lnTo>
                  <a:pt x="1637092" y="22938"/>
                </a:lnTo>
                <a:cubicBezTo>
                  <a:pt x="1666915" y="22938"/>
                  <a:pt x="1691092" y="47115"/>
                  <a:pt x="1691092" y="76938"/>
                </a:cubicBezTo>
                <a:cubicBezTo>
                  <a:pt x="1691092" y="100383"/>
                  <a:pt x="1676151" y="120339"/>
                  <a:pt x="1655092" y="127304"/>
                </a:cubicBezTo>
                <a:lnTo>
                  <a:pt x="1655092" y="182958"/>
                </a:lnTo>
                <a:cubicBezTo>
                  <a:pt x="1738474" y="119924"/>
                  <a:pt x="1854348" y="7289"/>
                  <a:pt x="1949687" y="338"/>
                </a:cubicBezTo>
                <a:cubicBezTo>
                  <a:pt x="2046947" y="-6754"/>
                  <a:pt x="2122836" y="96139"/>
                  <a:pt x="2120946" y="473736"/>
                </a:cubicBezTo>
                <a:cubicBezTo>
                  <a:pt x="2117166" y="673942"/>
                  <a:pt x="2058714" y="872497"/>
                  <a:pt x="1966316" y="974360"/>
                </a:cubicBezTo>
                <a:cubicBezTo>
                  <a:pt x="1875288" y="1074712"/>
                  <a:pt x="1740706" y="1159472"/>
                  <a:pt x="1574365" y="1087619"/>
                </a:cubicBezTo>
                <a:cubicBezTo>
                  <a:pt x="1498402" y="1256706"/>
                  <a:pt x="1371540" y="1383225"/>
                  <a:pt x="1220432" y="1434843"/>
                </a:cubicBezTo>
                <a:lnTo>
                  <a:pt x="1220432" y="1524098"/>
                </a:lnTo>
                <a:cubicBezTo>
                  <a:pt x="1242816" y="1529237"/>
                  <a:pt x="1259092" y="1549488"/>
                  <a:pt x="1259092" y="1573540"/>
                </a:cubicBezTo>
                <a:lnTo>
                  <a:pt x="1259092" y="1782216"/>
                </a:lnTo>
                <a:cubicBezTo>
                  <a:pt x="1259092" y="1806269"/>
                  <a:pt x="1242816" y="1826519"/>
                  <a:pt x="1220432" y="1831659"/>
                </a:cubicBezTo>
                <a:lnTo>
                  <a:pt x="1220432" y="1899972"/>
                </a:lnTo>
                <a:cubicBezTo>
                  <a:pt x="1220432" y="1908643"/>
                  <a:pt x="1218317" y="1916820"/>
                  <a:pt x="1214011" y="1923722"/>
                </a:cubicBezTo>
                <a:cubicBezTo>
                  <a:pt x="1480406" y="1939701"/>
                  <a:pt x="1673079" y="1996147"/>
                  <a:pt x="1682229" y="2062848"/>
                </a:cubicBezTo>
                <a:lnTo>
                  <a:pt x="1925188" y="2062848"/>
                </a:lnTo>
                <a:lnTo>
                  <a:pt x="1925188" y="2676504"/>
                </a:lnTo>
                <a:lnTo>
                  <a:pt x="196996" y="2676504"/>
                </a:lnTo>
                <a:lnTo>
                  <a:pt x="196996" y="2062848"/>
                </a:lnTo>
                <a:lnTo>
                  <a:pt x="427501" y="2062848"/>
                </a:lnTo>
                <a:cubicBezTo>
                  <a:pt x="436455" y="1995236"/>
                  <a:pt x="634470" y="1937990"/>
                  <a:pt x="907722" y="1923052"/>
                </a:cubicBezTo>
                <a:cubicBezTo>
                  <a:pt x="903729" y="1916275"/>
                  <a:pt x="901752" y="1908354"/>
                  <a:pt x="901752" y="1899972"/>
                </a:cubicBezTo>
                <a:lnTo>
                  <a:pt x="901752" y="1831659"/>
                </a:lnTo>
                <a:cubicBezTo>
                  <a:pt x="879369" y="1826519"/>
                  <a:pt x="863092" y="1806269"/>
                  <a:pt x="863092" y="1782216"/>
                </a:cubicBezTo>
                <a:lnTo>
                  <a:pt x="863092" y="1573540"/>
                </a:lnTo>
                <a:cubicBezTo>
                  <a:pt x="863092" y="1549488"/>
                  <a:pt x="879369" y="1529237"/>
                  <a:pt x="901752" y="1524098"/>
                </a:cubicBezTo>
                <a:lnTo>
                  <a:pt x="901752" y="1435225"/>
                </a:lnTo>
                <a:cubicBezTo>
                  <a:pt x="750211" y="1383280"/>
                  <a:pt x="623484" y="1256276"/>
                  <a:pt x="547795" y="1087211"/>
                </a:cubicBezTo>
                <a:cubicBezTo>
                  <a:pt x="380891" y="1159861"/>
                  <a:pt x="245901" y="1074942"/>
                  <a:pt x="154664" y="974360"/>
                </a:cubicBezTo>
                <a:cubicBezTo>
                  <a:pt x="62266" y="872497"/>
                  <a:pt x="3814" y="673942"/>
                  <a:pt x="34" y="473736"/>
                </a:cubicBezTo>
                <a:cubicBezTo>
                  <a:pt x="-1856" y="96139"/>
                  <a:pt x="74033" y="-6754"/>
                  <a:pt x="171293" y="3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0" name="Rounded Rectangle 6">
            <a:extLst>
              <a:ext uri="{FF2B5EF4-FFF2-40B4-BE49-F238E27FC236}">
                <a16:creationId xmlns:a16="http://schemas.microsoft.com/office/drawing/2014/main" id="{11DB8BB9-D675-470D-AC1D-C9EF80405172}"/>
              </a:ext>
            </a:extLst>
          </p:cNvPr>
          <p:cNvSpPr/>
          <p:nvPr/>
        </p:nvSpPr>
        <p:spPr>
          <a:xfrm>
            <a:off x="4411373" y="2471636"/>
            <a:ext cx="508153" cy="516633"/>
          </a:xfrm>
          <a:custGeom>
            <a:avLst/>
            <a:gdLst/>
            <a:ahLst/>
            <a:cxnLst/>
            <a:rect l="l" t="t" r="r" b="b"/>
            <a:pathLst>
              <a:path w="3186824" h="3060919">
                <a:moveTo>
                  <a:pt x="1045874" y="2696689"/>
                </a:moveTo>
                <a:lnTo>
                  <a:pt x="2125874" y="2696689"/>
                </a:lnTo>
                <a:lnTo>
                  <a:pt x="2125874" y="2804689"/>
                </a:lnTo>
                <a:lnTo>
                  <a:pt x="1045874" y="2804689"/>
                </a:lnTo>
                <a:close/>
                <a:moveTo>
                  <a:pt x="1045874" y="2410468"/>
                </a:moveTo>
                <a:lnTo>
                  <a:pt x="2125874" y="2410468"/>
                </a:lnTo>
                <a:lnTo>
                  <a:pt x="2125874" y="2518468"/>
                </a:lnTo>
                <a:lnTo>
                  <a:pt x="1045874" y="2518468"/>
                </a:lnTo>
                <a:close/>
                <a:moveTo>
                  <a:pt x="1045874" y="2124247"/>
                </a:moveTo>
                <a:lnTo>
                  <a:pt x="2125874" y="2124247"/>
                </a:lnTo>
                <a:lnTo>
                  <a:pt x="2125874" y="2232247"/>
                </a:lnTo>
                <a:lnTo>
                  <a:pt x="1045874" y="2232247"/>
                </a:lnTo>
                <a:close/>
                <a:moveTo>
                  <a:pt x="902547" y="1956791"/>
                </a:moveTo>
                <a:lnTo>
                  <a:pt x="902547" y="2109191"/>
                </a:lnTo>
                <a:lnTo>
                  <a:pt x="902547" y="2185391"/>
                </a:lnTo>
                <a:lnTo>
                  <a:pt x="902547" y="2376263"/>
                </a:lnTo>
                <a:lnTo>
                  <a:pt x="902547" y="2973921"/>
                </a:lnTo>
                <a:lnTo>
                  <a:pt x="2284277" y="2973921"/>
                </a:lnTo>
                <a:lnTo>
                  <a:pt x="2284277" y="2376263"/>
                </a:lnTo>
                <a:lnTo>
                  <a:pt x="2284277" y="2185391"/>
                </a:lnTo>
                <a:lnTo>
                  <a:pt x="2284277" y="2109191"/>
                </a:lnTo>
                <a:lnTo>
                  <a:pt x="2284277" y="1956791"/>
                </a:lnTo>
                <a:close/>
                <a:moveTo>
                  <a:pt x="469172" y="1728191"/>
                </a:moveTo>
                <a:lnTo>
                  <a:pt x="469172" y="2185391"/>
                </a:lnTo>
                <a:lnTo>
                  <a:pt x="767127" y="2185391"/>
                </a:lnTo>
                <a:lnTo>
                  <a:pt x="767127" y="2109191"/>
                </a:lnTo>
                <a:lnTo>
                  <a:pt x="545372" y="2109191"/>
                </a:lnTo>
                <a:lnTo>
                  <a:pt x="545372" y="1804391"/>
                </a:lnTo>
                <a:lnTo>
                  <a:pt x="2641452" y="1804391"/>
                </a:lnTo>
                <a:lnTo>
                  <a:pt x="2641452" y="2109191"/>
                </a:lnTo>
                <a:lnTo>
                  <a:pt x="2419697" y="2109191"/>
                </a:lnTo>
                <a:lnTo>
                  <a:pt x="2419697" y="2185391"/>
                </a:lnTo>
                <a:lnTo>
                  <a:pt x="2717652" y="2185391"/>
                </a:lnTo>
                <a:lnTo>
                  <a:pt x="2717652" y="1728191"/>
                </a:lnTo>
                <a:close/>
                <a:moveTo>
                  <a:pt x="2819005" y="1350909"/>
                </a:moveTo>
                <a:cubicBezTo>
                  <a:pt x="2769294" y="1350909"/>
                  <a:pt x="2728995" y="1391208"/>
                  <a:pt x="2728995" y="1440919"/>
                </a:cubicBezTo>
                <a:cubicBezTo>
                  <a:pt x="2728995" y="1490630"/>
                  <a:pt x="2769294" y="1530929"/>
                  <a:pt x="2819005" y="1530929"/>
                </a:cubicBezTo>
                <a:cubicBezTo>
                  <a:pt x="2868716" y="1530929"/>
                  <a:pt x="2909015" y="1490630"/>
                  <a:pt x="2909015" y="1440919"/>
                </a:cubicBezTo>
                <a:cubicBezTo>
                  <a:pt x="2909015" y="1391208"/>
                  <a:pt x="2868716" y="1350909"/>
                  <a:pt x="2819005" y="1350909"/>
                </a:cubicBezTo>
                <a:close/>
                <a:moveTo>
                  <a:pt x="2509707" y="1350909"/>
                </a:moveTo>
                <a:cubicBezTo>
                  <a:pt x="2459996" y="1350909"/>
                  <a:pt x="2419697" y="1391208"/>
                  <a:pt x="2419697" y="1440919"/>
                </a:cubicBezTo>
                <a:cubicBezTo>
                  <a:pt x="2419697" y="1490630"/>
                  <a:pt x="2459996" y="1530929"/>
                  <a:pt x="2509707" y="1530929"/>
                </a:cubicBezTo>
                <a:cubicBezTo>
                  <a:pt x="2559418" y="1530929"/>
                  <a:pt x="2599717" y="1490630"/>
                  <a:pt x="2599717" y="1440919"/>
                </a:cubicBezTo>
                <a:cubicBezTo>
                  <a:pt x="2599717" y="1391208"/>
                  <a:pt x="2559418" y="1350909"/>
                  <a:pt x="2509707" y="1350909"/>
                </a:cubicBezTo>
                <a:close/>
                <a:moveTo>
                  <a:pt x="195993" y="1200328"/>
                </a:moveTo>
                <a:lnTo>
                  <a:pt x="2990831" y="1200328"/>
                </a:lnTo>
                <a:cubicBezTo>
                  <a:pt x="3099075" y="1200328"/>
                  <a:pt x="3186824" y="1288077"/>
                  <a:pt x="3186824" y="1396321"/>
                </a:cubicBezTo>
                <a:lnTo>
                  <a:pt x="3186824" y="2180270"/>
                </a:lnTo>
                <a:cubicBezTo>
                  <a:pt x="3186824" y="2288514"/>
                  <a:pt x="3099075" y="2376263"/>
                  <a:pt x="2990831" y="2376263"/>
                </a:cubicBezTo>
                <a:lnTo>
                  <a:pt x="2419697" y="2376263"/>
                </a:lnTo>
                <a:lnTo>
                  <a:pt x="2419697" y="3060919"/>
                </a:lnTo>
                <a:lnTo>
                  <a:pt x="767127" y="3060919"/>
                </a:lnTo>
                <a:lnTo>
                  <a:pt x="767127" y="2376263"/>
                </a:lnTo>
                <a:lnTo>
                  <a:pt x="195993" y="2376263"/>
                </a:lnTo>
                <a:cubicBezTo>
                  <a:pt x="87749" y="2376263"/>
                  <a:pt x="0" y="2288514"/>
                  <a:pt x="0" y="2180270"/>
                </a:cubicBezTo>
                <a:lnTo>
                  <a:pt x="0" y="1396321"/>
                </a:lnTo>
                <a:cubicBezTo>
                  <a:pt x="0" y="1288077"/>
                  <a:pt x="87749" y="1200328"/>
                  <a:pt x="195993" y="1200328"/>
                </a:cubicBezTo>
                <a:close/>
                <a:moveTo>
                  <a:pt x="767127" y="0"/>
                </a:moveTo>
                <a:lnTo>
                  <a:pt x="2419697" y="0"/>
                </a:lnTo>
                <a:lnTo>
                  <a:pt x="2419697" y="190589"/>
                </a:lnTo>
                <a:lnTo>
                  <a:pt x="2565249" y="190589"/>
                </a:lnTo>
                <a:cubicBezTo>
                  <a:pt x="2649419" y="190589"/>
                  <a:pt x="2717652" y="258822"/>
                  <a:pt x="2717652" y="342992"/>
                </a:cubicBezTo>
                <a:lnTo>
                  <a:pt x="2717652" y="1104989"/>
                </a:lnTo>
                <a:lnTo>
                  <a:pt x="2284277" y="1104989"/>
                </a:lnTo>
                <a:lnTo>
                  <a:pt x="2284277" y="1104128"/>
                </a:lnTo>
                <a:lnTo>
                  <a:pt x="2284277" y="190589"/>
                </a:lnTo>
                <a:lnTo>
                  <a:pt x="2284277" y="96523"/>
                </a:lnTo>
                <a:lnTo>
                  <a:pt x="902547" y="96523"/>
                </a:lnTo>
                <a:lnTo>
                  <a:pt x="902547" y="190589"/>
                </a:lnTo>
                <a:lnTo>
                  <a:pt x="902547" y="1104128"/>
                </a:lnTo>
                <a:lnTo>
                  <a:pt x="902547" y="1104989"/>
                </a:lnTo>
                <a:lnTo>
                  <a:pt x="469172" y="1104989"/>
                </a:lnTo>
                <a:lnTo>
                  <a:pt x="469172" y="342992"/>
                </a:lnTo>
                <a:cubicBezTo>
                  <a:pt x="469172" y="258822"/>
                  <a:pt x="537405" y="190589"/>
                  <a:pt x="621575" y="190589"/>
                </a:cubicBezTo>
                <a:lnTo>
                  <a:pt x="767127" y="190589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1" name="Oval 66">
            <a:extLst>
              <a:ext uri="{FF2B5EF4-FFF2-40B4-BE49-F238E27FC236}">
                <a16:creationId xmlns:a16="http://schemas.microsoft.com/office/drawing/2014/main" id="{64136ECC-E882-4D1E-8298-06A6A02A6E1A}"/>
              </a:ext>
            </a:extLst>
          </p:cNvPr>
          <p:cNvSpPr/>
          <p:nvPr/>
        </p:nvSpPr>
        <p:spPr>
          <a:xfrm rot="20700000">
            <a:off x="6137536" y="3634206"/>
            <a:ext cx="548680" cy="469988"/>
          </a:xfrm>
          <a:custGeom>
            <a:avLst/>
            <a:gdLst/>
            <a:ahLst/>
            <a:cxnLst/>
            <a:rect l="l" t="t" r="r" b="b"/>
            <a:pathLst>
              <a:path w="2901316" h="2485205">
                <a:moveTo>
                  <a:pt x="2901316" y="8833"/>
                </a:moveTo>
                <a:lnTo>
                  <a:pt x="2885407" y="69738"/>
                </a:lnTo>
                <a:lnTo>
                  <a:pt x="2890344" y="71061"/>
                </a:lnTo>
                <a:lnTo>
                  <a:pt x="2331295" y="2157461"/>
                </a:lnTo>
                <a:lnTo>
                  <a:pt x="2322295" y="2155049"/>
                </a:lnTo>
                <a:cubicBezTo>
                  <a:pt x="2311779" y="2339141"/>
                  <a:pt x="2127696" y="2485205"/>
                  <a:pt x="1902404" y="2485205"/>
                </a:cubicBezTo>
                <a:cubicBezTo>
                  <a:pt x="1669201" y="2485205"/>
                  <a:pt x="1480151" y="2328701"/>
                  <a:pt x="1480150" y="2135644"/>
                </a:cubicBezTo>
                <a:cubicBezTo>
                  <a:pt x="1480150" y="1942587"/>
                  <a:pt x="1669200" y="1786083"/>
                  <a:pt x="1902404" y="1786083"/>
                </a:cubicBezTo>
                <a:cubicBezTo>
                  <a:pt x="2026046" y="1786083"/>
                  <a:pt x="2137276" y="1830075"/>
                  <a:pt x="2213623" y="1901150"/>
                </a:cubicBezTo>
                <a:lnTo>
                  <a:pt x="2586815" y="508378"/>
                </a:lnTo>
                <a:lnTo>
                  <a:pt x="1283297" y="508378"/>
                </a:lnTo>
                <a:lnTo>
                  <a:pt x="847984" y="2132988"/>
                </a:lnTo>
                <a:lnTo>
                  <a:pt x="841776" y="2131324"/>
                </a:lnTo>
                <a:cubicBezTo>
                  <a:pt x="829584" y="2314002"/>
                  <a:pt x="646295" y="2458448"/>
                  <a:pt x="422254" y="2458448"/>
                </a:cubicBezTo>
                <a:cubicBezTo>
                  <a:pt x="189051" y="2458448"/>
                  <a:pt x="1" y="2301944"/>
                  <a:pt x="0" y="2108887"/>
                </a:cubicBezTo>
                <a:cubicBezTo>
                  <a:pt x="0" y="1915830"/>
                  <a:pt x="189051" y="1759326"/>
                  <a:pt x="422255" y="1759326"/>
                </a:cubicBezTo>
                <a:cubicBezTo>
                  <a:pt x="544771" y="1759326"/>
                  <a:pt x="655100" y="1802522"/>
                  <a:pt x="731465" y="1872378"/>
                </a:cubicBezTo>
                <a:lnTo>
                  <a:pt x="1233167" y="0"/>
                </a:lnTo>
                <a:lnTo>
                  <a:pt x="1266129" y="883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2" name="Isosceles Triangle 13">
            <a:extLst>
              <a:ext uri="{FF2B5EF4-FFF2-40B4-BE49-F238E27FC236}">
                <a16:creationId xmlns:a16="http://schemas.microsoft.com/office/drawing/2014/main" id="{A54A6140-C0D9-4440-A5D4-E05BC900724C}"/>
              </a:ext>
            </a:extLst>
          </p:cNvPr>
          <p:cNvSpPr/>
          <p:nvPr/>
        </p:nvSpPr>
        <p:spPr>
          <a:xfrm rot="10800000">
            <a:off x="5188220" y="5485943"/>
            <a:ext cx="376548" cy="745701"/>
          </a:xfrm>
          <a:custGeom>
            <a:avLst/>
            <a:gdLst/>
            <a:ahLst/>
            <a:cxnLst/>
            <a:rect l="l" t="t" r="r" b="b"/>
            <a:pathLst>
              <a:path w="1613569" h="3195455">
                <a:moveTo>
                  <a:pt x="1348422" y="2012960"/>
                </a:moveTo>
                <a:lnTo>
                  <a:pt x="264249" y="2012960"/>
                </a:lnTo>
                <a:cubicBezTo>
                  <a:pt x="99656" y="1932015"/>
                  <a:pt x="172" y="1814225"/>
                  <a:pt x="0" y="1686651"/>
                </a:cubicBezTo>
                <a:lnTo>
                  <a:pt x="716785" y="1678553"/>
                </a:lnTo>
                <a:lnTo>
                  <a:pt x="716785" y="360000"/>
                </a:lnTo>
                <a:lnTo>
                  <a:pt x="716785" y="355479"/>
                </a:lnTo>
                <a:lnTo>
                  <a:pt x="717916" y="355479"/>
                </a:lnTo>
                <a:lnTo>
                  <a:pt x="806785" y="0"/>
                </a:lnTo>
                <a:lnTo>
                  <a:pt x="895655" y="355479"/>
                </a:lnTo>
                <a:lnTo>
                  <a:pt x="896785" y="355479"/>
                </a:lnTo>
                <a:lnTo>
                  <a:pt x="896785" y="360000"/>
                </a:lnTo>
                <a:lnTo>
                  <a:pt x="896785" y="1676520"/>
                </a:lnTo>
                <a:lnTo>
                  <a:pt x="1612906" y="1668429"/>
                </a:lnTo>
                <a:cubicBezTo>
                  <a:pt x="1622778" y="1802631"/>
                  <a:pt x="1521918" y="1928220"/>
                  <a:pt x="1348422" y="2012960"/>
                </a:cubicBezTo>
                <a:close/>
                <a:moveTo>
                  <a:pt x="1175921" y="2908428"/>
                </a:moveTo>
                <a:lnTo>
                  <a:pt x="437641" y="2908428"/>
                </a:lnTo>
                <a:lnTo>
                  <a:pt x="250570" y="2083962"/>
                </a:lnTo>
                <a:lnTo>
                  <a:pt x="1362992" y="2083962"/>
                </a:lnTo>
                <a:close/>
                <a:moveTo>
                  <a:pt x="1155969" y="3195455"/>
                </a:moveTo>
                <a:lnTo>
                  <a:pt x="457593" y="3195455"/>
                </a:lnTo>
                <a:cubicBezTo>
                  <a:pt x="397940" y="3195455"/>
                  <a:pt x="349581" y="3147096"/>
                  <a:pt x="349581" y="3087443"/>
                </a:cubicBezTo>
                <a:cubicBezTo>
                  <a:pt x="349581" y="3027790"/>
                  <a:pt x="397940" y="2979431"/>
                  <a:pt x="457593" y="2979431"/>
                </a:cubicBezTo>
                <a:lnTo>
                  <a:pt x="1155969" y="2979431"/>
                </a:lnTo>
                <a:cubicBezTo>
                  <a:pt x="1215622" y="2979431"/>
                  <a:pt x="1263981" y="3027790"/>
                  <a:pt x="1263981" y="3087443"/>
                </a:cubicBezTo>
                <a:cubicBezTo>
                  <a:pt x="1263981" y="3147096"/>
                  <a:pt x="1215622" y="3195455"/>
                  <a:pt x="1155969" y="319545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3" name="Smiley Face 14">
            <a:extLst>
              <a:ext uri="{FF2B5EF4-FFF2-40B4-BE49-F238E27FC236}">
                <a16:creationId xmlns:a16="http://schemas.microsoft.com/office/drawing/2014/main" id="{BD37565A-D14C-4133-B9E1-D7F8BF1C6551}"/>
              </a:ext>
            </a:extLst>
          </p:cNvPr>
          <p:cNvSpPr/>
          <p:nvPr/>
        </p:nvSpPr>
        <p:spPr>
          <a:xfrm>
            <a:off x="7617042" y="5578826"/>
            <a:ext cx="559934" cy="559934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26698" y="2215122"/>
                </a:moveTo>
                <a:cubicBezTo>
                  <a:pt x="1959656" y="2378616"/>
                  <a:pt x="1801229" y="2486070"/>
                  <a:pt x="1624533" y="2487892"/>
                </a:cubicBezTo>
                <a:cubicBezTo>
                  <a:pt x="1447837" y="2489714"/>
                  <a:pt x="1287227" y="2385551"/>
                  <a:pt x="1216828" y="2223474"/>
                </a:cubicBezTo>
                <a:lnTo>
                  <a:pt x="1039110" y="2300667"/>
                </a:lnTo>
                <a:cubicBezTo>
                  <a:pt x="1140541" y="2534187"/>
                  <a:pt x="1371947" y="2684266"/>
                  <a:pt x="1626531" y="2681641"/>
                </a:cubicBezTo>
                <a:cubicBezTo>
                  <a:pt x="1881115" y="2679016"/>
                  <a:pt x="2109376" y="2524196"/>
                  <a:pt x="2205970" y="2288634"/>
                </a:cubicBezTo>
                <a:close/>
                <a:moveTo>
                  <a:pt x="2165423" y="986226"/>
                </a:moveTo>
                <a:cubicBezTo>
                  <a:pt x="2072622" y="986226"/>
                  <a:pt x="1997392" y="1061456"/>
                  <a:pt x="1997392" y="1154257"/>
                </a:cubicBezTo>
                <a:cubicBezTo>
                  <a:pt x="1997392" y="1247058"/>
                  <a:pt x="2072622" y="1322288"/>
                  <a:pt x="2165423" y="1322288"/>
                </a:cubicBezTo>
                <a:cubicBezTo>
                  <a:pt x="2258224" y="1322288"/>
                  <a:pt x="2333454" y="1247058"/>
                  <a:pt x="2333454" y="1154257"/>
                </a:cubicBezTo>
                <a:cubicBezTo>
                  <a:pt x="2333454" y="1061456"/>
                  <a:pt x="2258224" y="986226"/>
                  <a:pt x="2165423" y="986226"/>
                </a:cubicBezTo>
                <a:close/>
                <a:moveTo>
                  <a:pt x="1107401" y="986226"/>
                </a:moveTo>
                <a:cubicBezTo>
                  <a:pt x="1014600" y="986226"/>
                  <a:pt x="939370" y="1061456"/>
                  <a:pt x="939370" y="1154257"/>
                </a:cubicBezTo>
                <a:cubicBezTo>
                  <a:pt x="939370" y="1247058"/>
                  <a:pt x="1014600" y="1322288"/>
                  <a:pt x="1107401" y="1322288"/>
                </a:cubicBezTo>
                <a:cubicBezTo>
                  <a:pt x="1200202" y="1322288"/>
                  <a:pt x="1275432" y="1247058"/>
                  <a:pt x="1275432" y="1154257"/>
                </a:cubicBezTo>
                <a:cubicBezTo>
                  <a:pt x="1275432" y="1061456"/>
                  <a:pt x="1200202" y="986226"/>
                  <a:pt x="1107401" y="98622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8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7" y="276671"/>
                </a:lnTo>
                <a:lnTo>
                  <a:pt x="2650470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29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29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0" y="2870071"/>
                </a:lnTo>
                <a:lnTo>
                  <a:pt x="2525757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8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2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3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2" y="2802158"/>
                  <a:pt x="474487" y="2765513"/>
                </a:cubicBezTo>
                <a:cubicBezTo>
                  <a:pt x="437842" y="2728868"/>
                  <a:pt x="402944" y="2690475"/>
                  <a:pt x="369929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4" y="2438097"/>
                  <a:pt x="195525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4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4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5" y="847812"/>
                </a:cubicBezTo>
                <a:cubicBezTo>
                  <a:pt x="220464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29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2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3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4" name="Smiley Face 12">
            <a:extLst>
              <a:ext uri="{FF2B5EF4-FFF2-40B4-BE49-F238E27FC236}">
                <a16:creationId xmlns:a16="http://schemas.microsoft.com/office/drawing/2014/main" id="{7F01996A-EF70-44A8-AD2D-1E270513DCED}"/>
              </a:ext>
            </a:extLst>
          </p:cNvPr>
          <p:cNvSpPr/>
          <p:nvPr/>
        </p:nvSpPr>
        <p:spPr>
          <a:xfrm>
            <a:off x="10160622" y="5578826"/>
            <a:ext cx="559934" cy="559934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613470" y="2077417"/>
                </a:moveTo>
                <a:cubicBezTo>
                  <a:pt x="1358886" y="2080042"/>
                  <a:pt x="1130625" y="2234862"/>
                  <a:pt x="1034031" y="2470424"/>
                </a:cubicBezTo>
                <a:lnTo>
                  <a:pt x="1213303" y="2543936"/>
                </a:lnTo>
                <a:cubicBezTo>
                  <a:pt x="1280345" y="2380442"/>
                  <a:pt x="1438772" y="2272988"/>
                  <a:pt x="1615468" y="2271166"/>
                </a:cubicBezTo>
                <a:cubicBezTo>
                  <a:pt x="1792164" y="2269344"/>
                  <a:pt x="1952774" y="2373507"/>
                  <a:pt x="2023173" y="2535584"/>
                </a:cubicBezTo>
                <a:lnTo>
                  <a:pt x="2200891" y="2458391"/>
                </a:lnTo>
                <a:cubicBezTo>
                  <a:pt x="2099460" y="2224871"/>
                  <a:pt x="1868054" y="2074792"/>
                  <a:pt x="1613470" y="2077417"/>
                </a:cubicBezTo>
                <a:close/>
                <a:moveTo>
                  <a:pt x="2165423" y="986226"/>
                </a:moveTo>
                <a:cubicBezTo>
                  <a:pt x="2072622" y="986226"/>
                  <a:pt x="1997392" y="1061456"/>
                  <a:pt x="1997392" y="1154257"/>
                </a:cubicBezTo>
                <a:cubicBezTo>
                  <a:pt x="1997392" y="1247058"/>
                  <a:pt x="2072622" y="1322288"/>
                  <a:pt x="2165423" y="1322288"/>
                </a:cubicBezTo>
                <a:cubicBezTo>
                  <a:pt x="2258224" y="1322288"/>
                  <a:pt x="2333454" y="1247058"/>
                  <a:pt x="2333454" y="1154257"/>
                </a:cubicBezTo>
                <a:cubicBezTo>
                  <a:pt x="2333454" y="1061456"/>
                  <a:pt x="2258224" y="986226"/>
                  <a:pt x="2165423" y="986226"/>
                </a:cubicBezTo>
                <a:close/>
                <a:moveTo>
                  <a:pt x="1107401" y="986226"/>
                </a:moveTo>
                <a:cubicBezTo>
                  <a:pt x="1014600" y="986226"/>
                  <a:pt x="939370" y="1061456"/>
                  <a:pt x="939370" y="1154257"/>
                </a:cubicBezTo>
                <a:cubicBezTo>
                  <a:pt x="939370" y="1247058"/>
                  <a:pt x="1014600" y="1322288"/>
                  <a:pt x="1107401" y="1322288"/>
                </a:cubicBezTo>
                <a:cubicBezTo>
                  <a:pt x="1200202" y="1322288"/>
                  <a:pt x="1275432" y="1247058"/>
                  <a:pt x="1275432" y="1154257"/>
                </a:cubicBezTo>
                <a:cubicBezTo>
                  <a:pt x="1275432" y="1061456"/>
                  <a:pt x="1200202" y="986226"/>
                  <a:pt x="1107401" y="98622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9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8" y="276671"/>
                </a:lnTo>
                <a:lnTo>
                  <a:pt x="2650471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30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30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1" y="2870071"/>
                </a:lnTo>
                <a:lnTo>
                  <a:pt x="2525758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9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3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4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3" y="2802158"/>
                  <a:pt x="474487" y="2765513"/>
                </a:cubicBezTo>
                <a:cubicBezTo>
                  <a:pt x="437842" y="2728868"/>
                  <a:pt x="402944" y="2690475"/>
                  <a:pt x="369930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5" y="2438097"/>
                  <a:pt x="195526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5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5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6" y="847812"/>
                </a:cubicBezTo>
                <a:cubicBezTo>
                  <a:pt x="220465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30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3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4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5" name="Smiley Face 15">
            <a:extLst>
              <a:ext uri="{FF2B5EF4-FFF2-40B4-BE49-F238E27FC236}">
                <a16:creationId xmlns:a16="http://schemas.microsoft.com/office/drawing/2014/main" id="{7DB0A6EE-0534-4660-BA3C-A3E8C9FF112F}"/>
              </a:ext>
            </a:extLst>
          </p:cNvPr>
          <p:cNvSpPr/>
          <p:nvPr/>
        </p:nvSpPr>
        <p:spPr>
          <a:xfrm>
            <a:off x="8468995" y="5581897"/>
            <a:ext cx="553792" cy="55379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298433" y="2114441"/>
                </a:moveTo>
                <a:lnTo>
                  <a:pt x="1355104" y="2367205"/>
                </a:lnTo>
                <a:lnTo>
                  <a:pt x="1411009" y="2575845"/>
                </a:lnTo>
                <a:lnTo>
                  <a:pt x="2354338" y="2323081"/>
                </a:lnTo>
                <a:close/>
                <a:moveTo>
                  <a:pt x="2165423" y="986226"/>
                </a:moveTo>
                <a:cubicBezTo>
                  <a:pt x="2072622" y="986226"/>
                  <a:pt x="1997392" y="1061456"/>
                  <a:pt x="1997392" y="1154257"/>
                </a:cubicBezTo>
                <a:cubicBezTo>
                  <a:pt x="1997392" y="1247058"/>
                  <a:pt x="2072622" y="1322288"/>
                  <a:pt x="2165423" y="1322288"/>
                </a:cubicBezTo>
                <a:cubicBezTo>
                  <a:pt x="2258224" y="1322288"/>
                  <a:pt x="2333454" y="1247058"/>
                  <a:pt x="2333454" y="1154257"/>
                </a:cubicBezTo>
                <a:cubicBezTo>
                  <a:pt x="2333454" y="1061456"/>
                  <a:pt x="2258224" y="986226"/>
                  <a:pt x="2165423" y="986226"/>
                </a:cubicBezTo>
                <a:close/>
                <a:moveTo>
                  <a:pt x="1107401" y="986226"/>
                </a:moveTo>
                <a:cubicBezTo>
                  <a:pt x="1014600" y="986226"/>
                  <a:pt x="939370" y="1061456"/>
                  <a:pt x="939370" y="1154257"/>
                </a:cubicBezTo>
                <a:cubicBezTo>
                  <a:pt x="939370" y="1247058"/>
                  <a:pt x="1014600" y="1322288"/>
                  <a:pt x="1107401" y="1322288"/>
                </a:cubicBezTo>
                <a:cubicBezTo>
                  <a:pt x="1200202" y="1322288"/>
                  <a:pt x="1275432" y="1247058"/>
                  <a:pt x="1275432" y="1154257"/>
                </a:cubicBezTo>
                <a:cubicBezTo>
                  <a:pt x="1275432" y="1061456"/>
                  <a:pt x="1200202" y="986226"/>
                  <a:pt x="1107401" y="98622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8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7" y="276671"/>
                </a:lnTo>
                <a:lnTo>
                  <a:pt x="2650470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29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29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0" y="2870071"/>
                </a:lnTo>
                <a:lnTo>
                  <a:pt x="2525757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8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2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3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2" y="2802158"/>
                  <a:pt x="474487" y="2765513"/>
                </a:cubicBezTo>
                <a:cubicBezTo>
                  <a:pt x="437842" y="2728868"/>
                  <a:pt x="402944" y="2690475"/>
                  <a:pt x="369929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4" y="2438097"/>
                  <a:pt x="195525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4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4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5" y="847812"/>
                </a:cubicBezTo>
                <a:cubicBezTo>
                  <a:pt x="220464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29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2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3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6" name="Oval 37">
            <a:extLst>
              <a:ext uri="{FF2B5EF4-FFF2-40B4-BE49-F238E27FC236}">
                <a16:creationId xmlns:a16="http://schemas.microsoft.com/office/drawing/2014/main" id="{1430B71C-D580-4CA6-A442-26AED5FAE293}"/>
              </a:ext>
            </a:extLst>
          </p:cNvPr>
          <p:cNvSpPr/>
          <p:nvPr/>
        </p:nvSpPr>
        <p:spPr>
          <a:xfrm>
            <a:off x="11012576" y="5575424"/>
            <a:ext cx="566738" cy="566738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249999" y="2117384"/>
                </a:moveTo>
                <a:lnTo>
                  <a:pt x="990192" y="2131776"/>
                </a:lnTo>
                <a:cubicBezTo>
                  <a:pt x="998682" y="2476365"/>
                  <a:pt x="1282526" y="2750154"/>
                  <a:pt x="1627197" y="2746216"/>
                </a:cubicBezTo>
                <a:cubicBezTo>
                  <a:pt x="1971867" y="2742279"/>
                  <a:pt x="2249383" y="2462077"/>
                  <a:pt x="2249999" y="2117384"/>
                </a:cubicBezTo>
                <a:close/>
                <a:moveTo>
                  <a:pt x="2505352" y="784338"/>
                </a:moveTo>
                <a:lnTo>
                  <a:pt x="1869332" y="1428843"/>
                </a:lnTo>
                <a:lnTo>
                  <a:pt x="2505352" y="1522122"/>
                </a:lnTo>
                <a:lnTo>
                  <a:pt x="2505352" y="1378597"/>
                </a:lnTo>
                <a:lnTo>
                  <a:pt x="2187887" y="1332038"/>
                </a:lnTo>
                <a:lnTo>
                  <a:pt x="2505352" y="1010338"/>
                </a:lnTo>
                <a:close/>
                <a:moveTo>
                  <a:pt x="734649" y="784338"/>
                </a:moveTo>
                <a:lnTo>
                  <a:pt x="734649" y="1010338"/>
                </a:lnTo>
                <a:lnTo>
                  <a:pt x="1052115" y="1332038"/>
                </a:lnTo>
                <a:lnTo>
                  <a:pt x="734649" y="1378597"/>
                </a:lnTo>
                <a:lnTo>
                  <a:pt x="734649" y="1522122"/>
                </a:lnTo>
                <a:lnTo>
                  <a:pt x="1370670" y="1428843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7" name="Smiley Face 14">
            <a:extLst>
              <a:ext uri="{FF2B5EF4-FFF2-40B4-BE49-F238E27FC236}">
                <a16:creationId xmlns:a16="http://schemas.microsoft.com/office/drawing/2014/main" id="{77504E11-68B3-460A-979B-D56E2900C922}"/>
              </a:ext>
            </a:extLst>
          </p:cNvPr>
          <p:cNvSpPr/>
          <p:nvPr/>
        </p:nvSpPr>
        <p:spPr>
          <a:xfrm>
            <a:off x="9314808" y="5581897"/>
            <a:ext cx="553792" cy="55379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26698" y="2215122"/>
                </a:moveTo>
                <a:cubicBezTo>
                  <a:pt x="1959656" y="2378616"/>
                  <a:pt x="1801229" y="2486070"/>
                  <a:pt x="1624533" y="2487892"/>
                </a:cubicBezTo>
                <a:cubicBezTo>
                  <a:pt x="1447837" y="2489714"/>
                  <a:pt x="1287227" y="2385551"/>
                  <a:pt x="1216828" y="2223474"/>
                </a:cubicBezTo>
                <a:lnTo>
                  <a:pt x="1039110" y="2300667"/>
                </a:lnTo>
                <a:cubicBezTo>
                  <a:pt x="1140541" y="2534187"/>
                  <a:pt x="1371947" y="2684266"/>
                  <a:pt x="1626531" y="2681641"/>
                </a:cubicBezTo>
                <a:cubicBezTo>
                  <a:pt x="1881115" y="2679016"/>
                  <a:pt x="2109376" y="2524196"/>
                  <a:pt x="2205970" y="2288634"/>
                </a:cubicBezTo>
                <a:close/>
                <a:moveTo>
                  <a:pt x="937973" y="986566"/>
                </a:moveTo>
                <a:cubicBezTo>
                  <a:pt x="850807" y="983371"/>
                  <a:pt x="762813" y="1002775"/>
                  <a:pt x="683096" y="1045110"/>
                </a:cubicBezTo>
                <a:cubicBezTo>
                  <a:pt x="523662" y="1129780"/>
                  <a:pt x="421680" y="1293248"/>
                  <a:pt x="415731" y="1473672"/>
                </a:cubicBezTo>
                <a:lnTo>
                  <a:pt x="615852" y="1480270"/>
                </a:lnTo>
                <a:cubicBezTo>
                  <a:pt x="619438" y="1371518"/>
                  <a:pt x="680908" y="1272986"/>
                  <a:pt x="777009" y="1221950"/>
                </a:cubicBezTo>
                <a:cubicBezTo>
                  <a:pt x="873110" y="1170914"/>
                  <a:pt x="989166" y="1175167"/>
                  <a:pt x="1081273" y="1233100"/>
                </a:cubicBezTo>
                <a:cubicBezTo>
                  <a:pt x="1173381" y="1291033"/>
                  <a:pt x="1227475" y="1393800"/>
                  <a:pt x="1223091" y="1502523"/>
                </a:cubicBezTo>
                <a:lnTo>
                  <a:pt x="1423160" y="1510590"/>
                </a:lnTo>
                <a:cubicBezTo>
                  <a:pt x="1430433" y="1330214"/>
                  <a:pt x="1340689" y="1159721"/>
                  <a:pt x="1187880" y="1063608"/>
                </a:cubicBezTo>
                <a:cubicBezTo>
                  <a:pt x="1111476" y="1015552"/>
                  <a:pt x="1025138" y="989760"/>
                  <a:pt x="937973" y="986566"/>
                </a:cubicBezTo>
                <a:close/>
                <a:moveTo>
                  <a:pt x="2306124" y="986566"/>
                </a:moveTo>
                <a:cubicBezTo>
                  <a:pt x="2218958" y="983371"/>
                  <a:pt x="2130964" y="1002775"/>
                  <a:pt x="2051247" y="1045110"/>
                </a:cubicBezTo>
                <a:cubicBezTo>
                  <a:pt x="1891813" y="1129780"/>
                  <a:pt x="1789831" y="1293248"/>
                  <a:pt x="1783882" y="1473672"/>
                </a:cubicBezTo>
                <a:lnTo>
                  <a:pt x="1984003" y="1480270"/>
                </a:lnTo>
                <a:cubicBezTo>
                  <a:pt x="1987589" y="1371518"/>
                  <a:pt x="2049059" y="1272986"/>
                  <a:pt x="2145160" y="1221950"/>
                </a:cubicBezTo>
                <a:cubicBezTo>
                  <a:pt x="2241261" y="1170914"/>
                  <a:pt x="2357317" y="1175167"/>
                  <a:pt x="2449424" y="1233100"/>
                </a:cubicBezTo>
                <a:cubicBezTo>
                  <a:pt x="2541532" y="1291033"/>
                  <a:pt x="2595626" y="1393800"/>
                  <a:pt x="2591242" y="1502523"/>
                </a:cubicBezTo>
                <a:lnTo>
                  <a:pt x="2791311" y="1510590"/>
                </a:lnTo>
                <a:cubicBezTo>
                  <a:pt x="2798584" y="1330214"/>
                  <a:pt x="2708840" y="1159721"/>
                  <a:pt x="2556031" y="1063608"/>
                </a:cubicBezTo>
                <a:cubicBezTo>
                  <a:pt x="2479627" y="1015552"/>
                  <a:pt x="2393289" y="989760"/>
                  <a:pt x="2306124" y="98656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8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7" y="276671"/>
                </a:lnTo>
                <a:lnTo>
                  <a:pt x="2650470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29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29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0" y="2870071"/>
                </a:lnTo>
                <a:lnTo>
                  <a:pt x="2525757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8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2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3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2" y="2802158"/>
                  <a:pt x="474487" y="2765513"/>
                </a:cubicBezTo>
                <a:cubicBezTo>
                  <a:pt x="437842" y="2728868"/>
                  <a:pt x="402944" y="2690475"/>
                  <a:pt x="369929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4" y="2438097"/>
                  <a:pt x="195525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4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4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5" y="847812"/>
                </a:cubicBezTo>
                <a:cubicBezTo>
                  <a:pt x="220464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29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2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3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8" name="Rectangle 16">
            <a:extLst>
              <a:ext uri="{FF2B5EF4-FFF2-40B4-BE49-F238E27FC236}">
                <a16:creationId xmlns:a16="http://schemas.microsoft.com/office/drawing/2014/main" id="{EE8124F3-717D-48CF-A47F-1E6B4110895D}"/>
              </a:ext>
            </a:extLst>
          </p:cNvPr>
          <p:cNvSpPr/>
          <p:nvPr/>
        </p:nvSpPr>
        <p:spPr>
          <a:xfrm rot="2700000">
            <a:off x="5325698" y="3520150"/>
            <a:ext cx="389390" cy="698103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9" name="Rectangle 9">
            <a:extLst>
              <a:ext uri="{FF2B5EF4-FFF2-40B4-BE49-F238E27FC236}">
                <a16:creationId xmlns:a16="http://schemas.microsoft.com/office/drawing/2014/main" id="{444E6227-4972-4DE6-BEB0-C3FC42991182}"/>
              </a:ext>
            </a:extLst>
          </p:cNvPr>
          <p:cNvSpPr/>
          <p:nvPr/>
        </p:nvSpPr>
        <p:spPr>
          <a:xfrm>
            <a:off x="4401174" y="3545247"/>
            <a:ext cx="527335" cy="493633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0" name="Round Same Side Corner Rectangle 6">
            <a:extLst>
              <a:ext uri="{FF2B5EF4-FFF2-40B4-BE49-F238E27FC236}">
                <a16:creationId xmlns:a16="http://schemas.microsoft.com/office/drawing/2014/main" id="{11207448-F26A-4EF1-8764-2D6798600849}"/>
              </a:ext>
            </a:extLst>
          </p:cNvPr>
          <p:cNvSpPr/>
          <p:nvPr/>
        </p:nvSpPr>
        <p:spPr>
          <a:xfrm rot="2700000">
            <a:off x="6979028" y="5476482"/>
            <a:ext cx="190721" cy="764622"/>
          </a:xfrm>
          <a:custGeom>
            <a:avLst/>
            <a:gdLst/>
            <a:ahLst/>
            <a:cxnLst/>
            <a:rect l="l" t="t" r="r" b="b"/>
            <a:pathLst>
              <a:path w="1035916" h="4153123">
                <a:moveTo>
                  <a:pt x="277501" y="3759099"/>
                </a:moveTo>
                <a:lnTo>
                  <a:pt x="758408" y="3759099"/>
                </a:lnTo>
                <a:lnTo>
                  <a:pt x="517954" y="4153123"/>
                </a:lnTo>
                <a:close/>
                <a:moveTo>
                  <a:pt x="42612" y="2944898"/>
                </a:moveTo>
                <a:cubicBezTo>
                  <a:pt x="153922" y="2941505"/>
                  <a:pt x="246502" y="2889483"/>
                  <a:pt x="275675" y="2819018"/>
                </a:cubicBezTo>
                <a:cubicBezTo>
                  <a:pt x="304648" y="2892614"/>
                  <a:pt x="403763" y="2945872"/>
                  <a:pt x="521107" y="2945872"/>
                </a:cubicBezTo>
                <a:cubicBezTo>
                  <a:pt x="638453" y="2945872"/>
                  <a:pt x="737567" y="2892613"/>
                  <a:pt x="766540" y="2819017"/>
                </a:cubicBezTo>
                <a:cubicBezTo>
                  <a:pt x="795133" y="2888142"/>
                  <a:pt x="884783" y="2939514"/>
                  <a:pt x="993299" y="2944464"/>
                </a:cubicBezTo>
                <a:lnTo>
                  <a:pt x="776840" y="3657264"/>
                </a:lnTo>
                <a:lnTo>
                  <a:pt x="258940" y="3657264"/>
                </a:lnTo>
                <a:close/>
                <a:moveTo>
                  <a:pt x="809102" y="564558"/>
                </a:moveTo>
                <a:lnTo>
                  <a:pt x="1035914" y="564558"/>
                </a:lnTo>
                <a:lnTo>
                  <a:pt x="1035915" y="2838682"/>
                </a:lnTo>
                <a:cubicBezTo>
                  <a:pt x="1029586" y="2840409"/>
                  <a:pt x="1023074" y="2840731"/>
                  <a:pt x="1016490" y="2840731"/>
                </a:cubicBezTo>
                <a:cubicBezTo>
                  <a:pt x="901952" y="2840731"/>
                  <a:pt x="809102" y="2743612"/>
                  <a:pt x="809101" y="2623810"/>
                </a:cubicBezTo>
                <a:close/>
                <a:moveTo>
                  <a:pt x="310569" y="564558"/>
                </a:moveTo>
                <a:lnTo>
                  <a:pt x="725347" y="564558"/>
                </a:lnTo>
                <a:lnTo>
                  <a:pt x="725347" y="2633342"/>
                </a:lnTo>
                <a:cubicBezTo>
                  <a:pt x="725347" y="2747880"/>
                  <a:pt x="632496" y="2840731"/>
                  <a:pt x="517958" y="2840731"/>
                </a:cubicBezTo>
                <a:cubicBezTo>
                  <a:pt x="403420" y="2840731"/>
                  <a:pt x="310569" y="2747880"/>
                  <a:pt x="310569" y="2633342"/>
                </a:cubicBezTo>
                <a:close/>
                <a:moveTo>
                  <a:pt x="0" y="564557"/>
                </a:moveTo>
                <a:lnTo>
                  <a:pt x="226813" y="564557"/>
                </a:lnTo>
                <a:lnTo>
                  <a:pt x="226813" y="2623810"/>
                </a:lnTo>
                <a:cubicBezTo>
                  <a:pt x="226813" y="2743612"/>
                  <a:pt x="133962" y="2840731"/>
                  <a:pt x="19424" y="2840730"/>
                </a:cubicBezTo>
                <a:cubicBezTo>
                  <a:pt x="12841" y="2840730"/>
                  <a:pt x="6329" y="2840409"/>
                  <a:pt x="0" y="2838682"/>
                </a:cubicBezTo>
                <a:close/>
                <a:moveTo>
                  <a:pt x="71964" y="71964"/>
                </a:moveTo>
                <a:cubicBezTo>
                  <a:pt x="116427" y="27501"/>
                  <a:pt x="177852" y="0"/>
                  <a:pt x="245701" y="0"/>
                </a:cubicBezTo>
                <a:lnTo>
                  <a:pt x="790215" y="0"/>
                </a:lnTo>
                <a:cubicBezTo>
                  <a:pt x="925912" y="0"/>
                  <a:pt x="1035916" y="110004"/>
                  <a:pt x="1035916" y="245701"/>
                </a:cubicBezTo>
                <a:cubicBezTo>
                  <a:pt x="1035916" y="327601"/>
                  <a:pt x="1035915" y="409501"/>
                  <a:pt x="1035915" y="491401"/>
                </a:cubicBezTo>
                <a:lnTo>
                  <a:pt x="0" y="491401"/>
                </a:lnTo>
                <a:lnTo>
                  <a:pt x="0" y="245701"/>
                </a:lnTo>
                <a:cubicBezTo>
                  <a:pt x="0" y="177853"/>
                  <a:pt x="27501" y="116427"/>
                  <a:pt x="71964" y="7196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1" name="Frame 17">
            <a:extLst>
              <a:ext uri="{FF2B5EF4-FFF2-40B4-BE49-F238E27FC236}">
                <a16:creationId xmlns:a16="http://schemas.microsoft.com/office/drawing/2014/main" id="{1278BF84-DDF3-43F8-88E4-A0F28E4079EF}"/>
              </a:ext>
            </a:extLst>
          </p:cNvPr>
          <p:cNvSpPr/>
          <p:nvPr/>
        </p:nvSpPr>
        <p:spPr>
          <a:xfrm>
            <a:off x="4376235" y="4613417"/>
            <a:ext cx="508153" cy="508153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2" name="Rounded Rectangle 5">
            <a:extLst>
              <a:ext uri="{FF2B5EF4-FFF2-40B4-BE49-F238E27FC236}">
                <a16:creationId xmlns:a16="http://schemas.microsoft.com/office/drawing/2014/main" id="{B5A177C8-7AB0-4E40-873A-70F231B3FA06}"/>
              </a:ext>
            </a:extLst>
          </p:cNvPr>
          <p:cNvSpPr/>
          <p:nvPr/>
        </p:nvSpPr>
        <p:spPr>
          <a:xfrm flipH="1">
            <a:off x="10102420" y="2554106"/>
            <a:ext cx="504633" cy="416291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3" name="Teardrop 1">
            <a:extLst>
              <a:ext uri="{FF2B5EF4-FFF2-40B4-BE49-F238E27FC236}">
                <a16:creationId xmlns:a16="http://schemas.microsoft.com/office/drawing/2014/main" id="{45BBC696-75E7-44AB-A411-9B80C52FFE5A}"/>
              </a:ext>
            </a:extLst>
          </p:cNvPr>
          <p:cNvSpPr/>
          <p:nvPr/>
        </p:nvSpPr>
        <p:spPr>
          <a:xfrm rot="18805991">
            <a:off x="10126692" y="1539348"/>
            <a:ext cx="551843" cy="546086"/>
          </a:xfrm>
          <a:custGeom>
            <a:avLst/>
            <a:gdLst/>
            <a:ahLst/>
            <a:cxnLst/>
            <a:rect l="l" t="t" r="r" b="b"/>
            <a:pathLst>
              <a:path w="1807241" h="1788383">
                <a:moveTo>
                  <a:pt x="712876" y="1117592"/>
                </a:moveTo>
                <a:cubicBezTo>
                  <a:pt x="771173" y="1181828"/>
                  <a:pt x="811089" y="1255910"/>
                  <a:pt x="847925" y="1348018"/>
                </a:cubicBezTo>
                <a:cubicBezTo>
                  <a:pt x="814544" y="1418896"/>
                  <a:pt x="753893" y="1474052"/>
                  <a:pt x="679064" y="1498332"/>
                </a:cubicBezTo>
                <a:lnTo>
                  <a:pt x="308226" y="1106637"/>
                </a:lnTo>
                <a:cubicBezTo>
                  <a:pt x="336560" y="1033247"/>
                  <a:pt x="394949" y="975701"/>
                  <a:pt x="467546" y="946245"/>
                </a:cubicBezTo>
                <a:cubicBezTo>
                  <a:pt x="577903" y="998968"/>
                  <a:pt x="654580" y="1053357"/>
                  <a:pt x="712876" y="1117592"/>
                </a:cubicBezTo>
                <a:close/>
                <a:moveTo>
                  <a:pt x="1038527" y="398886"/>
                </a:moveTo>
                <a:lnTo>
                  <a:pt x="1405560" y="786562"/>
                </a:lnTo>
                <a:cubicBezTo>
                  <a:pt x="1374476" y="799049"/>
                  <a:pt x="1340402" y="804299"/>
                  <a:pt x="1305054" y="803332"/>
                </a:cubicBezTo>
                <a:lnTo>
                  <a:pt x="1008167" y="795212"/>
                </a:lnTo>
                <a:lnTo>
                  <a:pt x="1016288" y="498325"/>
                </a:lnTo>
                <a:cubicBezTo>
                  <a:pt x="1017255" y="462976"/>
                  <a:pt x="1024360" y="429240"/>
                  <a:pt x="1038527" y="398886"/>
                </a:cubicBezTo>
                <a:close/>
                <a:moveTo>
                  <a:pt x="1097925" y="218888"/>
                </a:moveTo>
                <a:cubicBezTo>
                  <a:pt x="992582" y="279303"/>
                  <a:pt x="921871" y="392886"/>
                  <a:pt x="921053" y="523256"/>
                </a:cubicBezTo>
                <a:lnTo>
                  <a:pt x="919136" y="828763"/>
                </a:lnTo>
                <a:lnTo>
                  <a:pt x="830924" y="915875"/>
                </a:lnTo>
                <a:lnTo>
                  <a:pt x="525417" y="913958"/>
                </a:lnTo>
                <a:cubicBezTo>
                  <a:pt x="403891" y="913196"/>
                  <a:pt x="296188" y="973343"/>
                  <a:pt x="234366" y="1067831"/>
                </a:cubicBezTo>
                <a:lnTo>
                  <a:pt x="710285" y="1570519"/>
                </a:lnTo>
                <a:cubicBezTo>
                  <a:pt x="811872" y="1510375"/>
                  <a:pt x="878808" y="1399439"/>
                  <a:pt x="879603" y="1272618"/>
                </a:cubicBezTo>
                <a:lnTo>
                  <a:pt x="881520" y="967111"/>
                </a:lnTo>
                <a:lnTo>
                  <a:pt x="969732" y="879999"/>
                </a:lnTo>
                <a:lnTo>
                  <a:pt x="1275239" y="881916"/>
                </a:lnTo>
                <a:cubicBezTo>
                  <a:pt x="1400271" y="882701"/>
                  <a:pt x="1510670" y="819011"/>
                  <a:pt x="1573529" y="721242"/>
                </a:cubicBezTo>
                <a:close/>
                <a:moveTo>
                  <a:pt x="1162945" y="27894"/>
                </a:moveTo>
                <a:lnTo>
                  <a:pt x="1782798" y="682611"/>
                </a:lnTo>
                <a:cubicBezTo>
                  <a:pt x="1816692" y="718411"/>
                  <a:pt x="1815147" y="774907"/>
                  <a:pt x="1779347" y="808801"/>
                </a:cubicBezTo>
                <a:cubicBezTo>
                  <a:pt x="1743547" y="842694"/>
                  <a:pt x="1687050" y="841149"/>
                  <a:pt x="1653157" y="805349"/>
                </a:cubicBezTo>
                <a:lnTo>
                  <a:pt x="1644015" y="795693"/>
                </a:lnTo>
                <a:cubicBezTo>
                  <a:pt x="1561789" y="910282"/>
                  <a:pt x="1426630" y="983636"/>
                  <a:pt x="1274606" y="982683"/>
                </a:cubicBezTo>
                <a:lnTo>
                  <a:pt x="980378" y="980836"/>
                </a:lnTo>
                <a:lnTo>
                  <a:pt x="980378" y="1270380"/>
                </a:lnTo>
                <a:cubicBezTo>
                  <a:pt x="980378" y="1427425"/>
                  <a:pt x="901198" y="1565976"/>
                  <a:pt x="779756" y="1647056"/>
                </a:cubicBezTo>
                <a:cubicBezTo>
                  <a:pt x="807405" y="1681913"/>
                  <a:pt x="803595" y="1732594"/>
                  <a:pt x="770486" y="1763941"/>
                </a:cubicBezTo>
                <a:cubicBezTo>
                  <a:pt x="734686" y="1797834"/>
                  <a:pt x="678189" y="1796289"/>
                  <a:pt x="644296" y="1760489"/>
                </a:cubicBezTo>
                <a:lnTo>
                  <a:pt x="24442" y="1105772"/>
                </a:lnTo>
                <a:cubicBezTo>
                  <a:pt x="-9451" y="1069973"/>
                  <a:pt x="-7906" y="1013476"/>
                  <a:pt x="27894" y="979583"/>
                </a:cubicBezTo>
                <a:cubicBezTo>
                  <a:pt x="63694" y="945689"/>
                  <a:pt x="120190" y="947235"/>
                  <a:pt x="154084" y="983034"/>
                </a:cubicBezTo>
                <a:lnTo>
                  <a:pt x="163237" y="992702"/>
                </a:lnTo>
                <a:cubicBezTo>
                  <a:pt x="244774" y="882877"/>
                  <a:pt x="375836" y="813180"/>
                  <a:pt x="523178" y="813180"/>
                </a:cubicBezTo>
                <a:lnTo>
                  <a:pt x="818460" y="813180"/>
                </a:lnTo>
                <a:lnTo>
                  <a:pt x="820284" y="522622"/>
                </a:lnTo>
                <a:cubicBezTo>
                  <a:pt x="821285" y="363119"/>
                  <a:pt x="903845" y="223207"/>
                  <a:pt x="1028952" y="143673"/>
                </a:cubicBezTo>
                <a:cubicBezTo>
                  <a:pt x="999689" y="108599"/>
                  <a:pt x="1002953" y="56445"/>
                  <a:pt x="1036755" y="24443"/>
                </a:cubicBezTo>
                <a:cubicBezTo>
                  <a:pt x="1072555" y="-9451"/>
                  <a:pt x="1129052" y="-7906"/>
                  <a:pt x="1162945" y="278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4" name="Rectangle 130">
            <a:extLst>
              <a:ext uri="{FF2B5EF4-FFF2-40B4-BE49-F238E27FC236}">
                <a16:creationId xmlns:a16="http://schemas.microsoft.com/office/drawing/2014/main" id="{F7759672-254A-46D2-98DF-B919494C603A}"/>
              </a:ext>
            </a:extLst>
          </p:cNvPr>
          <p:cNvSpPr/>
          <p:nvPr/>
        </p:nvSpPr>
        <p:spPr>
          <a:xfrm>
            <a:off x="10932820" y="1539414"/>
            <a:ext cx="544577" cy="547049"/>
          </a:xfrm>
          <a:custGeom>
            <a:avLst/>
            <a:gdLst/>
            <a:ahLst/>
            <a:cxnLst/>
            <a:rect l="l" t="t" r="r" b="b"/>
            <a:pathLst>
              <a:path w="371900" h="373588">
                <a:moveTo>
                  <a:pt x="297080" y="129105"/>
                </a:moveTo>
                <a:lnTo>
                  <a:pt x="284273" y="219737"/>
                </a:lnTo>
                <a:lnTo>
                  <a:pt x="305496" y="219737"/>
                </a:lnTo>
                <a:lnTo>
                  <a:pt x="333001" y="129105"/>
                </a:lnTo>
                <a:close/>
                <a:moveTo>
                  <a:pt x="228265" y="129105"/>
                </a:moveTo>
                <a:lnTo>
                  <a:pt x="228265" y="219737"/>
                </a:lnTo>
                <a:lnTo>
                  <a:pt x="250807" y="219737"/>
                </a:lnTo>
                <a:lnTo>
                  <a:pt x="263614" y="129105"/>
                </a:lnTo>
                <a:close/>
                <a:moveTo>
                  <a:pt x="157021" y="129105"/>
                </a:moveTo>
                <a:lnTo>
                  <a:pt x="175826" y="219737"/>
                </a:lnTo>
                <a:lnTo>
                  <a:pt x="195129" y="219737"/>
                </a:lnTo>
                <a:lnTo>
                  <a:pt x="195129" y="129105"/>
                </a:lnTo>
                <a:close/>
                <a:moveTo>
                  <a:pt x="93087" y="129105"/>
                </a:moveTo>
                <a:lnTo>
                  <a:pt x="117372" y="219737"/>
                </a:lnTo>
                <a:lnTo>
                  <a:pt x="141984" y="219737"/>
                </a:lnTo>
                <a:lnTo>
                  <a:pt x="123179" y="129105"/>
                </a:lnTo>
                <a:close/>
                <a:moveTo>
                  <a:pt x="58494" y="0"/>
                </a:moveTo>
                <a:lnTo>
                  <a:pt x="84208" y="95969"/>
                </a:lnTo>
                <a:lnTo>
                  <a:pt x="354346" y="95969"/>
                </a:lnTo>
                <a:lnTo>
                  <a:pt x="354346" y="97437"/>
                </a:lnTo>
                <a:cubicBezTo>
                  <a:pt x="356087" y="96136"/>
                  <a:pt x="357928" y="96353"/>
                  <a:pt x="359747" y="96905"/>
                </a:cubicBezTo>
                <a:lnTo>
                  <a:pt x="360371" y="97095"/>
                </a:lnTo>
                <a:cubicBezTo>
                  <a:pt x="368954" y="99700"/>
                  <a:pt x="373801" y="108770"/>
                  <a:pt x="371196" y="117354"/>
                </a:cubicBezTo>
                <a:lnTo>
                  <a:pt x="333339" y="242097"/>
                </a:lnTo>
                <a:cubicBezTo>
                  <a:pt x="331591" y="247858"/>
                  <a:pt x="326929" y="251935"/>
                  <a:pt x="321206" y="252122"/>
                </a:cubicBezTo>
                <a:lnTo>
                  <a:pt x="321206" y="252873"/>
                </a:lnTo>
                <a:lnTo>
                  <a:pt x="313576" y="252873"/>
                </a:lnTo>
                <a:cubicBezTo>
                  <a:pt x="313378" y="253010"/>
                  <a:pt x="313229" y="252967"/>
                  <a:pt x="313080" y="252922"/>
                </a:cubicBezTo>
                <a:lnTo>
                  <a:pt x="312919" y="252873"/>
                </a:lnTo>
                <a:lnTo>
                  <a:pt x="126251" y="252873"/>
                </a:lnTo>
                <a:lnTo>
                  <a:pt x="133971" y="281687"/>
                </a:lnTo>
                <a:lnTo>
                  <a:pt x="321075" y="281687"/>
                </a:lnTo>
                <a:lnTo>
                  <a:pt x="321075" y="314823"/>
                </a:lnTo>
                <a:lnTo>
                  <a:pt x="318480" y="314823"/>
                </a:lnTo>
                <a:cubicBezTo>
                  <a:pt x="329614" y="318311"/>
                  <a:pt x="336414" y="328969"/>
                  <a:pt x="336414" y="341215"/>
                </a:cubicBezTo>
                <a:cubicBezTo>
                  <a:pt x="336414" y="359094"/>
                  <a:pt x="321920" y="373588"/>
                  <a:pt x="304041" y="373588"/>
                </a:cubicBezTo>
                <a:cubicBezTo>
                  <a:pt x="286162" y="373588"/>
                  <a:pt x="271668" y="359094"/>
                  <a:pt x="271668" y="341215"/>
                </a:cubicBezTo>
                <a:cubicBezTo>
                  <a:pt x="271668" y="328969"/>
                  <a:pt x="278468" y="318311"/>
                  <a:pt x="289602" y="314823"/>
                </a:cubicBezTo>
                <a:lnTo>
                  <a:pt x="142850" y="314823"/>
                </a:lnTo>
                <a:lnTo>
                  <a:pt x="143397" y="316865"/>
                </a:lnTo>
                <a:cubicBezTo>
                  <a:pt x="151629" y="321811"/>
                  <a:pt x="156401" y="330956"/>
                  <a:pt x="156401" y="341215"/>
                </a:cubicBezTo>
                <a:cubicBezTo>
                  <a:pt x="156401" y="359094"/>
                  <a:pt x="141907" y="373588"/>
                  <a:pt x="124028" y="373588"/>
                </a:cubicBezTo>
                <a:cubicBezTo>
                  <a:pt x="106149" y="373588"/>
                  <a:pt x="91655" y="359094"/>
                  <a:pt x="91655" y="341215"/>
                </a:cubicBezTo>
                <a:cubicBezTo>
                  <a:pt x="91655" y="329356"/>
                  <a:pt x="98032" y="318986"/>
                  <a:pt x="108649" y="315212"/>
                </a:cubicBezTo>
                <a:lnTo>
                  <a:pt x="33542" y="34909"/>
                </a:lnTo>
                <a:lnTo>
                  <a:pt x="0" y="34909"/>
                </a:lnTo>
                <a:lnTo>
                  <a:pt x="0" y="1773"/>
                </a:lnTo>
                <a:lnTo>
                  <a:pt x="51879" y="177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5" name="Right Triangle 17">
            <a:extLst>
              <a:ext uri="{FF2B5EF4-FFF2-40B4-BE49-F238E27FC236}">
                <a16:creationId xmlns:a16="http://schemas.microsoft.com/office/drawing/2014/main" id="{5B989D8F-E127-48E7-B329-C52CA522C191}"/>
              </a:ext>
            </a:extLst>
          </p:cNvPr>
          <p:cNvSpPr>
            <a:spLocks noChangeAspect="1"/>
          </p:cNvSpPr>
          <p:nvPr/>
        </p:nvSpPr>
        <p:spPr>
          <a:xfrm>
            <a:off x="9363473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1999321" y="2603448"/>
                </a:moveTo>
                <a:lnTo>
                  <a:pt x="1999321" y="2772810"/>
                </a:lnTo>
                <a:lnTo>
                  <a:pt x="2528507" y="2772810"/>
                </a:lnTo>
                <a:lnTo>
                  <a:pt x="2528507" y="2603448"/>
                </a:lnTo>
                <a:close/>
                <a:moveTo>
                  <a:pt x="2263914" y="2230929"/>
                </a:moveTo>
                <a:cubicBezTo>
                  <a:pt x="2516419" y="2230929"/>
                  <a:pt x="2721114" y="2435624"/>
                  <a:pt x="2721114" y="2688129"/>
                </a:cubicBezTo>
                <a:cubicBezTo>
                  <a:pt x="2721114" y="2940634"/>
                  <a:pt x="2516419" y="3145329"/>
                  <a:pt x="2263914" y="3145329"/>
                </a:cubicBezTo>
                <a:cubicBezTo>
                  <a:pt x="2011409" y="3145329"/>
                  <a:pt x="1806714" y="2940634"/>
                  <a:pt x="1806714" y="2688129"/>
                </a:cubicBezTo>
                <a:cubicBezTo>
                  <a:pt x="1806714" y="2435624"/>
                  <a:pt x="2011409" y="2230929"/>
                  <a:pt x="2263914" y="2230929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6" name="Right Triangle 17">
            <a:extLst>
              <a:ext uri="{FF2B5EF4-FFF2-40B4-BE49-F238E27FC236}">
                <a16:creationId xmlns:a16="http://schemas.microsoft.com/office/drawing/2014/main" id="{D61B263F-9E2B-4D6D-AE92-C6B011C62C98}"/>
              </a:ext>
            </a:extLst>
          </p:cNvPr>
          <p:cNvSpPr>
            <a:spLocks noChangeAspect="1"/>
          </p:cNvSpPr>
          <p:nvPr/>
        </p:nvSpPr>
        <p:spPr>
          <a:xfrm>
            <a:off x="8488431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2179233" y="2431577"/>
                </a:moveTo>
                <a:lnTo>
                  <a:pt x="2179233" y="2611489"/>
                </a:lnTo>
                <a:lnTo>
                  <a:pt x="1999321" y="2611489"/>
                </a:lnTo>
                <a:lnTo>
                  <a:pt x="1999321" y="2780851"/>
                </a:lnTo>
                <a:lnTo>
                  <a:pt x="2179233" y="2780851"/>
                </a:lnTo>
                <a:lnTo>
                  <a:pt x="2179233" y="2960763"/>
                </a:lnTo>
                <a:lnTo>
                  <a:pt x="2348595" y="2960763"/>
                </a:lnTo>
                <a:lnTo>
                  <a:pt x="2348595" y="2780851"/>
                </a:lnTo>
                <a:lnTo>
                  <a:pt x="2528507" y="2780851"/>
                </a:lnTo>
                <a:lnTo>
                  <a:pt x="2528507" y="2611489"/>
                </a:lnTo>
                <a:lnTo>
                  <a:pt x="2348595" y="2611489"/>
                </a:lnTo>
                <a:lnTo>
                  <a:pt x="2348595" y="2431577"/>
                </a:lnTo>
                <a:close/>
                <a:moveTo>
                  <a:pt x="2263914" y="2238970"/>
                </a:moveTo>
                <a:cubicBezTo>
                  <a:pt x="2516419" y="2238970"/>
                  <a:pt x="2721114" y="2443665"/>
                  <a:pt x="2721114" y="2696170"/>
                </a:cubicBezTo>
                <a:cubicBezTo>
                  <a:pt x="2721114" y="2948675"/>
                  <a:pt x="2516419" y="3153370"/>
                  <a:pt x="2263914" y="3153370"/>
                </a:cubicBezTo>
                <a:cubicBezTo>
                  <a:pt x="2011409" y="3153370"/>
                  <a:pt x="1806714" y="2948675"/>
                  <a:pt x="1806714" y="2696170"/>
                </a:cubicBezTo>
                <a:cubicBezTo>
                  <a:pt x="1806714" y="2443665"/>
                  <a:pt x="2011409" y="2238970"/>
                  <a:pt x="2263914" y="2238970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7" name="Right Triangle 17">
            <a:extLst>
              <a:ext uri="{FF2B5EF4-FFF2-40B4-BE49-F238E27FC236}">
                <a16:creationId xmlns:a16="http://schemas.microsoft.com/office/drawing/2014/main" id="{5E5AE7B0-988E-44BF-89EA-013033086F96}"/>
              </a:ext>
            </a:extLst>
          </p:cNvPr>
          <p:cNvSpPr>
            <a:spLocks noChangeAspect="1"/>
          </p:cNvSpPr>
          <p:nvPr/>
        </p:nvSpPr>
        <p:spPr>
          <a:xfrm>
            <a:off x="10238515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2136698" y="2449196"/>
                </a:moveTo>
                <a:lnTo>
                  <a:pt x="2016940" y="2568954"/>
                </a:lnTo>
                <a:lnTo>
                  <a:pt x="2144156" y="2696170"/>
                </a:lnTo>
                <a:lnTo>
                  <a:pt x="2016940" y="2823386"/>
                </a:lnTo>
                <a:lnTo>
                  <a:pt x="2136698" y="2943144"/>
                </a:lnTo>
                <a:lnTo>
                  <a:pt x="2263914" y="2815928"/>
                </a:lnTo>
                <a:lnTo>
                  <a:pt x="2391130" y="2943144"/>
                </a:lnTo>
                <a:lnTo>
                  <a:pt x="2510888" y="2823386"/>
                </a:lnTo>
                <a:lnTo>
                  <a:pt x="2383672" y="2696170"/>
                </a:lnTo>
                <a:lnTo>
                  <a:pt x="2510888" y="2568954"/>
                </a:lnTo>
                <a:lnTo>
                  <a:pt x="2391130" y="2449196"/>
                </a:lnTo>
                <a:lnTo>
                  <a:pt x="2263914" y="2576412"/>
                </a:lnTo>
                <a:close/>
                <a:moveTo>
                  <a:pt x="2263914" y="2238970"/>
                </a:moveTo>
                <a:cubicBezTo>
                  <a:pt x="2516419" y="2238970"/>
                  <a:pt x="2721114" y="2443665"/>
                  <a:pt x="2721114" y="2696170"/>
                </a:cubicBezTo>
                <a:cubicBezTo>
                  <a:pt x="2721114" y="2948675"/>
                  <a:pt x="2516419" y="3153370"/>
                  <a:pt x="2263914" y="3153370"/>
                </a:cubicBezTo>
                <a:cubicBezTo>
                  <a:pt x="2011409" y="3153370"/>
                  <a:pt x="1806714" y="2948675"/>
                  <a:pt x="1806714" y="2696170"/>
                </a:cubicBezTo>
                <a:cubicBezTo>
                  <a:pt x="1806714" y="2443665"/>
                  <a:pt x="2011409" y="2238970"/>
                  <a:pt x="2263914" y="2238970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8" name="Oval 44">
            <a:extLst>
              <a:ext uri="{FF2B5EF4-FFF2-40B4-BE49-F238E27FC236}">
                <a16:creationId xmlns:a16="http://schemas.microsoft.com/office/drawing/2014/main" id="{94195A6D-E3B2-4E10-BD54-AC5E4FED7A15}"/>
              </a:ext>
            </a:extLst>
          </p:cNvPr>
          <p:cNvSpPr>
            <a:spLocks noChangeAspect="1"/>
          </p:cNvSpPr>
          <p:nvPr/>
        </p:nvSpPr>
        <p:spPr>
          <a:xfrm>
            <a:off x="11113556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2519839" y="2469622"/>
                </a:moveTo>
                <a:lnTo>
                  <a:pt x="2201779" y="2787682"/>
                </a:lnTo>
                <a:lnTo>
                  <a:pt x="2003023" y="2588926"/>
                </a:lnTo>
                <a:lnTo>
                  <a:pt x="1901669" y="2690281"/>
                </a:lnTo>
                <a:lnTo>
                  <a:pt x="2203868" y="2992480"/>
                </a:lnTo>
                <a:lnTo>
                  <a:pt x="2305222" y="2891125"/>
                </a:lnTo>
                <a:lnTo>
                  <a:pt x="2303133" y="2889037"/>
                </a:lnTo>
                <a:lnTo>
                  <a:pt x="2621194" y="2570977"/>
                </a:lnTo>
                <a:close/>
                <a:moveTo>
                  <a:pt x="2263914" y="2238970"/>
                </a:moveTo>
                <a:cubicBezTo>
                  <a:pt x="2516419" y="2238970"/>
                  <a:pt x="2721114" y="2443665"/>
                  <a:pt x="2721114" y="2696170"/>
                </a:cubicBezTo>
                <a:cubicBezTo>
                  <a:pt x="2721114" y="2948675"/>
                  <a:pt x="2516419" y="3153370"/>
                  <a:pt x="2263914" y="3153370"/>
                </a:cubicBezTo>
                <a:cubicBezTo>
                  <a:pt x="2011409" y="3153370"/>
                  <a:pt x="1806714" y="2948675"/>
                  <a:pt x="1806714" y="2696170"/>
                </a:cubicBezTo>
                <a:cubicBezTo>
                  <a:pt x="1806714" y="2443665"/>
                  <a:pt x="2011409" y="2238970"/>
                  <a:pt x="2263914" y="2238970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3137583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Fully Editable Icon Sets: B</a:t>
            </a:r>
          </a:p>
        </p:txBody>
      </p:sp>
      <p:sp>
        <p:nvSpPr>
          <p:cNvPr id="54" name="Freeform 47">
            <a:extLst>
              <a:ext uri="{FF2B5EF4-FFF2-40B4-BE49-F238E27FC236}">
                <a16:creationId xmlns:a16="http://schemas.microsoft.com/office/drawing/2014/main" id="{C23D3A46-4648-419A-831A-39A9EF5FA6C6}"/>
              </a:ext>
            </a:extLst>
          </p:cNvPr>
          <p:cNvSpPr>
            <a:spLocks noChangeAspect="1"/>
          </p:cNvSpPr>
          <p:nvPr/>
        </p:nvSpPr>
        <p:spPr>
          <a:xfrm>
            <a:off x="4430860" y="1410562"/>
            <a:ext cx="530134" cy="529812"/>
          </a:xfrm>
          <a:custGeom>
            <a:avLst/>
            <a:gdLst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5619 w 1901727"/>
              <a:gd name="connsiteY10" fmla="*/ 633909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55622 w 1901727"/>
              <a:gd name="connsiteY4" fmla="*/ 572201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55622 w 1901727"/>
              <a:gd name="connsiteY4" fmla="*/ 572201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55622 w 1901727"/>
              <a:gd name="connsiteY4" fmla="*/ 572201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42424"/>
              <a:gd name="connsiteY0" fmla="*/ 0 h 1985875"/>
              <a:gd name="connsiteX1" fmla="*/ 790984 w 1942424"/>
              <a:gd name="connsiteY1" fmla="*/ 0 h 1985875"/>
              <a:gd name="connsiteX2" fmla="*/ 1026596 w 1942424"/>
              <a:gd name="connsiteY2" fmla="*/ 5610 h 1985875"/>
              <a:gd name="connsiteX3" fmla="*/ 1020986 w 1942424"/>
              <a:gd name="connsiteY3" fmla="*/ 493664 h 1985875"/>
              <a:gd name="connsiteX4" fmla="*/ 1155622 w 1942424"/>
              <a:gd name="connsiteY4" fmla="*/ 572201 h 1985875"/>
              <a:gd name="connsiteX5" fmla="*/ 1351965 w 1942424"/>
              <a:gd name="connsiteY5" fmla="*/ 375858 h 1985875"/>
              <a:gd name="connsiteX6" fmla="*/ 1901727 w 1942424"/>
              <a:gd name="connsiteY6" fmla="*/ 1924167 h 1985875"/>
              <a:gd name="connsiteX7" fmla="*/ 992937 w 1942424"/>
              <a:gd name="connsiteY7" fmla="*/ 1480991 h 1985875"/>
              <a:gd name="connsiteX8" fmla="*/ 1054645 w 1942424"/>
              <a:gd name="connsiteY8" fmla="*/ 1121963 h 1985875"/>
              <a:gd name="connsiteX9" fmla="*/ 1088304 w 1942424"/>
              <a:gd name="connsiteY9" fmla="*/ 757325 h 1985875"/>
              <a:gd name="connsiteX10" fmla="*/ 920009 w 1942424"/>
              <a:gd name="connsiteY10" fmla="*/ 611470 h 1985875"/>
              <a:gd name="connsiteX11" fmla="*/ 729276 w 1942424"/>
              <a:gd name="connsiteY11" fmla="*/ 751715 h 1985875"/>
              <a:gd name="connsiteX12" fmla="*/ 740495 w 1942424"/>
              <a:gd name="connsiteY12" fmla="*/ 1161232 h 1985875"/>
              <a:gd name="connsiteX13" fmla="*/ 785374 w 1942424"/>
              <a:gd name="connsiteY13" fmla="*/ 1509040 h 1985875"/>
              <a:gd name="connsiteX14" fmla="*/ 0 w 1942424"/>
              <a:gd name="connsiteY14" fmla="*/ 1985875 h 1985875"/>
              <a:gd name="connsiteX15" fmla="*/ 437565 w 1942424"/>
              <a:gd name="connsiteY15" fmla="*/ 387077 h 1985875"/>
              <a:gd name="connsiteX16" fmla="*/ 650738 w 1942424"/>
              <a:gd name="connsiteY16" fmla="*/ 611470 h 1985875"/>
              <a:gd name="connsiteX17" fmla="*/ 813423 w 1942424"/>
              <a:gd name="connsiteY17" fmla="*/ 499274 h 1985875"/>
              <a:gd name="connsiteX18" fmla="*/ 790984 w 1942424"/>
              <a:gd name="connsiteY18" fmla="*/ 0 h 1985875"/>
              <a:gd name="connsiteX0" fmla="*/ 790984 w 1942424"/>
              <a:gd name="connsiteY0" fmla="*/ 0 h 1985875"/>
              <a:gd name="connsiteX1" fmla="*/ 790984 w 1942424"/>
              <a:gd name="connsiteY1" fmla="*/ 0 h 1985875"/>
              <a:gd name="connsiteX2" fmla="*/ 1026596 w 1942424"/>
              <a:gd name="connsiteY2" fmla="*/ 5610 h 1985875"/>
              <a:gd name="connsiteX3" fmla="*/ 1020986 w 1942424"/>
              <a:gd name="connsiteY3" fmla="*/ 493664 h 1985875"/>
              <a:gd name="connsiteX4" fmla="*/ 1155622 w 1942424"/>
              <a:gd name="connsiteY4" fmla="*/ 572201 h 1985875"/>
              <a:gd name="connsiteX5" fmla="*/ 1351965 w 1942424"/>
              <a:gd name="connsiteY5" fmla="*/ 375858 h 1985875"/>
              <a:gd name="connsiteX6" fmla="*/ 1901727 w 1942424"/>
              <a:gd name="connsiteY6" fmla="*/ 1924167 h 1985875"/>
              <a:gd name="connsiteX7" fmla="*/ 992937 w 1942424"/>
              <a:gd name="connsiteY7" fmla="*/ 1480991 h 1985875"/>
              <a:gd name="connsiteX8" fmla="*/ 1054645 w 1942424"/>
              <a:gd name="connsiteY8" fmla="*/ 1121963 h 1985875"/>
              <a:gd name="connsiteX9" fmla="*/ 1088304 w 1942424"/>
              <a:gd name="connsiteY9" fmla="*/ 757325 h 1985875"/>
              <a:gd name="connsiteX10" fmla="*/ 920009 w 1942424"/>
              <a:gd name="connsiteY10" fmla="*/ 611470 h 1985875"/>
              <a:gd name="connsiteX11" fmla="*/ 729276 w 1942424"/>
              <a:gd name="connsiteY11" fmla="*/ 751715 h 1985875"/>
              <a:gd name="connsiteX12" fmla="*/ 740495 w 1942424"/>
              <a:gd name="connsiteY12" fmla="*/ 1161232 h 1985875"/>
              <a:gd name="connsiteX13" fmla="*/ 785374 w 1942424"/>
              <a:gd name="connsiteY13" fmla="*/ 1509040 h 1985875"/>
              <a:gd name="connsiteX14" fmla="*/ 0 w 1942424"/>
              <a:gd name="connsiteY14" fmla="*/ 1985875 h 1985875"/>
              <a:gd name="connsiteX15" fmla="*/ 437565 w 1942424"/>
              <a:gd name="connsiteY15" fmla="*/ 387077 h 1985875"/>
              <a:gd name="connsiteX16" fmla="*/ 650738 w 1942424"/>
              <a:gd name="connsiteY16" fmla="*/ 611470 h 1985875"/>
              <a:gd name="connsiteX17" fmla="*/ 813423 w 1942424"/>
              <a:gd name="connsiteY17" fmla="*/ 499274 h 1985875"/>
              <a:gd name="connsiteX18" fmla="*/ 790984 w 194242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54645 w 1946874"/>
              <a:gd name="connsiteY8" fmla="*/ 112196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54645 w 1946874"/>
              <a:gd name="connsiteY8" fmla="*/ 112196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71474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20736 w 1946874"/>
              <a:gd name="connsiteY15" fmla="*/ 375858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20736 w 1946874"/>
              <a:gd name="connsiteY15" fmla="*/ 375858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858302 w 2014192"/>
              <a:gd name="connsiteY0" fmla="*/ 0 h 1958316"/>
              <a:gd name="connsiteX1" fmla="*/ 858302 w 2014192"/>
              <a:gd name="connsiteY1" fmla="*/ 0 h 1958316"/>
              <a:gd name="connsiteX2" fmla="*/ 1093914 w 2014192"/>
              <a:gd name="connsiteY2" fmla="*/ 5610 h 1958316"/>
              <a:gd name="connsiteX3" fmla="*/ 1088304 w 2014192"/>
              <a:gd name="connsiteY3" fmla="*/ 493664 h 1958316"/>
              <a:gd name="connsiteX4" fmla="*/ 1222940 w 2014192"/>
              <a:gd name="connsiteY4" fmla="*/ 572201 h 1958316"/>
              <a:gd name="connsiteX5" fmla="*/ 1419283 w 2014192"/>
              <a:gd name="connsiteY5" fmla="*/ 375858 h 1958316"/>
              <a:gd name="connsiteX6" fmla="*/ 1969045 w 2014192"/>
              <a:gd name="connsiteY6" fmla="*/ 1924167 h 1958316"/>
              <a:gd name="connsiteX7" fmla="*/ 1121962 w 2014192"/>
              <a:gd name="connsiteY7" fmla="*/ 1486600 h 1958316"/>
              <a:gd name="connsiteX8" fmla="*/ 1105134 w 2014192"/>
              <a:gd name="connsiteY8" fmla="*/ 1144403 h 1958316"/>
              <a:gd name="connsiteX9" fmla="*/ 1155622 w 2014192"/>
              <a:gd name="connsiteY9" fmla="*/ 757325 h 1958316"/>
              <a:gd name="connsiteX10" fmla="*/ 987327 w 2014192"/>
              <a:gd name="connsiteY10" fmla="*/ 611470 h 1958316"/>
              <a:gd name="connsiteX11" fmla="*/ 796594 w 2014192"/>
              <a:gd name="connsiteY11" fmla="*/ 751715 h 1958316"/>
              <a:gd name="connsiteX12" fmla="*/ 807813 w 2014192"/>
              <a:gd name="connsiteY12" fmla="*/ 1161232 h 1958316"/>
              <a:gd name="connsiteX13" fmla="*/ 852692 w 2014192"/>
              <a:gd name="connsiteY13" fmla="*/ 1509040 h 1958316"/>
              <a:gd name="connsiteX14" fmla="*/ 0 w 2014192"/>
              <a:gd name="connsiteY14" fmla="*/ 1952216 h 1958316"/>
              <a:gd name="connsiteX15" fmla="*/ 488054 w 2014192"/>
              <a:gd name="connsiteY15" fmla="*/ 375858 h 1958316"/>
              <a:gd name="connsiteX16" fmla="*/ 718056 w 2014192"/>
              <a:gd name="connsiteY16" fmla="*/ 611470 h 1958316"/>
              <a:gd name="connsiteX17" fmla="*/ 880741 w 2014192"/>
              <a:gd name="connsiteY17" fmla="*/ 499274 h 1958316"/>
              <a:gd name="connsiteX18" fmla="*/ 858302 w 2014192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41893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41893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227994 w 2103393"/>
              <a:gd name="connsiteY8" fmla="*/ 1194891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227994 w 2103393"/>
              <a:gd name="connsiteY8" fmla="*/ 1194891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27994 w 2103393"/>
              <a:gd name="connsiteY8" fmla="*/ 1194891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22384 w 2103393"/>
              <a:gd name="connsiteY8" fmla="*/ 117806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61617"/>
              <a:gd name="connsiteX1" fmla="*/ 947503 w 2103393"/>
              <a:gd name="connsiteY1" fmla="*/ 0 h 1961617"/>
              <a:gd name="connsiteX2" fmla="*/ 1183115 w 2103393"/>
              <a:gd name="connsiteY2" fmla="*/ 5610 h 1961617"/>
              <a:gd name="connsiteX3" fmla="*/ 1177505 w 2103393"/>
              <a:gd name="connsiteY3" fmla="*/ 493664 h 1961617"/>
              <a:gd name="connsiteX4" fmla="*/ 1312141 w 2103393"/>
              <a:gd name="connsiteY4" fmla="*/ 572201 h 1961617"/>
              <a:gd name="connsiteX5" fmla="*/ 1508484 w 2103393"/>
              <a:gd name="connsiteY5" fmla="*/ 375858 h 1961617"/>
              <a:gd name="connsiteX6" fmla="*/ 2058246 w 2103393"/>
              <a:gd name="connsiteY6" fmla="*/ 1924167 h 1961617"/>
              <a:gd name="connsiteX7" fmla="*/ 1244822 w 2103393"/>
              <a:gd name="connsiteY7" fmla="*/ 1514649 h 1961617"/>
              <a:gd name="connsiteX8" fmla="*/ 1205554 w 2103393"/>
              <a:gd name="connsiteY8" fmla="*/ 1200502 h 1961617"/>
              <a:gd name="connsiteX9" fmla="*/ 1244823 w 2103393"/>
              <a:gd name="connsiteY9" fmla="*/ 757325 h 1961617"/>
              <a:gd name="connsiteX10" fmla="*/ 1076528 w 2103393"/>
              <a:gd name="connsiteY10" fmla="*/ 611470 h 1961617"/>
              <a:gd name="connsiteX11" fmla="*/ 885795 w 2103393"/>
              <a:gd name="connsiteY11" fmla="*/ 751715 h 1961617"/>
              <a:gd name="connsiteX12" fmla="*/ 919453 w 2103393"/>
              <a:gd name="connsiteY12" fmla="*/ 1189281 h 1961617"/>
              <a:gd name="connsiteX13" fmla="*/ 891405 w 2103393"/>
              <a:gd name="connsiteY13" fmla="*/ 1509040 h 1961617"/>
              <a:gd name="connsiteX14" fmla="*/ 89201 w 2103393"/>
              <a:gd name="connsiteY14" fmla="*/ 1952216 h 1961617"/>
              <a:gd name="connsiteX15" fmla="*/ 577255 w 2103393"/>
              <a:gd name="connsiteY15" fmla="*/ 375858 h 1961617"/>
              <a:gd name="connsiteX16" fmla="*/ 807257 w 2103393"/>
              <a:gd name="connsiteY16" fmla="*/ 611470 h 1961617"/>
              <a:gd name="connsiteX17" fmla="*/ 969942 w 2103393"/>
              <a:gd name="connsiteY17" fmla="*/ 499274 h 1961617"/>
              <a:gd name="connsiteX18" fmla="*/ 947503 w 2103393"/>
              <a:gd name="connsiteY18" fmla="*/ 0 h 1961617"/>
              <a:gd name="connsiteX0" fmla="*/ 947503 w 2103393"/>
              <a:gd name="connsiteY0" fmla="*/ 0 h 1961617"/>
              <a:gd name="connsiteX1" fmla="*/ 947503 w 2103393"/>
              <a:gd name="connsiteY1" fmla="*/ 0 h 1961617"/>
              <a:gd name="connsiteX2" fmla="*/ 1183115 w 2103393"/>
              <a:gd name="connsiteY2" fmla="*/ 5610 h 1961617"/>
              <a:gd name="connsiteX3" fmla="*/ 1177505 w 2103393"/>
              <a:gd name="connsiteY3" fmla="*/ 493664 h 1961617"/>
              <a:gd name="connsiteX4" fmla="*/ 1312141 w 2103393"/>
              <a:gd name="connsiteY4" fmla="*/ 572201 h 1961617"/>
              <a:gd name="connsiteX5" fmla="*/ 1508484 w 2103393"/>
              <a:gd name="connsiteY5" fmla="*/ 375858 h 1961617"/>
              <a:gd name="connsiteX6" fmla="*/ 2058246 w 2103393"/>
              <a:gd name="connsiteY6" fmla="*/ 1924167 h 1961617"/>
              <a:gd name="connsiteX7" fmla="*/ 1244822 w 2103393"/>
              <a:gd name="connsiteY7" fmla="*/ 1514649 h 1961617"/>
              <a:gd name="connsiteX8" fmla="*/ 1205554 w 2103393"/>
              <a:gd name="connsiteY8" fmla="*/ 1200502 h 1961617"/>
              <a:gd name="connsiteX9" fmla="*/ 1244823 w 2103393"/>
              <a:gd name="connsiteY9" fmla="*/ 757325 h 1961617"/>
              <a:gd name="connsiteX10" fmla="*/ 1076528 w 2103393"/>
              <a:gd name="connsiteY10" fmla="*/ 611470 h 1961617"/>
              <a:gd name="connsiteX11" fmla="*/ 885795 w 2103393"/>
              <a:gd name="connsiteY11" fmla="*/ 751715 h 1961617"/>
              <a:gd name="connsiteX12" fmla="*/ 919453 w 2103393"/>
              <a:gd name="connsiteY12" fmla="*/ 1189281 h 1961617"/>
              <a:gd name="connsiteX13" fmla="*/ 891405 w 2103393"/>
              <a:gd name="connsiteY13" fmla="*/ 1509040 h 1961617"/>
              <a:gd name="connsiteX14" fmla="*/ 89201 w 2103393"/>
              <a:gd name="connsiteY14" fmla="*/ 1952216 h 1961617"/>
              <a:gd name="connsiteX15" fmla="*/ 577255 w 2103393"/>
              <a:gd name="connsiteY15" fmla="*/ 375858 h 1961617"/>
              <a:gd name="connsiteX16" fmla="*/ 807257 w 2103393"/>
              <a:gd name="connsiteY16" fmla="*/ 611470 h 1961617"/>
              <a:gd name="connsiteX17" fmla="*/ 969942 w 2103393"/>
              <a:gd name="connsiteY17" fmla="*/ 499274 h 1961617"/>
              <a:gd name="connsiteX18" fmla="*/ 947503 w 2103393"/>
              <a:gd name="connsiteY18" fmla="*/ 0 h 1961617"/>
              <a:gd name="connsiteX0" fmla="*/ 947503 w 2103393"/>
              <a:gd name="connsiteY0" fmla="*/ 0 h 1963064"/>
              <a:gd name="connsiteX1" fmla="*/ 947503 w 2103393"/>
              <a:gd name="connsiteY1" fmla="*/ 0 h 1963064"/>
              <a:gd name="connsiteX2" fmla="*/ 1183115 w 2103393"/>
              <a:gd name="connsiteY2" fmla="*/ 5610 h 1963064"/>
              <a:gd name="connsiteX3" fmla="*/ 1177505 w 2103393"/>
              <a:gd name="connsiteY3" fmla="*/ 493664 h 1963064"/>
              <a:gd name="connsiteX4" fmla="*/ 1312141 w 2103393"/>
              <a:gd name="connsiteY4" fmla="*/ 572201 h 1963064"/>
              <a:gd name="connsiteX5" fmla="*/ 1508484 w 2103393"/>
              <a:gd name="connsiteY5" fmla="*/ 375858 h 1963064"/>
              <a:gd name="connsiteX6" fmla="*/ 2058246 w 2103393"/>
              <a:gd name="connsiteY6" fmla="*/ 1924167 h 1963064"/>
              <a:gd name="connsiteX7" fmla="*/ 1244822 w 2103393"/>
              <a:gd name="connsiteY7" fmla="*/ 1514649 h 1963064"/>
              <a:gd name="connsiteX8" fmla="*/ 1205554 w 2103393"/>
              <a:gd name="connsiteY8" fmla="*/ 1200502 h 1963064"/>
              <a:gd name="connsiteX9" fmla="*/ 1244823 w 2103393"/>
              <a:gd name="connsiteY9" fmla="*/ 757325 h 1963064"/>
              <a:gd name="connsiteX10" fmla="*/ 1076528 w 2103393"/>
              <a:gd name="connsiteY10" fmla="*/ 611470 h 1963064"/>
              <a:gd name="connsiteX11" fmla="*/ 885795 w 2103393"/>
              <a:gd name="connsiteY11" fmla="*/ 751715 h 1963064"/>
              <a:gd name="connsiteX12" fmla="*/ 919453 w 2103393"/>
              <a:gd name="connsiteY12" fmla="*/ 1189281 h 1963064"/>
              <a:gd name="connsiteX13" fmla="*/ 891405 w 2103393"/>
              <a:gd name="connsiteY13" fmla="*/ 1509040 h 1963064"/>
              <a:gd name="connsiteX14" fmla="*/ 89201 w 2103393"/>
              <a:gd name="connsiteY14" fmla="*/ 1952216 h 1963064"/>
              <a:gd name="connsiteX15" fmla="*/ 577255 w 2103393"/>
              <a:gd name="connsiteY15" fmla="*/ 375858 h 1963064"/>
              <a:gd name="connsiteX16" fmla="*/ 807257 w 2103393"/>
              <a:gd name="connsiteY16" fmla="*/ 611470 h 1963064"/>
              <a:gd name="connsiteX17" fmla="*/ 969942 w 2103393"/>
              <a:gd name="connsiteY17" fmla="*/ 499274 h 1963064"/>
              <a:gd name="connsiteX18" fmla="*/ 947503 w 2103393"/>
              <a:gd name="connsiteY18" fmla="*/ 0 h 1963064"/>
              <a:gd name="connsiteX0" fmla="*/ 947503 w 2103393"/>
              <a:gd name="connsiteY0" fmla="*/ 0 h 1964995"/>
              <a:gd name="connsiteX1" fmla="*/ 947503 w 2103393"/>
              <a:gd name="connsiteY1" fmla="*/ 0 h 1964995"/>
              <a:gd name="connsiteX2" fmla="*/ 1183115 w 2103393"/>
              <a:gd name="connsiteY2" fmla="*/ 5610 h 1964995"/>
              <a:gd name="connsiteX3" fmla="*/ 1177505 w 2103393"/>
              <a:gd name="connsiteY3" fmla="*/ 493664 h 1964995"/>
              <a:gd name="connsiteX4" fmla="*/ 1312141 w 2103393"/>
              <a:gd name="connsiteY4" fmla="*/ 572201 h 1964995"/>
              <a:gd name="connsiteX5" fmla="*/ 1508484 w 2103393"/>
              <a:gd name="connsiteY5" fmla="*/ 375858 h 1964995"/>
              <a:gd name="connsiteX6" fmla="*/ 2058246 w 2103393"/>
              <a:gd name="connsiteY6" fmla="*/ 1924167 h 1964995"/>
              <a:gd name="connsiteX7" fmla="*/ 1244822 w 2103393"/>
              <a:gd name="connsiteY7" fmla="*/ 1514649 h 1964995"/>
              <a:gd name="connsiteX8" fmla="*/ 1205554 w 2103393"/>
              <a:gd name="connsiteY8" fmla="*/ 1200502 h 1964995"/>
              <a:gd name="connsiteX9" fmla="*/ 1244823 w 2103393"/>
              <a:gd name="connsiteY9" fmla="*/ 757325 h 1964995"/>
              <a:gd name="connsiteX10" fmla="*/ 1076528 w 2103393"/>
              <a:gd name="connsiteY10" fmla="*/ 611470 h 1964995"/>
              <a:gd name="connsiteX11" fmla="*/ 885795 w 2103393"/>
              <a:gd name="connsiteY11" fmla="*/ 751715 h 1964995"/>
              <a:gd name="connsiteX12" fmla="*/ 919453 w 2103393"/>
              <a:gd name="connsiteY12" fmla="*/ 1189281 h 1964995"/>
              <a:gd name="connsiteX13" fmla="*/ 891405 w 2103393"/>
              <a:gd name="connsiteY13" fmla="*/ 1509040 h 1964995"/>
              <a:gd name="connsiteX14" fmla="*/ 89201 w 2103393"/>
              <a:gd name="connsiteY14" fmla="*/ 1952216 h 1964995"/>
              <a:gd name="connsiteX15" fmla="*/ 577255 w 2103393"/>
              <a:gd name="connsiteY15" fmla="*/ 375858 h 1964995"/>
              <a:gd name="connsiteX16" fmla="*/ 807257 w 2103393"/>
              <a:gd name="connsiteY16" fmla="*/ 611470 h 1964995"/>
              <a:gd name="connsiteX17" fmla="*/ 969942 w 2103393"/>
              <a:gd name="connsiteY17" fmla="*/ 499274 h 1964995"/>
              <a:gd name="connsiteX18" fmla="*/ 947503 w 2103393"/>
              <a:gd name="connsiteY18" fmla="*/ 0 h 1964995"/>
              <a:gd name="connsiteX0" fmla="*/ 947503 w 2103393"/>
              <a:gd name="connsiteY0" fmla="*/ 13781 h 1978776"/>
              <a:gd name="connsiteX1" fmla="*/ 947503 w 2103393"/>
              <a:gd name="connsiteY1" fmla="*/ 13781 h 1978776"/>
              <a:gd name="connsiteX2" fmla="*/ 1183115 w 2103393"/>
              <a:gd name="connsiteY2" fmla="*/ 19391 h 1978776"/>
              <a:gd name="connsiteX3" fmla="*/ 1177505 w 2103393"/>
              <a:gd name="connsiteY3" fmla="*/ 507445 h 1978776"/>
              <a:gd name="connsiteX4" fmla="*/ 1312141 w 2103393"/>
              <a:gd name="connsiteY4" fmla="*/ 585982 h 1978776"/>
              <a:gd name="connsiteX5" fmla="*/ 1508484 w 2103393"/>
              <a:gd name="connsiteY5" fmla="*/ 389639 h 1978776"/>
              <a:gd name="connsiteX6" fmla="*/ 2058246 w 2103393"/>
              <a:gd name="connsiteY6" fmla="*/ 1937948 h 1978776"/>
              <a:gd name="connsiteX7" fmla="*/ 1244822 w 2103393"/>
              <a:gd name="connsiteY7" fmla="*/ 1528430 h 1978776"/>
              <a:gd name="connsiteX8" fmla="*/ 1205554 w 2103393"/>
              <a:gd name="connsiteY8" fmla="*/ 1214283 h 1978776"/>
              <a:gd name="connsiteX9" fmla="*/ 1244823 w 2103393"/>
              <a:gd name="connsiteY9" fmla="*/ 771106 h 1978776"/>
              <a:gd name="connsiteX10" fmla="*/ 1076528 w 2103393"/>
              <a:gd name="connsiteY10" fmla="*/ 625251 h 1978776"/>
              <a:gd name="connsiteX11" fmla="*/ 885795 w 2103393"/>
              <a:gd name="connsiteY11" fmla="*/ 765496 h 1978776"/>
              <a:gd name="connsiteX12" fmla="*/ 919453 w 2103393"/>
              <a:gd name="connsiteY12" fmla="*/ 1203062 h 1978776"/>
              <a:gd name="connsiteX13" fmla="*/ 891405 w 2103393"/>
              <a:gd name="connsiteY13" fmla="*/ 1522821 h 1978776"/>
              <a:gd name="connsiteX14" fmla="*/ 89201 w 2103393"/>
              <a:gd name="connsiteY14" fmla="*/ 1965997 h 1978776"/>
              <a:gd name="connsiteX15" fmla="*/ 577255 w 2103393"/>
              <a:gd name="connsiteY15" fmla="*/ 389639 h 1978776"/>
              <a:gd name="connsiteX16" fmla="*/ 807257 w 2103393"/>
              <a:gd name="connsiteY16" fmla="*/ 625251 h 1978776"/>
              <a:gd name="connsiteX17" fmla="*/ 969942 w 2103393"/>
              <a:gd name="connsiteY17" fmla="*/ 513055 h 1978776"/>
              <a:gd name="connsiteX18" fmla="*/ 947503 w 2103393"/>
              <a:gd name="connsiteY18" fmla="*/ 13781 h 1978776"/>
              <a:gd name="connsiteX0" fmla="*/ 964333 w 2103393"/>
              <a:gd name="connsiteY0" fmla="*/ 55026 h 1980752"/>
              <a:gd name="connsiteX1" fmla="*/ 947503 w 2103393"/>
              <a:gd name="connsiteY1" fmla="*/ 15757 h 1980752"/>
              <a:gd name="connsiteX2" fmla="*/ 1183115 w 2103393"/>
              <a:gd name="connsiteY2" fmla="*/ 21367 h 1980752"/>
              <a:gd name="connsiteX3" fmla="*/ 1177505 w 2103393"/>
              <a:gd name="connsiteY3" fmla="*/ 509421 h 1980752"/>
              <a:gd name="connsiteX4" fmla="*/ 1312141 w 2103393"/>
              <a:gd name="connsiteY4" fmla="*/ 587958 h 1980752"/>
              <a:gd name="connsiteX5" fmla="*/ 1508484 w 2103393"/>
              <a:gd name="connsiteY5" fmla="*/ 391615 h 1980752"/>
              <a:gd name="connsiteX6" fmla="*/ 2058246 w 2103393"/>
              <a:gd name="connsiteY6" fmla="*/ 1939924 h 1980752"/>
              <a:gd name="connsiteX7" fmla="*/ 1244822 w 2103393"/>
              <a:gd name="connsiteY7" fmla="*/ 1530406 h 1980752"/>
              <a:gd name="connsiteX8" fmla="*/ 1205554 w 2103393"/>
              <a:gd name="connsiteY8" fmla="*/ 1216259 h 1980752"/>
              <a:gd name="connsiteX9" fmla="*/ 1244823 w 2103393"/>
              <a:gd name="connsiteY9" fmla="*/ 773082 h 1980752"/>
              <a:gd name="connsiteX10" fmla="*/ 1076528 w 2103393"/>
              <a:gd name="connsiteY10" fmla="*/ 627227 h 1980752"/>
              <a:gd name="connsiteX11" fmla="*/ 885795 w 2103393"/>
              <a:gd name="connsiteY11" fmla="*/ 767472 h 1980752"/>
              <a:gd name="connsiteX12" fmla="*/ 919453 w 2103393"/>
              <a:gd name="connsiteY12" fmla="*/ 1205038 h 1980752"/>
              <a:gd name="connsiteX13" fmla="*/ 891405 w 2103393"/>
              <a:gd name="connsiteY13" fmla="*/ 1524797 h 1980752"/>
              <a:gd name="connsiteX14" fmla="*/ 89201 w 2103393"/>
              <a:gd name="connsiteY14" fmla="*/ 1967973 h 1980752"/>
              <a:gd name="connsiteX15" fmla="*/ 577255 w 2103393"/>
              <a:gd name="connsiteY15" fmla="*/ 391615 h 1980752"/>
              <a:gd name="connsiteX16" fmla="*/ 807257 w 2103393"/>
              <a:gd name="connsiteY16" fmla="*/ 627227 h 1980752"/>
              <a:gd name="connsiteX17" fmla="*/ 969942 w 2103393"/>
              <a:gd name="connsiteY17" fmla="*/ 515031 h 1980752"/>
              <a:gd name="connsiteX18" fmla="*/ 964333 w 2103393"/>
              <a:gd name="connsiteY18" fmla="*/ 55026 h 1980752"/>
              <a:gd name="connsiteX0" fmla="*/ 913845 w 2103393"/>
              <a:gd name="connsiteY0" fmla="*/ 72662 h 1981559"/>
              <a:gd name="connsiteX1" fmla="*/ 947503 w 2103393"/>
              <a:gd name="connsiteY1" fmla="*/ 16564 h 1981559"/>
              <a:gd name="connsiteX2" fmla="*/ 1183115 w 2103393"/>
              <a:gd name="connsiteY2" fmla="*/ 22174 h 1981559"/>
              <a:gd name="connsiteX3" fmla="*/ 1177505 w 2103393"/>
              <a:gd name="connsiteY3" fmla="*/ 510228 h 1981559"/>
              <a:gd name="connsiteX4" fmla="*/ 1312141 w 2103393"/>
              <a:gd name="connsiteY4" fmla="*/ 588765 h 1981559"/>
              <a:gd name="connsiteX5" fmla="*/ 1508484 w 2103393"/>
              <a:gd name="connsiteY5" fmla="*/ 392422 h 1981559"/>
              <a:gd name="connsiteX6" fmla="*/ 2058246 w 2103393"/>
              <a:gd name="connsiteY6" fmla="*/ 1940731 h 1981559"/>
              <a:gd name="connsiteX7" fmla="*/ 1244822 w 2103393"/>
              <a:gd name="connsiteY7" fmla="*/ 1531213 h 1981559"/>
              <a:gd name="connsiteX8" fmla="*/ 1205554 w 2103393"/>
              <a:gd name="connsiteY8" fmla="*/ 1217066 h 1981559"/>
              <a:gd name="connsiteX9" fmla="*/ 1244823 w 2103393"/>
              <a:gd name="connsiteY9" fmla="*/ 773889 h 1981559"/>
              <a:gd name="connsiteX10" fmla="*/ 1076528 w 2103393"/>
              <a:gd name="connsiteY10" fmla="*/ 628034 h 1981559"/>
              <a:gd name="connsiteX11" fmla="*/ 885795 w 2103393"/>
              <a:gd name="connsiteY11" fmla="*/ 768279 h 1981559"/>
              <a:gd name="connsiteX12" fmla="*/ 919453 w 2103393"/>
              <a:gd name="connsiteY12" fmla="*/ 1205845 h 1981559"/>
              <a:gd name="connsiteX13" fmla="*/ 891405 w 2103393"/>
              <a:gd name="connsiteY13" fmla="*/ 1525604 h 1981559"/>
              <a:gd name="connsiteX14" fmla="*/ 89201 w 2103393"/>
              <a:gd name="connsiteY14" fmla="*/ 1968780 h 1981559"/>
              <a:gd name="connsiteX15" fmla="*/ 577255 w 2103393"/>
              <a:gd name="connsiteY15" fmla="*/ 392422 h 1981559"/>
              <a:gd name="connsiteX16" fmla="*/ 807257 w 2103393"/>
              <a:gd name="connsiteY16" fmla="*/ 628034 h 1981559"/>
              <a:gd name="connsiteX17" fmla="*/ 969942 w 2103393"/>
              <a:gd name="connsiteY17" fmla="*/ 515838 h 1981559"/>
              <a:gd name="connsiteX18" fmla="*/ 913845 w 2103393"/>
              <a:gd name="connsiteY18" fmla="*/ 72662 h 1981559"/>
              <a:gd name="connsiteX0" fmla="*/ 913845 w 2103393"/>
              <a:gd name="connsiteY0" fmla="*/ 103017 h 2011914"/>
              <a:gd name="connsiteX1" fmla="*/ 1003601 w 2103393"/>
              <a:gd name="connsiteY1" fmla="*/ 2040 h 2011914"/>
              <a:gd name="connsiteX2" fmla="*/ 1183115 w 2103393"/>
              <a:gd name="connsiteY2" fmla="*/ 52529 h 2011914"/>
              <a:gd name="connsiteX3" fmla="*/ 1177505 w 2103393"/>
              <a:gd name="connsiteY3" fmla="*/ 540583 h 2011914"/>
              <a:gd name="connsiteX4" fmla="*/ 1312141 w 2103393"/>
              <a:gd name="connsiteY4" fmla="*/ 619120 h 2011914"/>
              <a:gd name="connsiteX5" fmla="*/ 1508484 w 2103393"/>
              <a:gd name="connsiteY5" fmla="*/ 422777 h 2011914"/>
              <a:gd name="connsiteX6" fmla="*/ 2058246 w 2103393"/>
              <a:gd name="connsiteY6" fmla="*/ 1971086 h 2011914"/>
              <a:gd name="connsiteX7" fmla="*/ 1244822 w 2103393"/>
              <a:gd name="connsiteY7" fmla="*/ 1561568 h 2011914"/>
              <a:gd name="connsiteX8" fmla="*/ 1205554 w 2103393"/>
              <a:gd name="connsiteY8" fmla="*/ 1247421 h 2011914"/>
              <a:gd name="connsiteX9" fmla="*/ 1244823 w 2103393"/>
              <a:gd name="connsiteY9" fmla="*/ 804244 h 2011914"/>
              <a:gd name="connsiteX10" fmla="*/ 1076528 w 2103393"/>
              <a:gd name="connsiteY10" fmla="*/ 658389 h 2011914"/>
              <a:gd name="connsiteX11" fmla="*/ 885795 w 2103393"/>
              <a:gd name="connsiteY11" fmla="*/ 798634 h 2011914"/>
              <a:gd name="connsiteX12" fmla="*/ 919453 w 2103393"/>
              <a:gd name="connsiteY12" fmla="*/ 1236200 h 2011914"/>
              <a:gd name="connsiteX13" fmla="*/ 891405 w 2103393"/>
              <a:gd name="connsiteY13" fmla="*/ 1555959 h 2011914"/>
              <a:gd name="connsiteX14" fmla="*/ 89201 w 2103393"/>
              <a:gd name="connsiteY14" fmla="*/ 1999135 h 2011914"/>
              <a:gd name="connsiteX15" fmla="*/ 577255 w 2103393"/>
              <a:gd name="connsiteY15" fmla="*/ 422777 h 2011914"/>
              <a:gd name="connsiteX16" fmla="*/ 807257 w 2103393"/>
              <a:gd name="connsiteY16" fmla="*/ 658389 h 2011914"/>
              <a:gd name="connsiteX17" fmla="*/ 969942 w 2103393"/>
              <a:gd name="connsiteY17" fmla="*/ 546193 h 2011914"/>
              <a:gd name="connsiteX18" fmla="*/ 913845 w 2103393"/>
              <a:gd name="connsiteY18" fmla="*/ 103017 h 2011914"/>
              <a:gd name="connsiteX0" fmla="*/ 930675 w 2103393"/>
              <a:gd name="connsiteY0" fmla="*/ 67702 h 2010258"/>
              <a:gd name="connsiteX1" fmla="*/ 1003601 w 2103393"/>
              <a:gd name="connsiteY1" fmla="*/ 384 h 2010258"/>
              <a:gd name="connsiteX2" fmla="*/ 1183115 w 2103393"/>
              <a:gd name="connsiteY2" fmla="*/ 50873 h 2010258"/>
              <a:gd name="connsiteX3" fmla="*/ 1177505 w 2103393"/>
              <a:gd name="connsiteY3" fmla="*/ 538927 h 2010258"/>
              <a:gd name="connsiteX4" fmla="*/ 1312141 w 2103393"/>
              <a:gd name="connsiteY4" fmla="*/ 617464 h 2010258"/>
              <a:gd name="connsiteX5" fmla="*/ 1508484 w 2103393"/>
              <a:gd name="connsiteY5" fmla="*/ 421121 h 2010258"/>
              <a:gd name="connsiteX6" fmla="*/ 2058246 w 2103393"/>
              <a:gd name="connsiteY6" fmla="*/ 1969430 h 2010258"/>
              <a:gd name="connsiteX7" fmla="*/ 1244822 w 2103393"/>
              <a:gd name="connsiteY7" fmla="*/ 1559912 h 2010258"/>
              <a:gd name="connsiteX8" fmla="*/ 1205554 w 2103393"/>
              <a:gd name="connsiteY8" fmla="*/ 1245765 h 2010258"/>
              <a:gd name="connsiteX9" fmla="*/ 1244823 w 2103393"/>
              <a:gd name="connsiteY9" fmla="*/ 802588 h 2010258"/>
              <a:gd name="connsiteX10" fmla="*/ 1076528 w 2103393"/>
              <a:gd name="connsiteY10" fmla="*/ 656733 h 2010258"/>
              <a:gd name="connsiteX11" fmla="*/ 885795 w 2103393"/>
              <a:gd name="connsiteY11" fmla="*/ 796978 h 2010258"/>
              <a:gd name="connsiteX12" fmla="*/ 919453 w 2103393"/>
              <a:gd name="connsiteY12" fmla="*/ 1234544 h 2010258"/>
              <a:gd name="connsiteX13" fmla="*/ 891405 w 2103393"/>
              <a:gd name="connsiteY13" fmla="*/ 1554303 h 2010258"/>
              <a:gd name="connsiteX14" fmla="*/ 89201 w 2103393"/>
              <a:gd name="connsiteY14" fmla="*/ 1997479 h 2010258"/>
              <a:gd name="connsiteX15" fmla="*/ 577255 w 2103393"/>
              <a:gd name="connsiteY15" fmla="*/ 421121 h 2010258"/>
              <a:gd name="connsiteX16" fmla="*/ 807257 w 2103393"/>
              <a:gd name="connsiteY16" fmla="*/ 656733 h 2010258"/>
              <a:gd name="connsiteX17" fmla="*/ 969942 w 2103393"/>
              <a:gd name="connsiteY17" fmla="*/ 544537 h 2010258"/>
              <a:gd name="connsiteX18" fmla="*/ 930675 w 2103393"/>
              <a:gd name="connsiteY18" fmla="*/ 67702 h 2010258"/>
              <a:gd name="connsiteX0" fmla="*/ 930675 w 2103393"/>
              <a:gd name="connsiteY0" fmla="*/ 69239 h 2011795"/>
              <a:gd name="connsiteX1" fmla="*/ 1183115 w 2103393"/>
              <a:gd name="connsiteY1" fmla="*/ 52410 h 2011795"/>
              <a:gd name="connsiteX2" fmla="*/ 1177505 w 2103393"/>
              <a:gd name="connsiteY2" fmla="*/ 540464 h 2011795"/>
              <a:gd name="connsiteX3" fmla="*/ 1312141 w 2103393"/>
              <a:gd name="connsiteY3" fmla="*/ 619001 h 2011795"/>
              <a:gd name="connsiteX4" fmla="*/ 1508484 w 2103393"/>
              <a:gd name="connsiteY4" fmla="*/ 422658 h 2011795"/>
              <a:gd name="connsiteX5" fmla="*/ 2058246 w 2103393"/>
              <a:gd name="connsiteY5" fmla="*/ 1970967 h 2011795"/>
              <a:gd name="connsiteX6" fmla="*/ 1244822 w 2103393"/>
              <a:gd name="connsiteY6" fmla="*/ 1561449 h 2011795"/>
              <a:gd name="connsiteX7" fmla="*/ 1205554 w 2103393"/>
              <a:gd name="connsiteY7" fmla="*/ 1247302 h 2011795"/>
              <a:gd name="connsiteX8" fmla="*/ 1244823 w 2103393"/>
              <a:gd name="connsiteY8" fmla="*/ 804125 h 2011795"/>
              <a:gd name="connsiteX9" fmla="*/ 1076528 w 2103393"/>
              <a:gd name="connsiteY9" fmla="*/ 658270 h 2011795"/>
              <a:gd name="connsiteX10" fmla="*/ 885795 w 2103393"/>
              <a:gd name="connsiteY10" fmla="*/ 798515 h 2011795"/>
              <a:gd name="connsiteX11" fmla="*/ 919453 w 2103393"/>
              <a:gd name="connsiteY11" fmla="*/ 1236081 h 2011795"/>
              <a:gd name="connsiteX12" fmla="*/ 891405 w 2103393"/>
              <a:gd name="connsiteY12" fmla="*/ 1555840 h 2011795"/>
              <a:gd name="connsiteX13" fmla="*/ 89201 w 2103393"/>
              <a:gd name="connsiteY13" fmla="*/ 1999016 h 2011795"/>
              <a:gd name="connsiteX14" fmla="*/ 577255 w 2103393"/>
              <a:gd name="connsiteY14" fmla="*/ 422658 h 2011795"/>
              <a:gd name="connsiteX15" fmla="*/ 807257 w 2103393"/>
              <a:gd name="connsiteY15" fmla="*/ 658270 h 2011795"/>
              <a:gd name="connsiteX16" fmla="*/ 969942 w 2103393"/>
              <a:gd name="connsiteY16" fmla="*/ 546074 h 2011795"/>
              <a:gd name="connsiteX17" fmla="*/ 930675 w 2103393"/>
              <a:gd name="connsiteY17" fmla="*/ 69239 h 2011795"/>
              <a:gd name="connsiteX0" fmla="*/ 930675 w 2103393"/>
              <a:gd name="connsiteY0" fmla="*/ 63795 h 2006351"/>
              <a:gd name="connsiteX1" fmla="*/ 1183115 w 2103393"/>
              <a:gd name="connsiteY1" fmla="*/ 46966 h 2006351"/>
              <a:gd name="connsiteX2" fmla="*/ 1177505 w 2103393"/>
              <a:gd name="connsiteY2" fmla="*/ 535020 h 2006351"/>
              <a:gd name="connsiteX3" fmla="*/ 1312141 w 2103393"/>
              <a:gd name="connsiteY3" fmla="*/ 613557 h 2006351"/>
              <a:gd name="connsiteX4" fmla="*/ 1508484 w 2103393"/>
              <a:gd name="connsiteY4" fmla="*/ 417214 h 2006351"/>
              <a:gd name="connsiteX5" fmla="*/ 2058246 w 2103393"/>
              <a:gd name="connsiteY5" fmla="*/ 1965523 h 2006351"/>
              <a:gd name="connsiteX6" fmla="*/ 1244822 w 2103393"/>
              <a:gd name="connsiteY6" fmla="*/ 1556005 h 2006351"/>
              <a:gd name="connsiteX7" fmla="*/ 1205554 w 2103393"/>
              <a:gd name="connsiteY7" fmla="*/ 1241858 h 2006351"/>
              <a:gd name="connsiteX8" fmla="*/ 1244823 w 2103393"/>
              <a:gd name="connsiteY8" fmla="*/ 798681 h 2006351"/>
              <a:gd name="connsiteX9" fmla="*/ 1076528 w 2103393"/>
              <a:gd name="connsiteY9" fmla="*/ 652826 h 2006351"/>
              <a:gd name="connsiteX10" fmla="*/ 885795 w 2103393"/>
              <a:gd name="connsiteY10" fmla="*/ 793071 h 2006351"/>
              <a:gd name="connsiteX11" fmla="*/ 919453 w 2103393"/>
              <a:gd name="connsiteY11" fmla="*/ 1230637 h 2006351"/>
              <a:gd name="connsiteX12" fmla="*/ 891405 w 2103393"/>
              <a:gd name="connsiteY12" fmla="*/ 1550396 h 2006351"/>
              <a:gd name="connsiteX13" fmla="*/ 89201 w 2103393"/>
              <a:gd name="connsiteY13" fmla="*/ 1993572 h 2006351"/>
              <a:gd name="connsiteX14" fmla="*/ 577255 w 2103393"/>
              <a:gd name="connsiteY14" fmla="*/ 417214 h 2006351"/>
              <a:gd name="connsiteX15" fmla="*/ 807257 w 2103393"/>
              <a:gd name="connsiteY15" fmla="*/ 652826 h 2006351"/>
              <a:gd name="connsiteX16" fmla="*/ 969942 w 2103393"/>
              <a:gd name="connsiteY16" fmla="*/ 540630 h 2006351"/>
              <a:gd name="connsiteX17" fmla="*/ 930675 w 2103393"/>
              <a:gd name="connsiteY17" fmla="*/ 63795 h 2006351"/>
              <a:gd name="connsiteX0" fmla="*/ 930675 w 2103393"/>
              <a:gd name="connsiteY0" fmla="*/ 51191 h 2016186"/>
              <a:gd name="connsiteX1" fmla="*/ 1183115 w 2103393"/>
              <a:gd name="connsiteY1" fmla="*/ 56801 h 2016186"/>
              <a:gd name="connsiteX2" fmla="*/ 1177505 w 2103393"/>
              <a:gd name="connsiteY2" fmla="*/ 544855 h 2016186"/>
              <a:gd name="connsiteX3" fmla="*/ 1312141 w 2103393"/>
              <a:gd name="connsiteY3" fmla="*/ 623392 h 2016186"/>
              <a:gd name="connsiteX4" fmla="*/ 1508484 w 2103393"/>
              <a:gd name="connsiteY4" fmla="*/ 427049 h 2016186"/>
              <a:gd name="connsiteX5" fmla="*/ 2058246 w 2103393"/>
              <a:gd name="connsiteY5" fmla="*/ 1975358 h 2016186"/>
              <a:gd name="connsiteX6" fmla="*/ 1244822 w 2103393"/>
              <a:gd name="connsiteY6" fmla="*/ 1565840 h 2016186"/>
              <a:gd name="connsiteX7" fmla="*/ 1205554 w 2103393"/>
              <a:gd name="connsiteY7" fmla="*/ 1251693 h 2016186"/>
              <a:gd name="connsiteX8" fmla="*/ 1244823 w 2103393"/>
              <a:gd name="connsiteY8" fmla="*/ 808516 h 2016186"/>
              <a:gd name="connsiteX9" fmla="*/ 1076528 w 2103393"/>
              <a:gd name="connsiteY9" fmla="*/ 662661 h 2016186"/>
              <a:gd name="connsiteX10" fmla="*/ 885795 w 2103393"/>
              <a:gd name="connsiteY10" fmla="*/ 802906 h 2016186"/>
              <a:gd name="connsiteX11" fmla="*/ 919453 w 2103393"/>
              <a:gd name="connsiteY11" fmla="*/ 1240472 h 2016186"/>
              <a:gd name="connsiteX12" fmla="*/ 891405 w 2103393"/>
              <a:gd name="connsiteY12" fmla="*/ 1560231 h 2016186"/>
              <a:gd name="connsiteX13" fmla="*/ 89201 w 2103393"/>
              <a:gd name="connsiteY13" fmla="*/ 2003407 h 2016186"/>
              <a:gd name="connsiteX14" fmla="*/ 577255 w 2103393"/>
              <a:gd name="connsiteY14" fmla="*/ 427049 h 2016186"/>
              <a:gd name="connsiteX15" fmla="*/ 807257 w 2103393"/>
              <a:gd name="connsiteY15" fmla="*/ 662661 h 2016186"/>
              <a:gd name="connsiteX16" fmla="*/ 969942 w 2103393"/>
              <a:gd name="connsiteY16" fmla="*/ 550465 h 2016186"/>
              <a:gd name="connsiteX17" fmla="*/ 930675 w 2103393"/>
              <a:gd name="connsiteY17" fmla="*/ 51191 h 2016186"/>
              <a:gd name="connsiteX0" fmla="*/ 930675 w 2103393"/>
              <a:gd name="connsiteY0" fmla="*/ 47103 h 2012098"/>
              <a:gd name="connsiteX1" fmla="*/ 1183115 w 2103393"/>
              <a:gd name="connsiteY1" fmla="*/ 52713 h 2012098"/>
              <a:gd name="connsiteX2" fmla="*/ 1177505 w 2103393"/>
              <a:gd name="connsiteY2" fmla="*/ 540767 h 2012098"/>
              <a:gd name="connsiteX3" fmla="*/ 1312141 w 2103393"/>
              <a:gd name="connsiteY3" fmla="*/ 619304 h 2012098"/>
              <a:gd name="connsiteX4" fmla="*/ 1508484 w 2103393"/>
              <a:gd name="connsiteY4" fmla="*/ 422961 h 2012098"/>
              <a:gd name="connsiteX5" fmla="*/ 2058246 w 2103393"/>
              <a:gd name="connsiteY5" fmla="*/ 1971270 h 2012098"/>
              <a:gd name="connsiteX6" fmla="*/ 1244822 w 2103393"/>
              <a:gd name="connsiteY6" fmla="*/ 1561752 h 2012098"/>
              <a:gd name="connsiteX7" fmla="*/ 1205554 w 2103393"/>
              <a:gd name="connsiteY7" fmla="*/ 1247605 h 2012098"/>
              <a:gd name="connsiteX8" fmla="*/ 1244823 w 2103393"/>
              <a:gd name="connsiteY8" fmla="*/ 804428 h 2012098"/>
              <a:gd name="connsiteX9" fmla="*/ 1076528 w 2103393"/>
              <a:gd name="connsiteY9" fmla="*/ 658573 h 2012098"/>
              <a:gd name="connsiteX10" fmla="*/ 885795 w 2103393"/>
              <a:gd name="connsiteY10" fmla="*/ 798818 h 2012098"/>
              <a:gd name="connsiteX11" fmla="*/ 919453 w 2103393"/>
              <a:gd name="connsiteY11" fmla="*/ 1236384 h 2012098"/>
              <a:gd name="connsiteX12" fmla="*/ 891405 w 2103393"/>
              <a:gd name="connsiteY12" fmla="*/ 1556143 h 2012098"/>
              <a:gd name="connsiteX13" fmla="*/ 89201 w 2103393"/>
              <a:gd name="connsiteY13" fmla="*/ 1999319 h 2012098"/>
              <a:gd name="connsiteX14" fmla="*/ 577255 w 2103393"/>
              <a:gd name="connsiteY14" fmla="*/ 422961 h 2012098"/>
              <a:gd name="connsiteX15" fmla="*/ 807257 w 2103393"/>
              <a:gd name="connsiteY15" fmla="*/ 658573 h 2012098"/>
              <a:gd name="connsiteX16" fmla="*/ 969942 w 2103393"/>
              <a:gd name="connsiteY16" fmla="*/ 546377 h 2012098"/>
              <a:gd name="connsiteX17" fmla="*/ 930675 w 2103393"/>
              <a:gd name="connsiteY17" fmla="*/ 47103 h 2012098"/>
              <a:gd name="connsiteX0" fmla="*/ 930675 w 2103393"/>
              <a:gd name="connsiteY0" fmla="*/ 47103 h 2012098"/>
              <a:gd name="connsiteX1" fmla="*/ 1183115 w 2103393"/>
              <a:gd name="connsiteY1" fmla="*/ 52713 h 2012098"/>
              <a:gd name="connsiteX2" fmla="*/ 1177505 w 2103393"/>
              <a:gd name="connsiteY2" fmla="*/ 540767 h 2012098"/>
              <a:gd name="connsiteX3" fmla="*/ 1312141 w 2103393"/>
              <a:gd name="connsiteY3" fmla="*/ 619304 h 2012098"/>
              <a:gd name="connsiteX4" fmla="*/ 1508484 w 2103393"/>
              <a:gd name="connsiteY4" fmla="*/ 422961 h 2012098"/>
              <a:gd name="connsiteX5" fmla="*/ 2058246 w 2103393"/>
              <a:gd name="connsiteY5" fmla="*/ 1971270 h 2012098"/>
              <a:gd name="connsiteX6" fmla="*/ 1244822 w 2103393"/>
              <a:gd name="connsiteY6" fmla="*/ 1561752 h 2012098"/>
              <a:gd name="connsiteX7" fmla="*/ 1205554 w 2103393"/>
              <a:gd name="connsiteY7" fmla="*/ 1247605 h 2012098"/>
              <a:gd name="connsiteX8" fmla="*/ 1244823 w 2103393"/>
              <a:gd name="connsiteY8" fmla="*/ 804428 h 2012098"/>
              <a:gd name="connsiteX9" fmla="*/ 1076528 w 2103393"/>
              <a:gd name="connsiteY9" fmla="*/ 658573 h 2012098"/>
              <a:gd name="connsiteX10" fmla="*/ 885795 w 2103393"/>
              <a:gd name="connsiteY10" fmla="*/ 798818 h 2012098"/>
              <a:gd name="connsiteX11" fmla="*/ 919453 w 2103393"/>
              <a:gd name="connsiteY11" fmla="*/ 1236384 h 2012098"/>
              <a:gd name="connsiteX12" fmla="*/ 891405 w 2103393"/>
              <a:gd name="connsiteY12" fmla="*/ 1556143 h 2012098"/>
              <a:gd name="connsiteX13" fmla="*/ 89201 w 2103393"/>
              <a:gd name="connsiteY13" fmla="*/ 1999319 h 2012098"/>
              <a:gd name="connsiteX14" fmla="*/ 577255 w 2103393"/>
              <a:gd name="connsiteY14" fmla="*/ 422961 h 2012098"/>
              <a:gd name="connsiteX15" fmla="*/ 807257 w 2103393"/>
              <a:gd name="connsiteY15" fmla="*/ 658573 h 2012098"/>
              <a:gd name="connsiteX16" fmla="*/ 969942 w 2103393"/>
              <a:gd name="connsiteY16" fmla="*/ 546377 h 2012098"/>
              <a:gd name="connsiteX17" fmla="*/ 930675 w 2103393"/>
              <a:gd name="connsiteY17" fmla="*/ 47103 h 2012098"/>
              <a:gd name="connsiteX0" fmla="*/ 930675 w 2103393"/>
              <a:gd name="connsiteY0" fmla="*/ 24191 h 2051098"/>
              <a:gd name="connsiteX1" fmla="*/ 1183115 w 2103393"/>
              <a:gd name="connsiteY1" fmla="*/ 91713 h 2051098"/>
              <a:gd name="connsiteX2" fmla="*/ 1177505 w 2103393"/>
              <a:gd name="connsiteY2" fmla="*/ 579767 h 2051098"/>
              <a:gd name="connsiteX3" fmla="*/ 1312141 w 2103393"/>
              <a:gd name="connsiteY3" fmla="*/ 658304 h 2051098"/>
              <a:gd name="connsiteX4" fmla="*/ 1508484 w 2103393"/>
              <a:gd name="connsiteY4" fmla="*/ 461961 h 2051098"/>
              <a:gd name="connsiteX5" fmla="*/ 2058246 w 2103393"/>
              <a:gd name="connsiteY5" fmla="*/ 2010270 h 2051098"/>
              <a:gd name="connsiteX6" fmla="*/ 1244822 w 2103393"/>
              <a:gd name="connsiteY6" fmla="*/ 1600752 h 2051098"/>
              <a:gd name="connsiteX7" fmla="*/ 1205554 w 2103393"/>
              <a:gd name="connsiteY7" fmla="*/ 1286605 h 2051098"/>
              <a:gd name="connsiteX8" fmla="*/ 1244823 w 2103393"/>
              <a:gd name="connsiteY8" fmla="*/ 843428 h 2051098"/>
              <a:gd name="connsiteX9" fmla="*/ 1076528 w 2103393"/>
              <a:gd name="connsiteY9" fmla="*/ 697573 h 2051098"/>
              <a:gd name="connsiteX10" fmla="*/ 885795 w 2103393"/>
              <a:gd name="connsiteY10" fmla="*/ 837818 h 2051098"/>
              <a:gd name="connsiteX11" fmla="*/ 919453 w 2103393"/>
              <a:gd name="connsiteY11" fmla="*/ 1275384 h 2051098"/>
              <a:gd name="connsiteX12" fmla="*/ 891405 w 2103393"/>
              <a:gd name="connsiteY12" fmla="*/ 1595143 h 2051098"/>
              <a:gd name="connsiteX13" fmla="*/ 89201 w 2103393"/>
              <a:gd name="connsiteY13" fmla="*/ 2038319 h 2051098"/>
              <a:gd name="connsiteX14" fmla="*/ 577255 w 2103393"/>
              <a:gd name="connsiteY14" fmla="*/ 461961 h 2051098"/>
              <a:gd name="connsiteX15" fmla="*/ 807257 w 2103393"/>
              <a:gd name="connsiteY15" fmla="*/ 697573 h 2051098"/>
              <a:gd name="connsiteX16" fmla="*/ 969942 w 2103393"/>
              <a:gd name="connsiteY16" fmla="*/ 585377 h 2051098"/>
              <a:gd name="connsiteX17" fmla="*/ 930675 w 2103393"/>
              <a:gd name="connsiteY17" fmla="*/ 24191 h 2051098"/>
              <a:gd name="connsiteX0" fmla="*/ 930675 w 2103393"/>
              <a:gd name="connsiteY0" fmla="*/ 51153 h 2078060"/>
              <a:gd name="connsiteX1" fmla="*/ 1190398 w 2103393"/>
              <a:gd name="connsiteY1" fmla="*/ 49480 h 2078060"/>
              <a:gd name="connsiteX2" fmla="*/ 1177505 w 2103393"/>
              <a:gd name="connsiteY2" fmla="*/ 606729 h 2078060"/>
              <a:gd name="connsiteX3" fmla="*/ 1312141 w 2103393"/>
              <a:gd name="connsiteY3" fmla="*/ 685266 h 2078060"/>
              <a:gd name="connsiteX4" fmla="*/ 1508484 w 2103393"/>
              <a:gd name="connsiteY4" fmla="*/ 488923 h 2078060"/>
              <a:gd name="connsiteX5" fmla="*/ 2058246 w 2103393"/>
              <a:gd name="connsiteY5" fmla="*/ 2037232 h 2078060"/>
              <a:gd name="connsiteX6" fmla="*/ 1244822 w 2103393"/>
              <a:gd name="connsiteY6" fmla="*/ 1627714 h 2078060"/>
              <a:gd name="connsiteX7" fmla="*/ 1205554 w 2103393"/>
              <a:gd name="connsiteY7" fmla="*/ 1313567 h 2078060"/>
              <a:gd name="connsiteX8" fmla="*/ 1244823 w 2103393"/>
              <a:gd name="connsiteY8" fmla="*/ 870390 h 2078060"/>
              <a:gd name="connsiteX9" fmla="*/ 1076528 w 2103393"/>
              <a:gd name="connsiteY9" fmla="*/ 724535 h 2078060"/>
              <a:gd name="connsiteX10" fmla="*/ 885795 w 2103393"/>
              <a:gd name="connsiteY10" fmla="*/ 864780 h 2078060"/>
              <a:gd name="connsiteX11" fmla="*/ 919453 w 2103393"/>
              <a:gd name="connsiteY11" fmla="*/ 1302346 h 2078060"/>
              <a:gd name="connsiteX12" fmla="*/ 891405 w 2103393"/>
              <a:gd name="connsiteY12" fmla="*/ 1622105 h 2078060"/>
              <a:gd name="connsiteX13" fmla="*/ 89201 w 2103393"/>
              <a:gd name="connsiteY13" fmla="*/ 2065281 h 2078060"/>
              <a:gd name="connsiteX14" fmla="*/ 577255 w 2103393"/>
              <a:gd name="connsiteY14" fmla="*/ 488923 h 2078060"/>
              <a:gd name="connsiteX15" fmla="*/ 807257 w 2103393"/>
              <a:gd name="connsiteY15" fmla="*/ 724535 h 2078060"/>
              <a:gd name="connsiteX16" fmla="*/ 969942 w 2103393"/>
              <a:gd name="connsiteY16" fmla="*/ 612339 h 2078060"/>
              <a:gd name="connsiteX17" fmla="*/ 930675 w 2103393"/>
              <a:gd name="connsiteY17" fmla="*/ 51153 h 2078060"/>
              <a:gd name="connsiteX0" fmla="*/ 930675 w 2103393"/>
              <a:gd name="connsiteY0" fmla="*/ 57180 h 2084087"/>
              <a:gd name="connsiteX1" fmla="*/ 1190398 w 2103393"/>
              <a:gd name="connsiteY1" fmla="*/ 55507 h 2084087"/>
              <a:gd name="connsiteX2" fmla="*/ 1177505 w 2103393"/>
              <a:gd name="connsiteY2" fmla="*/ 612756 h 2084087"/>
              <a:gd name="connsiteX3" fmla="*/ 1312141 w 2103393"/>
              <a:gd name="connsiteY3" fmla="*/ 691293 h 2084087"/>
              <a:gd name="connsiteX4" fmla="*/ 1508484 w 2103393"/>
              <a:gd name="connsiteY4" fmla="*/ 494950 h 2084087"/>
              <a:gd name="connsiteX5" fmla="*/ 2058246 w 2103393"/>
              <a:gd name="connsiteY5" fmla="*/ 2043259 h 2084087"/>
              <a:gd name="connsiteX6" fmla="*/ 1244822 w 2103393"/>
              <a:gd name="connsiteY6" fmla="*/ 1633741 h 2084087"/>
              <a:gd name="connsiteX7" fmla="*/ 1205554 w 2103393"/>
              <a:gd name="connsiteY7" fmla="*/ 1319594 h 2084087"/>
              <a:gd name="connsiteX8" fmla="*/ 1244823 w 2103393"/>
              <a:gd name="connsiteY8" fmla="*/ 876417 h 2084087"/>
              <a:gd name="connsiteX9" fmla="*/ 1076528 w 2103393"/>
              <a:gd name="connsiteY9" fmla="*/ 730562 h 2084087"/>
              <a:gd name="connsiteX10" fmla="*/ 885795 w 2103393"/>
              <a:gd name="connsiteY10" fmla="*/ 870807 h 2084087"/>
              <a:gd name="connsiteX11" fmla="*/ 919453 w 2103393"/>
              <a:gd name="connsiteY11" fmla="*/ 1308373 h 2084087"/>
              <a:gd name="connsiteX12" fmla="*/ 891405 w 2103393"/>
              <a:gd name="connsiteY12" fmla="*/ 1628132 h 2084087"/>
              <a:gd name="connsiteX13" fmla="*/ 89201 w 2103393"/>
              <a:gd name="connsiteY13" fmla="*/ 2071308 h 2084087"/>
              <a:gd name="connsiteX14" fmla="*/ 577255 w 2103393"/>
              <a:gd name="connsiteY14" fmla="*/ 494950 h 2084087"/>
              <a:gd name="connsiteX15" fmla="*/ 807257 w 2103393"/>
              <a:gd name="connsiteY15" fmla="*/ 730562 h 2084087"/>
              <a:gd name="connsiteX16" fmla="*/ 969942 w 2103393"/>
              <a:gd name="connsiteY16" fmla="*/ 618366 h 2084087"/>
              <a:gd name="connsiteX17" fmla="*/ 930675 w 2103393"/>
              <a:gd name="connsiteY17" fmla="*/ 57180 h 2084087"/>
              <a:gd name="connsiteX0" fmla="*/ 930675 w 2103393"/>
              <a:gd name="connsiteY0" fmla="*/ 65797 h 2092704"/>
              <a:gd name="connsiteX1" fmla="*/ 1190398 w 2103393"/>
              <a:gd name="connsiteY1" fmla="*/ 64124 h 2092704"/>
              <a:gd name="connsiteX2" fmla="*/ 1177505 w 2103393"/>
              <a:gd name="connsiteY2" fmla="*/ 621373 h 2092704"/>
              <a:gd name="connsiteX3" fmla="*/ 1312141 w 2103393"/>
              <a:gd name="connsiteY3" fmla="*/ 699910 h 2092704"/>
              <a:gd name="connsiteX4" fmla="*/ 1508484 w 2103393"/>
              <a:gd name="connsiteY4" fmla="*/ 503567 h 2092704"/>
              <a:gd name="connsiteX5" fmla="*/ 2058246 w 2103393"/>
              <a:gd name="connsiteY5" fmla="*/ 2051876 h 2092704"/>
              <a:gd name="connsiteX6" fmla="*/ 1244822 w 2103393"/>
              <a:gd name="connsiteY6" fmla="*/ 1642358 h 2092704"/>
              <a:gd name="connsiteX7" fmla="*/ 1205554 w 2103393"/>
              <a:gd name="connsiteY7" fmla="*/ 1328211 h 2092704"/>
              <a:gd name="connsiteX8" fmla="*/ 1244823 w 2103393"/>
              <a:gd name="connsiteY8" fmla="*/ 885034 h 2092704"/>
              <a:gd name="connsiteX9" fmla="*/ 1076528 w 2103393"/>
              <a:gd name="connsiteY9" fmla="*/ 739179 h 2092704"/>
              <a:gd name="connsiteX10" fmla="*/ 885795 w 2103393"/>
              <a:gd name="connsiteY10" fmla="*/ 879424 h 2092704"/>
              <a:gd name="connsiteX11" fmla="*/ 919453 w 2103393"/>
              <a:gd name="connsiteY11" fmla="*/ 1316990 h 2092704"/>
              <a:gd name="connsiteX12" fmla="*/ 891405 w 2103393"/>
              <a:gd name="connsiteY12" fmla="*/ 1636749 h 2092704"/>
              <a:gd name="connsiteX13" fmla="*/ 89201 w 2103393"/>
              <a:gd name="connsiteY13" fmla="*/ 2079925 h 2092704"/>
              <a:gd name="connsiteX14" fmla="*/ 577255 w 2103393"/>
              <a:gd name="connsiteY14" fmla="*/ 503567 h 2092704"/>
              <a:gd name="connsiteX15" fmla="*/ 807257 w 2103393"/>
              <a:gd name="connsiteY15" fmla="*/ 739179 h 2092704"/>
              <a:gd name="connsiteX16" fmla="*/ 969942 w 2103393"/>
              <a:gd name="connsiteY16" fmla="*/ 626983 h 2092704"/>
              <a:gd name="connsiteX17" fmla="*/ 930675 w 2103393"/>
              <a:gd name="connsiteY17" fmla="*/ 65797 h 2092704"/>
              <a:gd name="connsiteX0" fmla="*/ 930675 w 2103393"/>
              <a:gd name="connsiteY0" fmla="*/ 65797 h 2092704"/>
              <a:gd name="connsiteX1" fmla="*/ 1190398 w 2103393"/>
              <a:gd name="connsiteY1" fmla="*/ 64124 h 2092704"/>
              <a:gd name="connsiteX2" fmla="*/ 1177505 w 2103393"/>
              <a:gd name="connsiteY2" fmla="*/ 621373 h 2092704"/>
              <a:gd name="connsiteX3" fmla="*/ 1312141 w 2103393"/>
              <a:gd name="connsiteY3" fmla="*/ 699910 h 2092704"/>
              <a:gd name="connsiteX4" fmla="*/ 1508484 w 2103393"/>
              <a:gd name="connsiteY4" fmla="*/ 503567 h 2092704"/>
              <a:gd name="connsiteX5" fmla="*/ 2058246 w 2103393"/>
              <a:gd name="connsiteY5" fmla="*/ 2051876 h 2092704"/>
              <a:gd name="connsiteX6" fmla="*/ 1244822 w 2103393"/>
              <a:gd name="connsiteY6" fmla="*/ 1642358 h 2092704"/>
              <a:gd name="connsiteX7" fmla="*/ 1205554 w 2103393"/>
              <a:gd name="connsiteY7" fmla="*/ 1328211 h 2092704"/>
              <a:gd name="connsiteX8" fmla="*/ 1244823 w 2103393"/>
              <a:gd name="connsiteY8" fmla="*/ 885034 h 2092704"/>
              <a:gd name="connsiteX9" fmla="*/ 1076528 w 2103393"/>
              <a:gd name="connsiteY9" fmla="*/ 739179 h 2092704"/>
              <a:gd name="connsiteX10" fmla="*/ 885795 w 2103393"/>
              <a:gd name="connsiteY10" fmla="*/ 879424 h 2092704"/>
              <a:gd name="connsiteX11" fmla="*/ 919453 w 2103393"/>
              <a:gd name="connsiteY11" fmla="*/ 1316990 h 2092704"/>
              <a:gd name="connsiteX12" fmla="*/ 891405 w 2103393"/>
              <a:gd name="connsiteY12" fmla="*/ 1636749 h 2092704"/>
              <a:gd name="connsiteX13" fmla="*/ 89201 w 2103393"/>
              <a:gd name="connsiteY13" fmla="*/ 2079925 h 2092704"/>
              <a:gd name="connsiteX14" fmla="*/ 577255 w 2103393"/>
              <a:gd name="connsiteY14" fmla="*/ 503567 h 2092704"/>
              <a:gd name="connsiteX15" fmla="*/ 807257 w 2103393"/>
              <a:gd name="connsiteY15" fmla="*/ 739179 h 2092704"/>
              <a:gd name="connsiteX16" fmla="*/ 969942 w 2103393"/>
              <a:gd name="connsiteY16" fmla="*/ 626983 h 2092704"/>
              <a:gd name="connsiteX17" fmla="*/ 930675 w 2103393"/>
              <a:gd name="connsiteY17" fmla="*/ 65797 h 2092704"/>
              <a:gd name="connsiteX0" fmla="*/ 930675 w 2103393"/>
              <a:gd name="connsiteY0" fmla="*/ 73853 h 2100760"/>
              <a:gd name="connsiteX1" fmla="*/ 1190398 w 2103393"/>
              <a:gd name="connsiteY1" fmla="*/ 72180 h 2100760"/>
              <a:gd name="connsiteX2" fmla="*/ 1177505 w 2103393"/>
              <a:gd name="connsiteY2" fmla="*/ 629429 h 2100760"/>
              <a:gd name="connsiteX3" fmla="*/ 1312141 w 2103393"/>
              <a:gd name="connsiteY3" fmla="*/ 707966 h 2100760"/>
              <a:gd name="connsiteX4" fmla="*/ 1508484 w 2103393"/>
              <a:gd name="connsiteY4" fmla="*/ 511623 h 2100760"/>
              <a:gd name="connsiteX5" fmla="*/ 2058246 w 2103393"/>
              <a:gd name="connsiteY5" fmla="*/ 2059932 h 2100760"/>
              <a:gd name="connsiteX6" fmla="*/ 1244822 w 2103393"/>
              <a:gd name="connsiteY6" fmla="*/ 1650414 h 2100760"/>
              <a:gd name="connsiteX7" fmla="*/ 1205554 w 2103393"/>
              <a:gd name="connsiteY7" fmla="*/ 1336267 h 2100760"/>
              <a:gd name="connsiteX8" fmla="*/ 1244823 w 2103393"/>
              <a:gd name="connsiteY8" fmla="*/ 893090 h 2100760"/>
              <a:gd name="connsiteX9" fmla="*/ 1076528 w 2103393"/>
              <a:gd name="connsiteY9" fmla="*/ 747235 h 2100760"/>
              <a:gd name="connsiteX10" fmla="*/ 885795 w 2103393"/>
              <a:gd name="connsiteY10" fmla="*/ 887480 h 2100760"/>
              <a:gd name="connsiteX11" fmla="*/ 919453 w 2103393"/>
              <a:gd name="connsiteY11" fmla="*/ 1325046 h 2100760"/>
              <a:gd name="connsiteX12" fmla="*/ 891405 w 2103393"/>
              <a:gd name="connsiteY12" fmla="*/ 1644805 h 2100760"/>
              <a:gd name="connsiteX13" fmla="*/ 89201 w 2103393"/>
              <a:gd name="connsiteY13" fmla="*/ 2087981 h 2100760"/>
              <a:gd name="connsiteX14" fmla="*/ 577255 w 2103393"/>
              <a:gd name="connsiteY14" fmla="*/ 511623 h 2100760"/>
              <a:gd name="connsiteX15" fmla="*/ 807257 w 2103393"/>
              <a:gd name="connsiteY15" fmla="*/ 747235 h 2100760"/>
              <a:gd name="connsiteX16" fmla="*/ 969942 w 2103393"/>
              <a:gd name="connsiteY16" fmla="*/ 635039 h 2100760"/>
              <a:gd name="connsiteX17" fmla="*/ 930675 w 2103393"/>
              <a:gd name="connsiteY17" fmla="*/ 73853 h 2100760"/>
              <a:gd name="connsiteX0" fmla="*/ 930675 w 2103393"/>
              <a:gd name="connsiteY0" fmla="*/ 77953 h 2104860"/>
              <a:gd name="connsiteX1" fmla="*/ 1190398 w 2103393"/>
              <a:gd name="connsiteY1" fmla="*/ 76280 h 2104860"/>
              <a:gd name="connsiteX2" fmla="*/ 1177505 w 2103393"/>
              <a:gd name="connsiteY2" fmla="*/ 633529 h 2104860"/>
              <a:gd name="connsiteX3" fmla="*/ 1312141 w 2103393"/>
              <a:gd name="connsiteY3" fmla="*/ 712066 h 2104860"/>
              <a:gd name="connsiteX4" fmla="*/ 1508484 w 2103393"/>
              <a:gd name="connsiteY4" fmla="*/ 515723 h 2104860"/>
              <a:gd name="connsiteX5" fmla="*/ 2058246 w 2103393"/>
              <a:gd name="connsiteY5" fmla="*/ 2064032 h 2104860"/>
              <a:gd name="connsiteX6" fmla="*/ 1244822 w 2103393"/>
              <a:gd name="connsiteY6" fmla="*/ 1654514 h 2104860"/>
              <a:gd name="connsiteX7" fmla="*/ 1205554 w 2103393"/>
              <a:gd name="connsiteY7" fmla="*/ 1340367 h 2104860"/>
              <a:gd name="connsiteX8" fmla="*/ 1244823 w 2103393"/>
              <a:gd name="connsiteY8" fmla="*/ 897190 h 2104860"/>
              <a:gd name="connsiteX9" fmla="*/ 1076528 w 2103393"/>
              <a:gd name="connsiteY9" fmla="*/ 751335 h 2104860"/>
              <a:gd name="connsiteX10" fmla="*/ 885795 w 2103393"/>
              <a:gd name="connsiteY10" fmla="*/ 891580 h 2104860"/>
              <a:gd name="connsiteX11" fmla="*/ 919453 w 2103393"/>
              <a:gd name="connsiteY11" fmla="*/ 1329146 h 2104860"/>
              <a:gd name="connsiteX12" fmla="*/ 891405 w 2103393"/>
              <a:gd name="connsiteY12" fmla="*/ 1648905 h 2104860"/>
              <a:gd name="connsiteX13" fmla="*/ 89201 w 2103393"/>
              <a:gd name="connsiteY13" fmla="*/ 2092081 h 2104860"/>
              <a:gd name="connsiteX14" fmla="*/ 577255 w 2103393"/>
              <a:gd name="connsiteY14" fmla="*/ 515723 h 2104860"/>
              <a:gd name="connsiteX15" fmla="*/ 807257 w 2103393"/>
              <a:gd name="connsiteY15" fmla="*/ 751335 h 2104860"/>
              <a:gd name="connsiteX16" fmla="*/ 969942 w 2103393"/>
              <a:gd name="connsiteY16" fmla="*/ 639139 h 2104860"/>
              <a:gd name="connsiteX17" fmla="*/ 930675 w 2103393"/>
              <a:gd name="connsiteY17" fmla="*/ 77953 h 2104860"/>
              <a:gd name="connsiteX0" fmla="*/ 930675 w 2103393"/>
              <a:gd name="connsiteY0" fmla="*/ 71187 h 2098094"/>
              <a:gd name="connsiteX1" fmla="*/ 1190398 w 2103393"/>
              <a:gd name="connsiteY1" fmla="*/ 69514 h 2098094"/>
              <a:gd name="connsiteX2" fmla="*/ 1177505 w 2103393"/>
              <a:gd name="connsiteY2" fmla="*/ 626763 h 2098094"/>
              <a:gd name="connsiteX3" fmla="*/ 1312141 w 2103393"/>
              <a:gd name="connsiteY3" fmla="*/ 705300 h 2098094"/>
              <a:gd name="connsiteX4" fmla="*/ 1508484 w 2103393"/>
              <a:gd name="connsiteY4" fmla="*/ 508957 h 2098094"/>
              <a:gd name="connsiteX5" fmla="*/ 2058246 w 2103393"/>
              <a:gd name="connsiteY5" fmla="*/ 2057266 h 2098094"/>
              <a:gd name="connsiteX6" fmla="*/ 1244822 w 2103393"/>
              <a:gd name="connsiteY6" fmla="*/ 1647748 h 2098094"/>
              <a:gd name="connsiteX7" fmla="*/ 1205554 w 2103393"/>
              <a:gd name="connsiteY7" fmla="*/ 1333601 h 2098094"/>
              <a:gd name="connsiteX8" fmla="*/ 1244823 w 2103393"/>
              <a:gd name="connsiteY8" fmla="*/ 890424 h 2098094"/>
              <a:gd name="connsiteX9" fmla="*/ 1076528 w 2103393"/>
              <a:gd name="connsiteY9" fmla="*/ 744569 h 2098094"/>
              <a:gd name="connsiteX10" fmla="*/ 885795 w 2103393"/>
              <a:gd name="connsiteY10" fmla="*/ 884814 h 2098094"/>
              <a:gd name="connsiteX11" fmla="*/ 919453 w 2103393"/>
              <a:gd name="connsiteY11" fmla="*/ 1322380 h 2098094"/>
              <a:gd name="connsiteX12" fmla="*/ 891405 w 2103393"/>
              <a:gd name="connsiteY12" fmla="*/ 1642139 h 2098094"/>
              <a:gd name="connsiteX13" fmla="*/ 89201 w 2103393"/>
              <a:gd name="connsiteY13" fmla="*/ 2085315 h 2098094"/>
              <a:gd name="connsiteX14" fmla="*/ 577255 w 2103393"/>
              <a:gd name="connsiteY14" fmla="*/ 508957 h 2098094"/>
              <a:gd name="connsiteX15" fmla="*/ 807257 w 2103393"/>
              <a:gd name="connsiteY15" fmla="*/ 744569 h 2098094"/>
              <a:gd name="connsiteX16" fmla="*/ 969942 w 2103393"/>
              <a:gd name="connsiteY16" fmla="*/ 632373 h 2098094"/>
              <a:gd name="connsiteX17" fmla="*/ 930675 w 2103393"/>
              <a:gd name="connsiteY17" fmla="*/ 71187 h 2098094"/>
              <a:gd name="connsiteX0" fmla="*/ 930675 w 2103393"/>
              <a:gd name="connsiteY0" fmla="*/ 75207 h 2102114"/>
              <a:gd name="connsiteX1" fmla="*/ 1190398 w 2103393"/>
              <a:gd name="connsiteY1" fmla="*/ 73534 h 2102114"/>
              <a:gd name="connsiteX2" fmla="*/ 1177505 w 2103393"/>
              <a:gd name="connsiteY2" fmla="*/ 630783 h 2102114"/>
              <a:gd name="connsiteX3" fmla="*/ 1312141 w 2103393"/>
              <a:gd name="connsiteY3" fmla="*/ 709320 h 2102114"/>
              <a:gd name="connsiteX4" fmla="*/ 1508484 w 2103393"/>
              <a:gd name="connsiteY4" fmla="*/ 512977 h 2102114"/>
              <a:gd name="connsiteX5" fmla="*/ 2058246 w 2103393"/>
              <a:gd name="connsiteY5" fmla="*/ 2061286 h 2102114"/>
              <a:gd name="connsiteX6" fmla="*/ 1244822 w 2103393"/>
              <a:gd name="connsiteY6" fmla="*/ 1651768 h 2102114"/>
              <a:gd name="connsiteX7" fmla="*/ 1205554 w 2103393"/>
              <a:gd name="connsiteY7" fmla="*/ 1337621 h 2102114"/>
              <a:gd name="connsiteX8" fmla="*/ 1244823 w 2103393"/>
              <a:gd name="connsiteY8" fmla="*/ 894444 h 2102114"/>
              <a:gd name="connsiteX9" fmla="*/ 1076528 w 2103393"/>
              <a:gd name="connsiteY9" fmla="*/ 748589 h 2102114"/>
              <a:gd name="connsiteX10" fmla="*/ 885795 w 2103393"/>
              <a:gd name="connsiteY10" fmla="*/ 888834 h 2102114"/>
              <a:gd name="connsiteX11" fmla="*/ 919453 w 2103393"/>
              <a:gd name="connsiteY11" fmla="*/ 1326400 h 2102114"/>
              <a:gd name="connsiteX12" fmla="*/ 891405 w 2103393"/>
              <a:gd name="connsiteY12" fmla="*/ 1646159 h 2102114"/>
              <a:gd name="connsiteX13" fmla="*/ 89201 w 2103393"/>
              <a:gd name="connsiteY13" fmla="*/ 2089335 h 2102114"/>
              <a:gd name="connsiteX14" fmla="*/ 577255 w 2103393"/>
              <a:gd name="connsiteY14" fmla="*/ 512977 h 2102114"/>
              <a:gd name="connsiteX15" fmla="*/ 807257 w 2103393"/>
              <a:gd name="connsiteY15" fmla="*/ 748589 h 2102114"/>
              <a:gd name="connsiteX16" fmla="*/ 969942 w 2103393"/>
              <a:gd name="connsiteY16" fmla="*/ 636393 h 2102114"/>
              <a:gd name="connsiteX17" fmla="*/ 930675 w 2103393"/>
              <a:gd name="connsiteY17" fmla="*/ 75207 h 2102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103393" h="2102114">
                <a:moveTo>
                  <a:pt x="930675" y="75207"/>
                </a:moveTo>
                <a:cubicBezTo>
                  <a:pt x="914336" y="-26367"/>
                  <a:pt x="1202803" y="-23213"/>
                  <a:pt x="1190398" y="73534"/>
                </a:cubicBezTo>
                <a:lnTo>
                  <a:pt x="1177505" y="630783"/>
                </a:lnTo>
                <a:lnTo>
                  <a:pt x="1312141" y="709320"/>
                </a:lnTo>
                <a:cubicBezTo>
                  <a:pt x="1349539" y="621433"/>
                  <a:pt x="1403768" y="466228"/>
                  <a:pt x="1508484" y="512977"/>
                </a:cubicBezTo>
                <a:cubicBezTo>
                  <a:pt x="1961009" y="692492"/>
                  <a:pt x="2211581" y="1696648"/>
                  <a:pt x="2058246" y="2061286"/>
                </a:cubicBezTo>
                <a:cubicBezTo>
                  <a:pt x="1912391" y="2233320"/>
                  <a:pt x="1542142" y="1816322"/>
                  <a:pt x="1244822" y="1651768"/>
                </a:cubicBezTo>
                <a:cubicBezTo>
                  <a:pt x="1113927" y="1590061"/>
                  <a:pt x="1184984" y="1466646"/>
                  <a:pt x="1205554" y="1337621"/>
                </a:cubicBezTo>
                <a:cubicBezTo>
                  <a:pt x="1233603" y="1238514"/>
                  <a:pt x="1127017" y="1161846"/>
                  <a:pt x="1244823" y="894444"/>
                </a:cubicBezTo>
                <a:cubicBezTo>
                  <a:pt x="1188725" y="845826"/>
                  <a:pt x="1155065" y="802817"/>
                  <a:pt x="1076528" y="748589"/>
                </a:cubicBezTo>
                <a:cubicBezTo>
                  <a:pt x="973682" y="789728"/>
                  <a:pt x="949373" y="842086"/>
                  <a:pt x="885795" y="888834"/>
                </a:cubicBezTo>
                <a:cubicBezTo>
                  <a:pt x="951243" y="1053389"/>
                  <a:pt x="898883" y="1240382"/>
                  <a:pt x="919453" y="1326400"/>
                </a:cubicBezTo>
                <a:cubicBezTo>
                  <a:pt x="930673" y="1432986"/>
                  <a:pt x="1003602" y="1595671"/>
                  <a:pt x="891405" y="1646159"/>
                </a:cubicBezTo>
                <a:cubicBezTo>
                  <a:pt x="685711" y="1737785"/>
                  <a:pt x="311722" y="2121123"/>
                  <a:pt x="89201" y="2089335"/>
                </a:cubicBezTo>
                <a:cubicBezTo>
                  <a:pt x="-118362" y="2035107"/>
                  <a:pt x="33103" y="774768"/>
                  <a:pt x="577255" y="512977"/>
                </a:cubicBezTo>
                <a:cubicBezTo>
                  <a:pt x="704411" y="464359"/>
                  <a:pt x="736199" y="673791"/>
                  <a:pt x="807257" y="748589"/>
                </a:cubicBezTo>
                <a:lnTo>
                  <a:pt x="969942" y="636393"/>
                </a:lnTo>
                <a:cubicBezTo>
                  <a:pt x="968072" y="483058"/>
                  <a:pt x="947112" y="235825"/>
                  <a:pt x="930675" y="7520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5" name="Freeform 48">
            <a:extLst>
              <a:ext uri="{FF2B5EF4-FFF2-40B4-BE49-F238E27FC236}">
                <a16:creationId xmlns:a16="http://schemas.microsoft.com/office/drawing/2014/main" id="{67772B45-BD3F-44C4-8C3C-0A45A7F5D7AA}"/>
              </a:ext>
            </a:extLst>
          </p:cNvPr>
          <p:cNvSpPr>
            <a:spLocks noChangeAspect="1"/>
          </p:cNvSpPr>
          <p:nvPr/>
        </p:nvSpPr>
        <p:spPr>
          <a:xfrm>
            <a:off x="5278002" y="1454850"/>
            <a:ext cx="529812" cy="441236"/>
          </a:xfrm>
          <a:custGeom>
            <a:avLst/>
            <a:gdLst/>
            <a:ahLst/>
            <a:cxnLst/>
            <a:rect l="l" t="t" r="r" b="b"/>
            <a:pathLst>
              <a:path w="3240001" h="2698329">
                <a:moveTo>
                  <a:pt x="2548075" y="5025"/>
                </a:moveTo>
                <a:cubicBezTo>
                  <a:pt x="2888705" y="21427"/>
                  <a:pt x="3205543" y="144443"/>
                  <a:pt x="3236875" y="324866"/>
                </a:cubicBezTo>
                <a:cubicBezTo>
                  <a:pt x="3272384" y="584869"/>
                  <a:pt x="3000845" y="793843"/>
                  <a:pt x="2654112" y="922630"/>
                </a:cubicBezTo>
                <a:cubicBezTo>
                  <a:pt x="2512076" y="1002818"/>
                  <a:pt x="2288579" y="1396468"/>
                  <a:pt x="2077615" y="1155904"/>
                </a:cubicBezTo>
                <a:cubicBezTo>
                  <a:pt x="1902159" y="985808"/>
                  <a:pt x="1914692" y="662627"/>
                  <a:pt x="1946024" y="426923"/>
                </a:cubicBezTo>
                <a:cubicBezTo>
                  <a:pt x="1958557" y="234957"/>
                  <a:pt x="1977355" y="79442"/>
                  <a:pt x="2209208" y="25983"/>
                </a:cubicBezTo>
                <a:cubicBezTo>
                  <a:pt x="2318345" y="5936"/>
                  <a:pt x="2434532" y="-443"/>
                  <a:pt x="2548075" y="5025"/>
                </a:cubicBezTo>
                <a:close/>
                <a:moveTo>
                  <a:pt x="1184195" y="86"/>
                </a:moveTo>
                <a:cubicBezTo>
                  <a:pt x="1412849" y="2955"/>
                  <a:pt x="1621488" y="77771"/>
                  <a:pt x="1732975" y="244677"/>
                </a:cubicBezTo>
                <a:cubicBezTo>
                  <a:pt x="1866656" y="436642"/>
                  <a:pt x="1793548" y="672347"/>
                  <a:pt x="1801904" y="871602"/>
                </a:cubicBezTo>
                <a:cubicBezTo>
                  <a:pt x="1820702" y="1041698"/>
                  <a:pt x="1996160" y="1255532"/>
                  <a:pt x="1889631" y="1396469"/>
                </a:cubicBezTo>
                <a:cubicBezTo>
                  <a:pt x="1714174" y="1644320"/>
                  <a:pt x="1482324" y="1717219"/>
                  <a:pt x="1300601" y="1906754"/>
                </a:cubicBezTo>
                <a:cubicBezTo>
                  <a:pt x="1068750" y="2152178"/>
                  <a:pt x="736639" y="2754803"/>
                  <a:pt x="442124" y="2694054"/>
                </a:cubicBezTo>
                <a:cubicBezTo>
                  <a:pt x="189385" y="2609005"/>
                  <a:pt x="149697" y="2276103"/>
                  <a:pt x="78680" y="2016101"/>
                </a:cubicBezTo>
                <a:cubicBezTo>
                  <a:pt x="-50823" y="1442635"/>
                  <a:pt x="-61268" y="759824"/>
                  <a:pt x="366928" y="302996"/>
                </a:cubicBezTo>
                <a:cubicBezTo>
                  <a:pt x="563141" y="111638"/>
                  <a:pt x="890211" y="-3604"/>
                  <a:pt x="1184195" y="8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6" name="Freeform 49">
            <a:extLst>
              <a:ext uri="{FF2B5EF4-FFF2-40B4-BE49-F238E27FC236}">
                <a16:creationId xmlns:a16="http://schemas.microsoft.com/office/drawing/2014/main" id="{7993CC28-260D-4BB5-BA6E-195B880D9905}"/>
              </a:ext>
            </a:extLst>
          </p:cNvPr>
          <p:cNvSpPr>
            <a:spLocks noChangeAspect="1"/>
          </p:cNvSpPr>
          <p:nvPr/>
        </p:nvSpPr>
        <p:spPr>
          <a:xfrm>
            <a:off x="6995432" y="1440016"/>
            <a:ext cx="470907" cy="470907"/>
          </a:xfrm>
          <a:custGeom>
            <a:avLst/>
            <a:gdLst>
              <a:gd name="connsiteX0" fmla="*/ 1054645 w 3259303"/>
              <a:gd name="connsiteY0" fmla="*/ 0 h 3248084"/>
              <a:gd name="connsiteX1" fmla="*/ 1469772 w 3259303"/>
              <a:gd name="connsiteY1" fmla="*/ 28049 h 3248084"/>
              <a:gd name="connsiteX2" fmla="*/ 1682945 w 3259303"/>
              <a:gd name="connsiteY2" fmla="*/ 740496 h 3248084"/>
              <a:gd name="connsiteX3" fmla="*/ 2417830 w 3259303"/>
              <a:gd name="connsiteY3" fmla="*/ 566592 h 3248084"/>
              <a:gd name="connsiteX4" fmla="*/ 3259303 w 3259303"/>
              <a:gd name="connsiteY4" fmla="*/ 1834410 h 3248084"/>
              <a:gd name="connsiteX5" fmla="*/ 2311244 w 3259303"/>
              <a:gd name="connsiteY5" fmla="*/ 3113448 h 3248084"/>
              <a:gd name="connsiteX6" fmla="*/ 622689 w 3259303"/>
              <a:gd name="connsiteY6" fmla="*/ 2670273 h 3248084"/>
              <a:gd name="connsiteX7" fmla="*/ 398297 w 3259303"/>
              <a:gd name="connsiteY7" fmla="*/ 3248084 h 3248084"/>
              <a:gd name="connsiteX8" fmla="*/ 0 w 3259303"/>
              <a:gd name="connsiteY8" fmla="*/ 3242474 h 3248084"/>
              <a:gd name="connsiteX9" fmla="*/ 218783 w 3259303"/>
              <a:gd name="connsiteY9" fmla="*/ 2333684 h 3248084"/>
              <a:gd name="connsiteX10" fmla="*/ 1593187 w 3259303"/>
              <a:gd name="connsiteY10" fmla="*/ 1997095 h 3248084"/>
              <a:gd name="connsiteX11" fmla="*/ 1250989 w 3259303"/>
              <a:gd name="connsiteY11" fmla="*/ 964889 h 3248084"/>
              <a:gd name="connsiteX12" fmla="*/ 1054645 w 3259303"/>
              <a:gd name="connsiteY12" fmla="*/ 0 h 3248084"/>
              <a:gd name="connsiteX0" fmla="*/ 1054645 w 3259303"/>
              <a:gd name="connsiteY0" fmla="*/ 0 h 3225645"/>
              <a:gd name="connsiteX1" fmla="*/ 1469772 w 3259303"/>
              <a:gd name="connsiteY1" fmla="*/ 5610 h 3225645"/>
              <a:gd name="connsiteX2" fmla="*/ 1682945 w 3259303"/>
              <a:gd name="connsiteY2" fmla="*/ 718057 h 3225645"/>
              <a:gd name="connsiteX3" fmla="*/ 2417830 w 3259303"/>
              <a:gd name="connsiteY3" fmla="*/ 544153 h 3225645"/>
              <a:gd name="connsiteX4" fmla="*/ 3259303 w 3259303"/>
              <a:gd name="connsiteY4" fmla="*/ 1811971 h 3225645"/>
              <a:gd name="connsiteX5" fmla="*/ 2311244 w 3259303"/>
              <a:gd name="connsiteY5" fmla="*/ 3091009 h 3225645"/>
              <a:gd name="connsiteX6" fmla="*/ 622689 w 3259303"/>
              <a:gd name="connsiteY6" fmla="*/ 2647834 h 3225645"/>
              <a:gd name="connsiteX7" fmla="*/ 398297 w 3259303"/>
              <a:gd name="connsiteY7" fmla="*/ 3225645 h 3225645"/>
              <a:gd name="connsiteX8" fmla="*/ 0 w 3259303"/>
              <a:gd name="connsiteY8" fmla="*/ 3220035 h 3225645"/>
              <a:gd name="connsiteX9" fmla="*/ 218783 w 3259303"/>
              <a:gd name="connsiteY9" fmla="*/ 2311245 h 3225645"/>
              <a:gd name="connsiteX10" fmla="*/ 1593187 w 3259303"/>
              <a:gd name="connsiteY10" fmla="*/ 1974656 h 3225645"/>
              <a:gd name="connsiteX11" fmla="*/ 1250989 w 3259303"/>
              <a:gd name="connsiteY11" fmla="*/ 942450 h 3225645"/>
              <a:gd name="connsiteX12" fmla="*/ 1054645 w 3259303"/>
              <a:gd name="connsiteY12" fmla="*/ 0 h 3225645"/>
              <a:gd name="connsiteX0" fmla="*/ 1054645 w 3259303"/>
              <a:gd name="connsiteY0" fmla="*/ 0 h 3242475"/>
              <a:gd name="connsiteX1" fmla="*/ 1469772 w 3259303"/>
              <a:gd name="connsiteY1" fmla="*/ 22440 h 3242475"/>
              <a:gd name="connsiteX2" fmla="*/ 1682945 w 3259303"/>
              <a:gd name="connsiteY2" fmla="*/ 734887 h 3242475"/>
              <a:gd name="connsiteX3" fmla="*/ 2417830 w 3259303"/>
              <a:gd name="connsiteY3" fmla="*/ 560983 h 3242475"/>
              <a:gd name="connsiteX4" fmla="*/ 3259303 w 3259303"/>
              <a:gd name="connsiteY4" fmla="*/ 1828801 h 3242475"/>
              <a:gd name="connsiteX5" fmla="*/ 2311244 w 3259303"/>
              <a:gd name="connsiteY5" fmla="*/ 3107839 h 3242475"/>
              <a:gd name="connsiteX6" fmla="*/ 622689 w 3259303"/>
              <a:gd name="connsiteY6" fmla="*/ 2664664 h 3242475"/>
              <a:gd name="connsiteX7" fmla="*/ 398297 w 3259303"/>
              <a:gd name="connsiteY7" fmla="*/ 3242475 h 3242475"/>
              <a:gd name="connsiteX8" fmla="*/ 0 w 3259303"/>
              <a:gd name="connsiteY8" fmla="*/ 3236865 h 3242475"/>
              <a:gd name="connsiteX9" fmla="*/ 218783 w 3259303"/>
              <a:gd name="connsiteY9" fmla="*/ 2328075 h 3242475"/>
              <a:gd name="connsiteX10" fmla="*/ 1593187 w 3259303"/>
              <a:gd name="connsiteY10" fmla="*/ 1991486 h 3242475"/>
              <a:gd name="connsiteX11" fmla="*/ 1250989 w 3259303"/>
              <a:gd name="connsiteY11" fmla="*/ 959280 h 3242475"/>
              <a:gd name="connsiteX12" fmla="*/ 1054645 w 3259303"/>
              <a:gd name="connsiteY12" fmla="*/ 0 h 3242475"/>
              <a:gd name="connsiteX0" fmla="*/ 1054645 w 3259303"/>
              <a:gd name="connsiteY0" fmla="*/ 0 h 3242475"/>
              <a:gd name="connsiteX1" fmla="*/ 1464162 w 3259303"/>
              <a:gd name="connsiteY1" fmla="*/ 1 h 3242475"/>
              <a:gd name="connsiteX2" fmla="*/ 1682945 w 3259303"/>
              <a:gd name="connsiteY2" fmla="*/ 734887 h 3242475"/>
              <a:gd name="connsiteX3" fmla="*/ 2417830 w 3259303"/>
              <a:gd name="connsiteY3" fmla="*/ 560983 h 3242475"/>
              <a:gd name="connsiteX4" fmla="*/ 3259303 w 3259303"/>
              <a:gd name="connsiteY4" fmla="*/ 1828801 h 3242475"/>
              <a:gd name="connsiteX5" fmla="*/ 2311244 w 3259303"/>
              <a:gd name="connsiteY5" fmla="*/ 3107839 h 3242475"/>
              <a:gd name="connsiteX6" fmla="*/ 622689 w 3259303"/>
              <a:gd name="connsiteY6" fmla="*/ 2664664 h 3242475"/>
              <a:gd name="connsiteX7" fmla="*/ 398297 w 3259303"/>
              <a:gd name="connsiteY7" fmla="*/ 3242475 h 3242475"/>
              <a:gd name="connsiteX8" fmla="*/ 0 w 3259303"/>
              <a:gd name="connsiteY8" fmla="*/ 3236865 h 3242475"/>
              <a:gd name="connsiteX9" fmla="*/ 218783 w 3259303"/>
              <a:gd name="connsiteY9" fmla="*/ 2328075 h 3242475"/>
              <a:gd name="connsiteX10" fmla="*/ 1593187 w 3259303"/>
              <a:gd name="connsiteY10" fmla="*/ 1991486 h 3242475"/>
              <a:gd name="connsiteX11" fmla="*/ 1250989 w 3259303"/>
              <a:gd name="connsiteY11" fmla="*/ 959280 h 3242475"/>
              <a:gd name="connsiteX12" fmla="*/ 1054645 w 3259303"/>
              <a:gd name="connsiteY12" fmla="*/ 0 h 3242475"/>
              <a:gd name="connsiteX0" fmla="*/ 1065864 w 3259303"/>
              <a:gd name="connsiteY0" fmla="*/ 5609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5609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37566 w 3259303"/>
              <a:gd name="connsiteY9" fmla="*/ 2260757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37566 w 3259303"/>
              <a:gd name="connsiteY9" fmla="*/ 2260757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76358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76358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04156 w 3197595"/>
              <a:gd name="connsiteY0" fmla="*/ 16828 h 3242474"/>
              <a:gd name="connsiteX1" fmla="*/ 1402454 w 3197595"/>
              <a:gd name="connsiteY1" fmla="*/ 0 h 3242474"/>
              <a:gd name="connsiteX2" fmla="*/ 1621237 w 3197595"/>
              <a:gd name="connsiteY2" fmla="*/ 734886 h 3242474"/>
              <a:gd name="connsiteX3" fmla="*/ 2356122 w 3197595"/>
              <a:gd name="connsiteY3" fmla="*/ 560982 h 3242474"/>
              <a:gd name="connsiteX4" fmla="*/ 3197595 w 3197595"/>
              <a:gd name="connsiteY4" fmla="*/ 1828800 h 3242474"/>
              <a:gd name="connsiteX5" fmla="*/ 2249536 w 3197595"/>
              <a:gd name="connsiteY5" fmla="*/ 3107838 h 3242474"/>
              <a:gd name="connsiteX6" fmla="*/ 560981 w 3197595"/>
              <a:gd name="connsiteY6" fmla="*/ 2664663 h 3242474"/>
              <a:gd name="connsiteX7" fmla="*/ 336589 w 3197595"/>
              <a:gd name="connsiteY7" fmla="*/ 3242474 h 3242474"/>
              <a:gd name="connsiteX8" fmla="*/ 0 w 3197595"/>
              <a:gd name="connsiteY8" fmla="*/ 3236864 h 3242474"/>
              <a:gd name="connsiteX9" fmla="*/ 387077 w 3197595"/>
              <a:gd name="connsiteY9" fmla="*/ 2232708 h 3242474"/>
              <a:gd name="connsiteX10" fmla="*/ 1514650 w 3197595"/>
              <a:gd name="connsiteY10" fmla="*/ 1991485 h 3242474"/>
              <a:gd name="connsiteX11" fmla="*/ 1189281 w 3197595"/>
              <a:gd name="connsiteY11" fmla="*/ 959279 h 3242474"/>
              <a:gd name="connsiteX12" fmla="*/ 1004156 w 3197595"/>
              <a:gd name="connsiteY12" fmla="*/ 16828 h 3242474"/>
              <a:gd name="connsiteX0" fmla="*/ 1011476 w 3204915"/>
              <a:gd name="connsiteY0" fmla="*/ 16828 h 3242474"/>
              <a:gd name="connsiteX1" fmla="*/ 1409774 w 3204915"/>
              <a:gd name="connsiteY1" fmla="*/ 0 h 3242474"/>
              <a:gd name="connsiteX2" fmla="*/ 1628557 w 3204915"/>
              <a:gd name="connsiteY2" fmla="*/ 734886 h 3242474"/>
              <a:gd name="connsiteX3" fmla="*/ 2363442 w 3204915"/>
              <a:gd name="connsiteY3" fmla="*/ 560982 h 3242474"/>
              <a:gd name="connsiteX4" fmla="*/ 3204915 w 3204915"/>
              <a:gd name="connsiteY4" fmla="*/ 1828800 h 3242474"/>
              <a:gd name="connsiteX5" fmla="*/ 2256856 w 3204915"/>
              <a:gd name="connsiteY5" fmla="*/ 3107838 h 3242474"/>
              <a:gd name="connsiteX6" fmla="*/ 568301 w 3204915"/>
              <a:gd name="connsiteY6" fmla="*/ 2664663 h 3242474"/>
              <a:gd name="connsiteX7" fmla="*/ 343909 w 3204915"/>
              <a:gd name="connsiteY7" fmla="*/ 3242474 h 3242474"/>
              <a:gd name="connsiteX8" fmla="*/ 7320 w 3204915"/>
              <a:gd name="connsiteY8" fmla="*/ 3236864 h 3242474"/>
              <a:gd name="connsiteX9" fmla="*/ 394397 w 3204915"/>
              <a:gd name="connsiteY9" fmla="*/ 2232708 h 3242474"/>
              <a:gd name="connsiteX10" fmla="*/ 1521970 w 3204915"/>
              <a:gd name="connsiteY10" fmla="*/ 1991485 h 3242474"/>
              <a:gd name="connsiteX11" fmla="*/ 1196601 w 3204915"/>
              <a:gd name="connsiteY11" fmla="*/ 959279 h 3242474"/>
              <a:gd name="connsiteX12" fmla="*/ 1011476 w 3204915"/>
              <a:gd name="connsiteY12" fmla="*/ 16828 h 3242474"/>
              <a:gd name="connsiteX0" fmla="*/ 1007292 w 3200731"/>
              <a:gd name="connsiteY0" fmla="*/ 16828 h 3242474"/>
              <a:gd name="connsiteX1" fmla="*/ 1405590 w 3200731"/>
              <a:gd name="connsiteY1" fmla="*/ 0 h 3242474"/>
              <a:gd name="connsiteX2" fmla="*/ 1624373 w 3200731"/>
              <a:gd name="connsiteY2" fmla="*/ 734886 h 3242474"/>
              <a:gd name="connsiteX3" fmla="*/ 2359258 w 3200731"/>
              <a:gd name="connsiteY3" fmla="*/ 560982 h 3242474"/>
              <a:gd name="connsiteX4" fmla="*/ 3200731 w 3200731"/>
              <a:gd name="connsiteY4" fmla="*/ 1828800 h 3242474"/>
              <a:gd name="connsiteX5" fmla="*/ 2252672 w 3200731"/>
              <a:gd name="connsiteY5" fmla="*/ 3107838 h 3242474"/>
              <a:gd name="connsiteX6" fmla="*/ 564117 w 3200731"/>
              <a:gd name="connsiteY6" fmla="*/ 2664663 h 3242474"/>
              <a:gd name="connsiteX7" fmla="*/ 339725 w 3200731"/>
              <a:gd name="connsiteY7" fmla="*/ 3242474 h 3242474"/>
              <a:gd name="connsiteX8" fmla="*/ 3136 w 3200731"/>
              <a:gd name="connsiteY8" fmla="*/ 3236864 h 3242474"/>
              <a:gd name="connsiteX9" fmla="*/ 390213 w 3200731"/>
              <a:gd name="connsiteY9" fmla="*/ 2232708 h 3242474"/>
              <a:gd name="connsiteX10" fmla="*/ 1517786 w 3200731"/>
              <a:gd name="connsiteY10" fmla="*/ 1991485 h 3242474"/>
              <a:gd name="connsiteX11" fmla="*/ 1192417 w 3200731"/>
              <a:gd name="connsiteY11" fmla="*/ 959279 h 3242474"/>
              <a:gd name="connsiteX12" fmla="*/ 1007292 w 3200731"/>
              <a:gd name="connsiteY12" fmla="*/ 16828 h 3242474"/>
              <a:gd name="connsiteX0" fmla="*/ 1051443 w 3244882"/>
              <a:gd name="connsiteY0" fmla="*/ 16828 h 3242474"/>
              <a:gd name="connsiteX1" fmla="*/ 1449741 w 3244882"/>
              <a:gd name="connsiteY1" fmla="*/ 0 h 3242474"/>
              <a:gd name="connsiteX2" fmla="*/ 1668524 w 3244882"/>
              <a:gd name="connsiteY2" fmla="*/ 734886 h 3242474"/>
              <a:gd name="connsiteX3" fmla="*/ 2403409 w 3244882"/>
              <a:gd name="connsiteY3" fmla="*/ 560982 h 3242474"/>
              <a:gd name="connsiteX4" fmla="*/ 3244882 w 3244882"/>
              <a:gd name="connsiteY4" fmla="*/ 1828800 h 3242474"/>
              <a:gd name="connsiteX5" fmla="*/ 2296823 w 3244882"/>
              <a:gd name="connsiteY5" fmla="*/ 3107838 h 3242474"/>
              <a:gd name="connsiteX6" fmla="*/ 608268 w 3244882"/>
              <a:gd name="connsiteY6" fmla="*/ 2664663 h 3242474"/>
              <a:gd name="connsiteX7" fmla="*/ 383876 w 3244882"/>
              <a:gd name="connsiteY7" fmla="*/ 3242474 h 3242474"/>
              <a:gd name="connsiteX8" fmla="*/ 2408 w 3244882"/>
              <a:gd name="connsiteY8" fmla="*/ 3236864 h 3242474"/>
              <a:gd name="connsiteX9" fmla="*/ 434364 w 3244882"/>
              <a:gd name="connsiteY9" fmla="*/ 2232708 h 3242474"/>
              <a:gd name="connsiteX10" fmla="*/ 1561937 w 3244882"/>
              <a:gd name="connsiteY10" fmla="*/ 1991485 h 3242474"/>
              <a:gd name="connsiteX11" fmla="*/ 1236568 w 3244882"/>
              <a:gd name="connsiteY11" fmla="*/ 959279 h 3242474"/>
              <a:gd name="connsiteX12" fmla="*/ 1051443 w 3244882"/>
              <a:gd name="connsiteY12" fmla="*/ 16828 h 3242474"/>
              <a:gd name="connsiteX0" fmla="*/ 1049313 w 3242752"/>
              <a:gd name="connsiteY0" fmla="*/ 16828 h 3242474"/>
              <a:gd name="connsiteX1" fmla="*/ 1447611 w 3242752"/>
              <a:gd name="connsiteY1" fmla="*/ 0 h 3242474"/>
              <a:gd name="connsiteX2" fmla="*/ 1666394 w 3242752"/>
              <a:gd name="connsiteY2" fmla="*/ 734886 h 3242474"/>
              <a:gd name="connsiteX3" fmla="*/ 2401279 w 3242752"/>
              <a:gd name="connsiteY3" fmla="*/ 560982 h 3242474"/>
              <a:gd name="connsiteX4" fmla="*/ 3242752 w 3242752"/>
              <a:gd name="connsiteY4" fmla="*/ 1828800 h 3242474"/>
              <a:gd name="connsiteX5" fmla="*/ 2294693 w 3242752"/>
              <a:gd name="connsiteY5" fmla="*/ 3107838 h 3242474"/>
              <a:gd name="connsiteX6" fmla="*/ 606138 w 3242752"/>
              <a:gd name="connsiteY6" fmla="*/ 2664663 h 3242474"/>
              <a:gd name="connsiteX7" fmla="*/ 381746 w 3242752"/>
              <a:gd name="connsiteY7" fmla="*/ 3242474 h 3242474"/>
              <a:gd name="connsiteX8" fmla="*/ 278 w 3242752"/>
              <a:gd name="connsiteY8" fmla="*/ 3236864 h 3242474"/>
              <a:gd name="connsiteX9" fmla="*/ 432234 w 3242752"/>
              <a:gd name="connsiteY9" fmla="*/ 2232708 h 3242474"/>
              <a:gd name="connsiteX10" fmla="*/ 1559807 w 3242752"/>
              <a:gd name="connsiteY10" fmla="*/ 1991485 h 3242474"/>
              <a:gd name="connsiteX11" fmla="*/ 1234438 w 3242752"/>
              <a:gd name="connsiteY11" fmla="*/ 959279 h 3242474"/>
              <a:gd name="connsiteX12" fmla="*/ 1049313 w 3242752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186376"/>
              <a:gd name="connsiteY0" fmla="*/ 16828 h 3242474"/>
              <a:gd name="connsiteX1" fmla="*/ 1447333 w 3186376"/>
              <a:gd name="connsiteY1" fmla="*/ 0 h 3242474"/>
              <a:gd name="connsiteX2" fmla="*/ 1666116 w 3186376"/>
              <a:gd name="connsiteY2" fmla="*/ 734886 h 3242474"/>
              <a:gd name="connsiteX3" fmla="*/ 2401001 w 3186376"/>
              <a:gd name="connsiteY3" fmla="*/ 560982 h 3242474"/>
              <a:gd name="connsiteX4" fmla="*/ 3186376 w 3186376"/>
              <a:gd name="connsiteY4" fmla="*/ 1828800 h 3242474"/>
              <a:gd name="connsiteX5" fmla="*/ 2300025 w 3186376"/>
              <a:gd name="connsiteY5" fmla="*/ 3046130 h 3242474"/>
              <a:gd name="connsiteX6" fmla="*/ 605860 w 3186376"/>
              <a:gd name="connsiteY6" fmla="*/ 2664663 h 3242474"/>
              <a:gd name="connsiteX7" fmla="*/ 381468 w 3186376"/>
              <a:gd name="connsiteY7" fmla="*/ 3242474 h 3242474"/>
              <a:gd name="connsiteX8" fmla="*/ 0 w 3186376"/>
              <a:gd name="connsiteY8" fmla="*/ 3236864 h 3242474"/>
              <a:gd name="connsiteX9" fmla="*/ 431956 w 3186376"/>
              <a:gd name="connsiteY9" fmla="*/ 2232708 h 3242474"/>
              <a:gd name="connsiteX10" fmla="*/ 1559529 w 3186376"/>
              <a:gd name="connsiteY10" fmla="*/ 1991485 h 3242474"/>
              <a:gd name="connsiteX11" fmla="*/ 1234160 w 3186376"/>
              <a:gd name="connsiteY11" fmla="*/ 959279 h 3242474"/>
              <a:gd name="connsiteX12" fmla="*/ 1049035 w 3186376"/>
              <a:gd name="connsiteY12" fmla="*/ 16828 h 3242474"/>
              <a:gd name="connsiteX0" fmla="*/ 1049035 w 3186376"/>
              <a:gd name="connsiteY0" fmla="*/ 16828 h 3242474"/>
              <a:gd name="connsiteX1" fmla="*/ 1447333 w 3186376"/>
              <a:gd name="connsiteY1" fmla="*/ 0 h 3242474"/>
              <a:gd name="connsiteX2" fmla="*/ 1666116 w 3186376"/>
              <a:gd name="connsiteY2" fmla="*/ 734886 h 3242474"/>
              <a:gd name="connsiteX3" fmla="*/ 2401001 w 3186376"/>
              <a:gd name="connsiteY3" fmla="*/ 560982 h 3242474"/>
              <a:gd name="connsiteX4" fmla="*/ 3186376 w 3186376"/>
              <a:gd name="connsiteY4" fmla="*/ 1828800 h 3242474"/>
              <a:gd name="connsiteX5" fmla="*/ 2300025 w 3186376"/>
              <a:gd name="connsiteY5" fmla="*/ 3046130 h 3242474"/>
              <a:gd name="connsiteX6" fmla="*/ 605860 w 3186376"/>
              <a:gd name="connsiteY6" fmla="*/ 2664663 h 3242474"/>
              <a:gd name="connsiteX7" fmla="*/ 381468 w 3186376"/>
              <a:gd name="connsiteY7" fmla="*/ 3242474 h 3242474"/>
              <a:gd name="connsiteX8" fmla="*/ 0 w 3186376"/>
              <a:gd name="connsiteY8" fmla="*/ 3236864 h 3242474"/>
              <a:gd name="connsiteX9" fmla="*/ 431956 w 3186376"/>
              <a:gd name="connsiteY9" fmla="*/ 2232708 h 3242474"/>
              <a:gd name="connsiteX10" fmla="*/ 1559529 w 3186376"/>
              <a:gd name="connsiteY10" fmla="*/ 1991485 h 3242474"/>
              <a:gd name="connsiteX11" fmla="*/ 1234160 w 3186376"/>
              <a:gd name="connsiteY11" fmla="*/ 959279 h 3242474"/>
              <a:gd name="connsiteX12" fmla="*/ 1049035 w 3186376"/>
              <a:gd name="connsiteY12" fmla="*/ 16828 h 3242474"/>
              <a:gd name="connsiteX0" fmla="*/ 1049035 w 3186376"/>
              <a:gd name="connsiteY0" fmla="*/ 16828 h 3242474"/>
              <a:gd name="connsiteX1" fmla="*/ 1447333 w 3186376"/>
              <a:gd name="connsiteY1" fmla="*/ 0 h 3242474"/>
              <a:gd name="connsiteX2" fmla="*/ 1666116 w 3186376"/>
              <a:gd name="connsiteY2" fmla="*/ 734886 h 3242474"/>
              <a:gd name="connsiteX3" fmla="*/ 2401001 w 3186376"/>
              <a:gd name="connsiteY3" fmla="*/ 560982 h 3242474"/>
              <a:gd name="connsiteX4" fmla="*/ 3186376 w 3186376"/>
              <a:gd name="connsiteY4" fmla="*/ 1828800 h 3242474"/>
              <a:gd name="connsiteX5" fmla="*/ 2300025 w 3186376"/>
              <a:gd name="connsiteY5" fmla="*/ 3046130 h 3242474"/>
              <a:gd name="connsiteX6" fmla="*/ 605860 w 3186376"/>
              <a:gd name="connsiteY6" fmla="*/ 2664663 h 3242474"/>
              <a:gd name="connsiteX7" fmla="*/ 381468 w 3186376"/>
              <a:gd name="connsiteY7" fmla="*/ 3242474 h 3242474"/>
              <a:gd name="connsiteX8" fmla="*/ 0 w 3186376"/>
              <a:gd name="connsiteY8" fmla="*/ 3236864 h 3242474"/>
              <a:gd name="connsiteX9" fmla="*/ 431956 w 3186376"/>
              <a:gd name="connsiteY9" fmla="*/ 2232708 h 3242474"/>
              <a:gd name="connsiteX10" fmla="*/ 1559529 w 3186376"/>
              <a:gd name="connsiteY10" fmla="*/ 1991485 h 3242474"/>
              <a:gd name="connsiteX11" fmla="*/ 1234160 w 3186376"/>
              <a:gd name="connsiteY11" fmla="*/ 959279 h 3242474"/>
              <a:gd name="connsiteX12" fmla="*/ 1049035 w 3186376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23190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431956 w 3203206"/>
              <a:gd name="connsiteY9" fmla="*/ 223270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23190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431956 w 3203206"/>
              <a:gd name="connsiteY9" fmla="*/ 223270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23190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431956 w 3203206"/>
              <a:gd name="connsiteY9" fmla="*/ 223270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34409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516103 w 3203206"/>
              <a:gd name="connsiteY9" fmla="*/ 224953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03570" h="3242474">
                <a:moveTo>
                  <a:pt x="1049035" y="16828"/>
                </a:moveTo>
                <a:lnTo>
                  <a:pt x="1447333" y="0"/>
                </a:lnTo>
                <a:cubicBezTo>
                  <a:pt x="1441724" y="284231"/>
                  <a:pt x="1413674" y="613340"/>
                  <a:pt x="1666116" y="734886"/>
                </a:cubicBezTo>
                <a:cubicBezTo>
                  <a:pt x="1888639" y="783504"/>
                  <a:pt x="1937256" y="473095"/>
                  <a:pt x="2401001" y="560982"/>
                </a:cubicBezTo>
                <a:cubicBezTo>
                  <a:pt x="2875965" y="635779"/>
                  <a:pt x="3216295" y="1035945"/>
                  <a:pt x="3203206" y="1834409"/>
                </a:cubicBezTo>
                <a:cubicBezTo>
                  <a:pt x="3175156" y="2587994"/>
                  <a:pt x="2844177" y="2814257"/>
                  <a:pt x="2300025" y="3046130"/>
                </a:cubicBezTo>
                <a:cubicBezTo>
                  <a:pt x="1406194" y="3347190"/>
                  <a:pt x="820903" y="2705801"/>
                  <a:pt x="605860" y="2664663"/>
                </a:cubicBezTo>
                <a:cubicBezTo>
                  <a:pt x="379598" y="2621655"/>
                  <a:pt x="355288" y="2954503"/>
                  <a:pt x="381468" y="3242474"/>
                </a:cubicBezTo>
                <a:lnTo>
                  <a:pt x="0" y="3236864"/>
                </a:lnTo>
                <a:cubicBezTo>
                  <a:pt x="9350" y="2823607"/>
                  <a:pt x="-31788" y="2191567"/>
                  <a:pt x="516103" y="2249538"/>
                </a:cubicBezTo>
                <a:cubicBezTo>
                  <a:pt x="918138" y="2305637"/>
                  <a:pt x="1303347" y="2423441"/>
                  <a:pt x="1559529" y="1991485"/>
                </a:cubicBezTo>
                <a:cubicBezTo>
                  <a:pt x="1720344" y="1686686"/>
                  <a:pt x="1701645" y="1337006"/>
                  <a:pt x="1234160" y="959279"/>
                </a:cubicBezTo>
                <a:cubicBezTo>
                  <a:pt x="1155622" y="891961"/>
                  <a:pt x="981717" y="516102"/>
                  <a:pt x="1049035" y="1682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7" name="Freeform 50">
            <a:extLst>
              <a:ext uri="{FF2B5EF4-FFF2-40B4-BE49-F238E27FC236}">
                <a16:creationId xmlns:a16="http://schemas.microsoft.com/office/drawing/2014/main" id="{605A5CD8-DE95-4E92-98B2-C8DFAA6AF85E}"/>
              </a:ext>
            </a:extLst>
          </p:cNvPr>
          <p:cNvSpPr>
            <a:spLocks noChangeAspect="1"/>
          </p:cNvSpPr>
          <p:nvPr/>
        </p:nvSpPr>
        <p:spPr>
          <a:xfrm>
            <a:off x="6115987" y="1451770"/>
            <a:ext cx="529812" cy="447396"/>
          </a:xfrm>
          <a:custGeom>
            <a:avLst/>
            <a:gdLst/>
            <a:ahLst/>
            <a:cxnLst/>
            <a:rect l="l" t="t" r="r" b="b"/>
            <a:pathLst>
              <a:path w="3213653" h="2719059">
                <a:moveTo>
                  <a:pt x="1378151" y="1333546"/>
                </a:moveTo>
                <a:cubicBezTo>
                  <a:pt x="1319627" y="1375402"/>
                  <a:pt x="1250513" y="1400241"/>
                  <a:pt x="1177640" y="1404742"/>
                </a:cubicBezTo>
                <a:cubicBezTo>
                  <a:pt x="1183273" y="1421668"/>
                  <a:pt x="1185388" y="1439329"/>
                  <a:pt x="1185029" y="1457608"/>
                </a:cubicBezTo>
                <a:lnTo>
                  <a:pt x="1182201" y="1517198"/>
                </a:lnTo>
                <a:cubicBezTo>
                  <a:pt x="1256472" y="1514781"/>
                  <a:pt x="1326341" y="1484168"/>
                  <a:pt x="1378151" y="1432005"/>
                </a:cubicBezTo>
                <a:close/>
                <a:moveTo>
                  <a:pt x="1765736" y="0"/>
                </a:moveTo>
                <a:cubicBezTo>
                  <a:pt x="1820598" y="0"/>
                  <a:pt x="1865072" y="44474"/>
                  <a:pt x="1865072" y="99336"/>
                </a:cubicBezTo>
                <a:lnTo>
                  <a:pt x="1865072" y="1145199"/>
                </a:lnTo>
                <a:cubicBezTo>
                  <a:pt x="1927584" y="1198906"/>
                  <a:pt x="2002197" y="1234373"/>
                  <a:pt x="2081262" y="1252128"/>
                </a:cubicBezTo>
                <a:cubicBezTo>
                  <a:pt x="2096727" y="1219747"/>
                  <a:pt x="2112543" y="1186289"/>
                  <a:pt x="2123992" y="1149920"/>
                </a:cubicBezTo>
                <a:cubicBezTo>
                  <a:pt x="1899600" y="1041464"/>
                  <a:pt x="1832282" y="585198"/>
                  <a:pt x="1933258" y="437473"/>
                </a:cubicBezTo>
                <a:cubicBezTo>
                  <a:pt x="2028156" y="327848"/>
                  <a:pt x="2131647" y="265468"/>
                  <a:pt x="2345195" y="261608"/>
                </a:cubicBezTo>
                <a:cubicBezTo>
                  <a:pt x="2375702" y="261056"/>
                  <a:pt x="2408455" y="261699"/>
                  <a:pt x="2443750" y="263569"/>
                </a:cubicBezTo>
                <a:cubicBezTo>
                  <a:pt x="2954244" y="291618"/>
                  <a:pt x="3189856" y="886259"/>
                  <a:pt x="3206686" y="1323824"/>
                </a:cubicBezTo>
                <a:cubicBezTo>
                  <a:pt x="3247823" y="2015701"/>
                  <a:pt x="3103839" y="2270013"/>
                  <a:pt x="2853267" y="2462617"/>
                </a:cubicBezTo>
                <a:cubicBezTo>
                  <a:pt x="2511068" y="2735627"/>
                  <a:pt x="2157650" y="2470097"/>
                  <a:pt x="2084722" y="2170906"/>
                </a:cubicBezTo>
                <a:cubicBezTo>
                  <a:pt x="2058544" y="2038140"/>
                  <a:pt x="2127730" y="1922204"/>
                  <a:pt x="2202528" y="1800658"/>
                </a:cubicBezTo>
                <a:lnTo>
                  <a:pt x="2143866" y="1730900"/>
                </a:lnTo>
                <a:cubicBezTo>
                  <a:pt x="2096151" y="1741682"/>
                  <a:pt x="2046910" y="1746675"/>
                  <a:pt x="1997032" y="1746402"/>
                </a:cubicBezTo>
                <a:lnTo>
                  <a:pt x="1887189" y="1736891"/>
                </a:lnTo>
                <a:lnTo>
                  <a:pt x="1887189" y="2619722"/>
                </a:lnTo>
                <a:cubicBezTo>
                  <a:pt x="1887189" y="2674584"/>
                  <a:pt x="1842715" y="2719058"/>
                  <a:pt x="1787853" y="2719058"/>
                </a:cubicBezTo>
                <a:cubicBezTo>
                  <a:pt x="1732991" y="2719058"/>
                  <a:pt x="1688517" y="2674584"/>
                  <a:pt x="1688517" y="2619722"/>
                </a:cubicBezTo>
                <a:lnTo>
                  <a:pt x="1688517" y="1730093"/>
                </a:lnTo>
                <a:cubicBezTo>
                  <a:pt x="1688517" y="1710960"/>
                  <a:pt x="1693926" y="1693091"/>
                  <a:pt x="1704798" y="1678857"/>
                </a:cubicBezTo>
                <a:cubicBezTo>
                  <a:pt x="1659024" y="1659660"/>
                  <a:pt x="1616387" y="1633873"/>
                  <a:pt x="1576823" y="1603655"/>
                </a:cubicBezTo>
                <a:lnTo>
                  <a:pt x="1576823" y="2619723"/>
                </a:lnTo>
                <a:cubicBezTo>
                  <a:pt x="1576823" y="2674585"/>
                  <a:pt x="1532349" y="2719059"/>
                  <a:pt x="1477487" y="2719059"/>
                </a:cubicBezTo>
                <a:cubicBezTo>
                  <a:pt x="1422625" y="2719059"/>
                  <a:pt x="1378151" y="2674585"/>
                  <a:pt x="1378151" y="2619723"/>
                </a:cubicBezTo>
                <a:lnTo>
                  <a:pt x="1378151" y="1615564"/>
                </a:lnTo>
                <a:cubicBezTo>
                  <a:pt x="1313743" y="1650180"/>
                  <a:pt x="1240907" y="1668612"/>
                  <a:pt x="1165758" y="1668570"/>
                </a:cubicBezTo>
                <a:lnTo>
                  <a:pt x="1143358" y="1665899"/>
                </a:lnTo>
                <a:cubicBezTo>
                  <a:pt x="1108602" y="1733381"/>
                  <a:pt x="1056017" y="1769960"/>
                  <a:pt x="1011125" y="1833465"/>
                </a:cubicBezTo>
                <a:cubicBezTo>
                  <a:pt x="1085923" y="1955011"/>
                  <a:pt x="1155109" y="2070947"/>
                  <a:pt x="1128931" y="2203713"/>
                </a:cubicBezTo>
                <a:cubicBezTo>
                  <a:pt x="1056003" y="2502904"/>
                  <a:pt x="702585" y="2768434"/>
                  <a:pt x="360386" y="2495424"/>
                </a:cubicBezTo>
                <a:cubicBezTo>
                  <a:pt x="109814" y="2302820"/>
                  <a:pt x="-34170" y="2048508"/>
                  <a:pt x="6967" y="1356631"/>
                </a:cubicBezTo>
                <a:cubicBezTo>
                  <a:pt x="23797" y="919066"/>
                  <a:pt x="259409" y="324425"/>
                  <a:pt x="769903" y="296376"/>
                </a:cubicBezTo>
                <a:cubicBezTo>
                  <a:pt x="805198" y="294506"/>
                  <a:pt x="837951" y="293863"/>
                  <a:pt x="868458" y="294415"/>
                </a:cubicBezTo>
                <a:cubicBezTo>
                  <a:pt x="1082006" y="298276"/>
                  <a:pt x="1185497" y="360655"/>
                  <a:pt x="1280395" y="470280"/>
                </a:cubicBezTo>
                <a:cubicBezTo>
                  <a:pt x="1381371" y="618005"/>
                  <a:pt x="1314053" y="1074271"/>
                  <a:pt x="1089661" y="1182727"/>
                </a:cubicBezTo>
                <a:cubicBezTo>
                  <a:pt x="1098183" y="1209798"/>
                  <a:pt x="1109125" y="1235256"/>
                  <a:pt x="1120578" y="1259840"/>
                </a:cubicBezTo>
                <a:cubicBezTo>
                  <a:pt x="1123656" y="1260899"/>
                  <a:pt x="1126770" y="1260948"/>
                  <a:pt x="1129891" y="1260950"/>
                </a:cubicBezTo>
                <a:cubicBezTo>
                  <a:pt x="1227949" y="1261006"/>
                  <a:pt x="1320161" y="1214330"/>
                  <a:pt x="1378151" y="1135267"/>
                </a:cubicBezTo>
                <a:lnTo>
                  <a:pt x="1378151" y="118395"/>
                </a:lnTo>
                <a:cubicBezTo>
                  <a:pt x="1378151" y="63533"/>
                  <a:pt x="1422625" y="19059"/>
                  <a:pt x="1477487" y="19059"/>
                </a:cubicBezTo>
                <a:cubicBezTo>
                  <a:pt x="1532349" y="19059"/>
                  <a:pt x="1576823" y="63533"/>
                  <a:pt x="1576823" y="118395"/>
                </a:cubicBezTo>
                <a:lnTo>
                  <a:pt x="1576823" y="1413063"/>
                </a:lnTo>
                <a:cubicBezTo>
                  <a:pt x="1680597" y="1536757"/>
                  <a:pt x="1834575" y="1607590"/>
                  <a:pt x="1997786" y="1608484"/>
                </a:cubicBezTo>
                <a:lnTo>
                  <a:pt x="2057480" y="1605248"/>
                </a:lnTo>
                <a:cubicBezTo>
                  <a:pt x="2038910" y="1561698"/>
                  <a:pt x="2027992" y="1505121"/>
                  <a:pt x="2028624" y="1424801"/>
                </a:cubicBezTo>
                <a:lnTo>
                  <a:pt x="2034537" y="1382501"/>
                </a:lnTo>
                <a:cubicBezTo>
                  <a:pt x="1972012" y="1367348"/>
                  <a:pt x="1912047" y="1342676"/>
                  <a:pt x="1856155" y="1310037"/>
                </a:cubicBezTo>
                <a:cubicBezTo>
                  <a:pt x="1840993" y="1344880"/>
                  <a:pt x="1806188" y="1369059"/>
                  <a:pt x="1765736" y="1369059"/>
                </a:cubicBezTo>
                <a:cubicBezTo>
                  <a:pt x="1710874" y="1369059"/>
                  <a:pt x="1666400" y="1324585"/>
                  <a:pt x="1666400" y="1269723"/>
                </a:cubicBezTo>
                <a:lnTo>
                  <a:pt x="1666400" y="99336"/>
                </a:lnTo>
                <a:cubicBezTo>
                  <a:pt x="1666400" y="44474"/>
                  <a:pt x="1710874" y="0"/>
                  <a:pt x="176573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8" name="Teardrop 9">
            <a:extLst>
              <a:ext uri="{FF2B5EF4-FFF2-40B4-BE49-F238E27FC236}">
                <a16:creationId xmlns:a16="http://schemas.microsoft.com/office/drawing/2014/main" id="{4408BA9B-C6A7-4C33-9FEA-0E214549F256}"/>
              </a:ext>
            </a:extLst>
          </p:cNvPr>
          <p:cNvSpPr>
            <a:spLocks noChangeAspect="1"/>
          </p:cNvSpPr>
          <p:nvPr/>
        </p:nvSpPr>
        <p:spPr>
          <a:xfrm rot="18900000">
            <a:off x="7840756" y="2475143"/>
            <a:ext cx="512877" cy="437727"/>
          </a:xfrm>
          <a:custGeom>
            <a:avLst/>
            <a:gdLst/>
            <a:ahLst/>
            <a:cxnLst/>
            <a:rect l="l" t="t" r="r" b="b"/>
            <a:pathLst>
              <a:path w="3552042" h="3031575">
                <a:moveTo>
                  <a:pt x="1499560" y="1284945"/>
                </a:moveTo>
                <a:lnTo>
                  <a:pt x="1272419" y="1057805"/>
                </a:lnTo>
                <a:lnTo>
                  <a:pt x="1054631" y="1275593"/>
                </a:lnTo>
                <a:lnTo>
                  <a:pt x="836843" y="1057805"/>
                </a:lnTo>
                <a:lnTo>
                  <a:pt x="609703" y="1284945"/>
                </a:lnTo>
                <a:lnTo>
                  <a:pt x="827491" y="1502733"/>
                </a:lnTo>
                <a:lnTo>
                  <a:pt x="609703" y="1720522"/>
                </a:lnTo>
                <a:lnTo>
                  <a:pt x="836843" y="1947662"/>
                </a:lnTo>
                <a:lnTo>
                  <a:pt x="1054631" y="1729874"/>
                </a:lnTo>
                <a:lnTo>
                  <a:pt x="1272419" y="1947662"/>
                </a:lnTo>
                <a:lnTo>
                  <a:pt x="1499560" y="1720522"/>
                </a:lnTo>
                <a:lnTo>
                  <a:pt x="1281771" y="1502733"/>
                </a:lnTo>
                <a:close/>
                <a:moveTo>
                  <a:pt x="3552042" y="1021270"/>
                </a:moveTo>
                <a:cubicBezTo>
                  <a:pt x="3346428" y="1488389"/>
                  <a:pt x="3240687" y="1885112"/>
                  <a:pt x="3146822" y="2229032"/>
                </a:cubicBezTo>
                <a:cubicBezTo>
                  <a:pt x="3047091" y="2666397"/>
                  <a:pt x="2787512" y="3031575"/>
                  <a:pt x="2344279" y="3031575"/>
                </a:cubicBezTo>
                <a:cubicBezTo>
                  <a:pt x="1991740" y="3031575"/>
                  <a:pt x="1692293" y="2804263"/>
                  <a:pt x="1587926" y="2487045"/>
                </a:cubicBezTo>
                <a:cubicBezTo>
                  <a:pt x="1859795" y="2308350"/>
                  <a:pt x="2033031" y="1980125"/>
                  <a:pt x="2117061" y="1611614"/>
                </a:cubicBezTo>
                <a:cubicBezTo>
                  <a:pt x="2127904" y="1571883"/>
                  <a:pt x="2138872" y="1531598"/>
                  <a:pt x="2150086" y="1490753"/>
                </a:cubicBezTo>
                <a:cubicBezTo>
                  <a:pt x="2212338" y="1465032"/>
                  <a:pt x="2277652" y="1444164"/>
                  <a:pt x="2344279" y="1426490"/>
                </a:cubicBezTo>
                <a:cubicBezTo>
                  <a:pt x="2764465" y="1315024"/>
                  <a:pt x="3073190" y="1226884"/>
                  <a:pt x="3552042" y="1021270"/>
                </a:cubicBezTo>
                <a:close/>
                <a:moveTo>
                  <a:pt x="2557365" y="0"/>
                </a:moveTo>
                <a:cubicBezTo>
                  <a:pt x="2295797" y="594236"/>
                  <a:pt x="2161281" y="1098917"/>
                  <a:pt x="2041873" y="1536428"/>
                </a:cubicBezTo>
                <a:cubicBezTo>
                  <a:pt x="1915003" y="2092812"/>
                  <a:pt x="1584785" y="2557364"/>
                  <a:pt x="1020937" y="2557364"/>
                </a:cubicBezTo>
                <a:cubicBezTo>
                  <a:pt x="457089" y="2557364"/>
                  <a:pt x="0" y="2100276"/>
                  <a:pt x="0" y="1536428"/>
                </a:cubicBezTo>
                <a:cubicBezTo>
                  <a:pt x="0" y="972580"/>
                  <a:pt x="475939" y="660066"/>
                  <a:pt x="1020937" y="515492"/>
                </a:cubicBezTo>
                <a:cubicBezTo>
                  <a:pt x="1555467" y="373694"/>
                  <a:pt x="1948204" y="261568"/>
                  <a:pt x="25573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9" name="Freeform 97">
            <a:extLst>
              <a:ext uri="{FF2B5EF4-FFF2-40B4-BE49-F238E27FC236}">
                <a16:creationId xmlns:a16="http://schemas.microsoft.com/office/drawing/2014/main" id="{EC2CC9E2-613C-4C7C-AA96-FC8E238EAB9F}"/>
              </a:ext>
            </a:extLst>
          </p:cNvPr>
          <p:cNvSpPr>
            <a:spLocks noChangeAspect="1"/>
          </p:cNvSpPr>
          <p:nvPr/>
        </p:nvSpPr>
        <p:spPr>
          <a:xfrm>
            <a:off x="8560808" y="1444151"/>
            <a:ext cx="619107" cy="462636"/>
          </a:xfrm>
          <a:custGeom>
            <a:avLst/>
            <a:gdLst/>
            <a:ahLst/>
            <a:cxnLst/>
            <a:rect l="l" t="t" r="r" b="b"/>
            <a:pathLst>
              <a:path w="3246245" h="2425805">
                <a:moveTo>
                  <a:pt x="2545666" y="706851"/>
                </a:moveTo>
                <a:cubicBezTo>
                  <a:pt x="2704742" y="706851"/>
                  <a:pt x="2833698" y="835807"/>
                  <a:pt x="2833698" y="994883"/>
                </a:cubicBezTo>
                <a:cubicBezTo>
                  <a:pt x="2833698" y="1153959"/>
                  <a:pt x="2704742" y="1282915"/>
                  <a:pt x="2545666" y="1282915"/>
                </a:cubicBezTo>
                <a:cubicBezTo>
                  <a:pt x="2386590" y="1282915"/>
                  <a:pt x="2257634" y="1153959"/>
                  <a:pt x="2257634" y="994883"/>
                </a:cubicBezTo>
                <a:cubicBezTo>
                  <a:pt x="2257634" y="835807"/>
                  <a:pt x="2386590" y="706851"/>
                  <a:pt x="2545666" y="706851"/>
                </a:cubicBezTo>
                <a:close/>
                <a:moveTo>
                  <a:pt x="700580" y="706851"/>
                </a:moveTo>
                <a:cubicBezTo>
                  <a:pt x="859656" y="706851"/>
                  <a:pt x="988612" y="835807"/>
                  <a:pt x="988612" y="994883"/>
                </a:cubicBezTo>
                <a:cubicBezTo>
                  <a:pt x="988612" y="1153959"/>
                  <a:pt x="859656" y="1282915"/>
                  <a:pt x="700580" y="1282915"/>
                </a:cubicBezTo>
                <a:cubicBezTo>
                  <a:pt x="541504" y="1282915"/>
                  <a:pt x="412548" y="1153959"/>
                  <a:pt x="412548" y="994883"/>
                </a:cubicBezTo>
                <a:cubicBezTo>
                  <a:pt x="412548" y="835807"/>
                  <a:pt x="541504" y="706851"/>
                  <a:pt x="700580" y="706851"/>
                </a:cubicBezTo>
                <a:close/>
                <a:moveTo>
                  <a:pt x="1619971" y="0"/>
                </a:moveTo>
                <a:cubicBezTo>
                  <a:pt x="1621025" y="5"/>
                  <a:pt x="1622076" y="12"/>
                  <a:pt x="1623123" y="141"/>
                </a:cubicBezTo>
                <a:cubicBezTo>
                  <a:pt x="1624170" y="12"/>
                  <a:pt x="1625221" y="5"/>
                  <a:pt x="1626275" y="0"/>
                </a:cubicBezTo>
                <a:lnTo>
                  <a:pt x="1626274" y="282"/>
                </a:lnTo>
                <a:cubicBezTo>
                  <a:pt x="1966825" y="4283"/>
                  <a:pt x="1974816" y="220494"/>
                  <a:pt x="2177568" y="171426"/>
                </a:cubicBezTo>
                <a:cubicBezTo>
                  <a:pt x="2600959" y="50212"/>
                  <a:pt x="2963165" y="85364"/>
                  <a:pt x="3172404" y="310875"/>
                </a:cubicBezTo>
                <a:cubicBezTo>
                  <a:pt x="3300075" y="473051"/>
                  <a:pt x="3301971" y="794993"/>
                  <a:pt x="2851767" y="1164523"/>
                </a:cubicBezTo>
                <a:cubicBezTo>
                  <a:pt x="2918303" y="1029844"/>
                  <a:pt x="2927052" y="857771"/>
                  <a:pt x="2799829" y="746887"/>
                </a:cubicBezTo>
                <a:cubicBezTo>
                  <a:pt x="3115459" y="786295"/>
                  <a:pt x="3165949" y="533368"/>
                  <a:pt x="3049873" y="419809"/>
                </a:cubicBezTo>
                <a:cubicBezTo>
                  <a:pt x="2811516" y="207658"/>
                  <a:pt x="2338612" y="298041"/>
                  <a:pt x="2253222" y="493802"/>
                </a:cubicBezTo>
                <a:cubicBezTo>
                  <a:pt x="2139861" y="783555"/>
                  <a:pt x="2165869" y="1185485"/>
                  <a:pt x="2076302" y="1369861"/>
                </a:cubicBezTo>
                <a:cubicBezTo>
                  <a:pt x="1906668" y="1634081"/>
                  <a:pt x="1716639" y="1881305"/>
                  <a:pt x="1713569" y="2080938"/>
                </a:cubicBezTo>
                <a:cubicBezTo>
                  <a:pt x="1706472" y="2158984"/>
                  <a:pt x="1709123" y="2405980"/>
                  <a:pt x="1625847" y="2423204"/>
                </a:cubicBezTo>
                <a:cubicBezTo>
                  <a:pt x="1625847" y="2424071"/>
                  <a:pt x="1625843" y="2424938"/>
                  <a:pt x="1625839" y="2425805"/>
                </a:cubicBezTo>
                <a:lnTo>
                  <a:pt x="1623123" y="2424507"/>
                </a:lnTo>
                <a:lnTo>
                  <a:pt x="1620407" y="2425805"/>
                </a:lnTo>
                <a:cubicBezTo>
                  <a:pt x="1620403" y="2424938"/>
                  <a:pt x="1620399" y="2424071"/>
                  <a:pt x="1620399" y="2423204"/>
                </a:cubicBezTo>
                <a:cubicBezTo>
                  <a:pt x="1537123" y="2405980"/>
                  <a:pt x="1539774" y="2158984"/>
                  <a:pt x="1532677" y="2080938"/>
                </a:cubicBezTo>
                <a:cubicBezTo>
                  <a:pt x="1529607" y="1881305"/>
                  <a:pt x="1339578" y="1634081"/>
                  <a:pt x="1169944" y="1369861"/>
                </a:cubicBezTo>
                <a:cubicBezTo>
                  <a:pt x="1080377" y="1185485"/>
                  <a:pt x="1106385" y="783555"/>
                  <a:pt x="993024" y="493802"/>
                </a:cubicBezTo>
                <a:cubicBezTo>
                  <a:pt x="907634" y="298041"/>
                  <a:pt x="434730" y="207658"/>
                  <a:pt x="196373" y="419809"/>
                </a:cubicBezTo>
                <a:cubicBezTo>
                  <a:pt x="80297" y="533368"/>
                  <a:pt x="130787" y="786295"/>
                  <a:pt x="446417" y="746887"/>
                </a:cubicBezTo>
                <a:cubicBezTo>
                  <a:pt x="319194" y="857771"/>
                  <a:pt x="327943" y="1029844"/>
                  <a:pt x="394479" y="1164523"/>
                </a:cubicBezTo>
                <a:cubicBezTo>
                  <a:pt x="-55725" y="794993"/>
                  <a:pt x="-53829" y="473051"/>
                  <a:pt x="73842" y="310875"/>
                </a:cubicBezTo>
                <a:cubicBezTo>
                  <a:pt x="283081" y="85364"/>
                  <a:pt x="645287" y="50212"/>
                  <a:pt x="1068678" y="171426"/>
                </a:cubicBezTo>
                <a:cubicBezTo>
                  <a:pt x="1271430" y="220494"/>
                  <a:pt x="1279421" y="4283"/>
                  <a:pt x="1619972" y="28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0" name="Donut 22">
            <a:extLst>
              <a:ext uri="{FF2B5EF4-FFF2-40B4-BE49-F238E27FC236}">
                <a16:creationId xmlns:a16="http://schemas.microsoft.com/office/drawing/2014/main" id="{CE7A0D83-9523-4EB8-8677-1D7D4415C973}"/>
              </a:ext>
            </a:extLst>
          </p:cNvPr>
          <p:cNvSpPr>
            <a:spLocks noChangeAspect="1"/>
          </p:cNvSpPr>
          <p:nvPr/>
        </p:nvSpPr>
        <p:spPr>
          <a:xfrm>
            <a:off x="10277429" y="1539784"/>
            <a:ext cx="529812" cy="271370"/>
          </a:xfrm>
          <a:custGeom>
            <a:avLst/>
            <a:gdLst/>
            <a:ahLst/>
            <a:cxnLst/>
            <a:rect l="l" t="t" r="r" b="b"/>
            <a:pathLst>
              <a:path w="3372524" h="1727404">
                <a:moveTo>
                  <a:pt x="1758003" y="666958"/>
                </a:moveTo>
                <a:cubicBezTo>
                  <a:pt x="1703684" y="666958"/>
                  <a:pt x="1659649" y="710993"/>
                  <a:pt x="1659649" y="765312"/>
                </a:cubicBezTo>
                <a:cubicBezTo>
                  <a:pt x="1659649" y="819631"/>
                  <a:pt x="1703684" y="863666"/>
                  <a:pt x="1758003" y="863666"/>
                </a:cubicBezTo>
                <a:cubicBezTo>
                  <a:pt x="1812322" y="863666"/>
                  <a:pt x="1856357" y="819631"/>
                  <a:pt x="1856357" y="765312"/>
                </a:cubicBezTo>
                <a:cubicBezTo>
                  <a:pt x="1856357" y="710993"/>
                  <a:pt x="1812322" y="666958"/>
                  <a:pt x="1758003" y="666958"/>
                </a:cubicBezTo>
                <a:close/>
                <a:moveTo>
                  <a:pt x="1686261" y="586208"/>
                </a:moveTo>
                <a:cubicBezTo>
                  <a:pt x="1849880" y="586208"/>
                  <a:pt x="1982519" y="718847"/>
                  <a:pt x="1982519" y="882466"/>
                </a:cubicBezTo>
                <a:cubicBezTo>
                  <a:pt x="1982519" y="1046085"/>
                  <a:pt x="1849880" y="1178724"/>
                  <a:pt x="1686261" y="1178724"/>
                </a:cubicBezTo>
                <a:cubicBezTo>
                  <a:pt x="1522642" y="1178724"/>
                  <a:pt x="1390003" y="1046085"/>
                  <a:pt x="1390003" y="882466"/>
                </a:cubicBezTo>
                <a:cubicBezTo>
                  <a:pt x="1390003" y="718847"/>
                  <a:pt x="1522642" y="586208"/>
                  <a:pt x="1686261" y="586208"/>
                </a:cubicBezTo>
                <a:close/>
                <a:moveTo>
                  <a:pt x="1686262" y="448985"/>
                </a:moveTo>
                <a:cubicBezTo>
                  <a:pt x="1446857" y="448985"/>
                  <a:pt x="1252780" y="643062"/>
                  <a:pt x="1252780" y="882467"/>
                </a:cubicBezTo>
                <a:cubicBezTo>
                  <a:pt x="1252780" y="1121872"/>
                  <a:pt x="1446857" y="1315949"/>
                  <a:pt x="1686262" y="1315949"/>
                </a:cubicBezTo>
                <a:cubicBezTo>
                  <a:pt x="1925667" y="1315949"/>
                  <a:pt x="2119744" y="1121872"/>
                  <a:pt x="2119744" y="882467"/>
                </a:cubicBezTo>
                <a:cubicBezTo>
                  <a:pt x="2119744" y="643062"/>
                  <a:pt x="1925667" y="448985"/>
                  <a:pt x="1686262" y="448985"/>
                </a:cubicBezTo>
                <a:close/>
                <a:moveTo>
                  <a:pt x="1893261" y="271274"/>
                </a:moveTo>
                <a:cubicBezTo>
                  <a:pt x="2150128" y="355123"/>
                  <a:pt x="2334334" y="597283"/>
                  <a:pt x="2334334" y="882467"/>
                </a:cubicBezTo>
                <a:cubicBezTo>
                  <a:pt x="2334334" y="1103921"/>
                  <a:pt x="2223259" y="1299432"/>
                  <a:pt x="2053457" y="1415856"/>
                </a:cubicBezTo>
                <a:cubicBezTo>
                  <a:pt x="2494577" y="1286853"/>
                  <a:pt x="2931337" y="1005905"/>
                  <a:pt x="2940842" y="882353"/>
                </a:cubicBezTo>
                <a:lnTo>
                  <a:pt x="2946401" y="882364"/>
                </a:lnTo>
                <a:lnTo>
                  <a:pt x="2943679" y="877137"/>
                </a:lnTo>
                <a:lnTo>
                  <a:pt x="2946401" y="872130"/>
                </a:lnTo>
                <a:lnTo>
                  <a:pt x="2941077" y="872141"/>
                </a:lnTo>
                <a:cubicBezTo>
                  <a:pt x="2875996" y="732702"/>
                  <a:pt x="2369865" y="377972"/>
                  <a:pt x="1893261" y="271274"/>
                </a:cubicBezTo>
                <a:close/>
                <a:moveTo>
                  <a:pt x="1525754" y="256843"/>
                </a:moveTo>
                <a:cubicBezTo>
                  <a:pt x="984953" y="339274"/>
                  <a:pt x="426123" y="752145"/>
                  <a:pt x="426123" y="877021"/>
                </a:cubicBezTo>
                <a:lnTo>
                  <a:pt x="426123" y="877247"/>
                </a:lnTo>
                <a:cubicBezTo>
                  <a:pt x="439083" y="984175"/>
                  <a:pt x="877625" y="1311577"/>
                  <a:pt x="1355183" y="1436828"/>
                </a:cubicBezTo>
                <a:cubicBezTo>
                  <a:pt x="1164798" y="1325758"/>
                  <a:pt x="1038190" y="1118898"/>
                  <a:pt x="1038190" y="882467"/>
                </a:cubicBezTo>
                <a:cubicBezTo>
                  <a:pt x="1038190" y="580157"/>
                  <a:pt x="1245184" y="326193"/>
                  <a:pt x="1525754" y="256843"/>
                </a:cubicBezTo>
                <a:close/>
                <a:moveTo>
                  <a:pt x="1682713" y="0"/>
                </a:moveTo>
                <a:cubicBezTo>
                  <a:pt x="2385858" y="36225"/>
                  <a:pt x="3265322" y="653066"/>
                  <a:pt x="3365400" y="875412"/>
                </a:cubicBezTo>
                <a:lnTo>
                  <a:pt x="3372524" y="875397"/>
                </a:lnTo>
                <a:lnTo>
                  <a:pt x="3368881" y="882344"/>
                </a:lnTo>
                <a:lnTo>
                  <a:pt x="3372524" y="889597"/>
                </a:lnTo>
                <a:lnTo>
                  <a:pt x="3365086" y="889581"/>
                </a:lnTo>
                <a:cubicBezTo>
                  <a:pt x="3348713" y="1110249"/>
                  <a:pt x="2385134" y="1692746"/>
                  <a:pt x="1682713" y="1727404"/>
                </a:cubicBezTo>
                <a:cubicBezTo>
                  <a:pt x="901706" y="1708470"/>
                  <a:pt x="21301" y="1064732"/>
                  <a:pt x="0" y="882497"/>
                </a:cubicBezTo>
                <a:lnTo>
                  <a:pt x="0" y="882184"/>
                </a:lnTo>
                <a:cubicBezTo>
                  <a:pt x="0" y="691908"/>
                  <a:pt x="901706" y="19770"/>
                  <a:pt x="168271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1" name="Freeform 99">
            <a:extLst>
              <a:ext uri="{FF2B5EF4-FFF2-40B4-BE49-F238E27FC236}">
                <a16:creationId xmlns:a16="http://schemas.microsoft.com/office/drawing/2014/main" id="{6EFBEDF3-F563-421B-9E3D-7024636F370F}"/>
              </a:ext>
            </a:extLst>
          </p:cNvPr>
          <p:cNvSpPr>
            <a:spLocks noChangeAspect="1"/>
          </p:cNvSpPr>
          <p:nvPr/>
        </p:nvSpPr>
        <p:spPr>
          <a:xfrm>
            <a:off x="7902810" y="1432248"/>
            <a:ext cx="388767" cy="486441"/>
          </a:xfrm>
          <a:custGeom>
            <a:avLst/>
            <a:gdLst/>
            <a:ahLst/>
            <a:cxnLst/>
            <a:rect l="l" t="t" r="r" b="b"/>
            <a:pathLst>
              <a:path w="2427821" h="3249943">
                <a:moveTo>
                  <a:pt x="1783445" y="477276"/>
                </a:moveTo>
                <a:cubicBezTo>
                  <a:pt x="1867295" y="479049"/>
                  <a:pt x="1940306" y="495815"/>
                  <a:pt x="1995323" y="528655"/>
                </a:cubicBezTo>
                <a:cubicBezTo>
                  <a:pt x="2375187" y="892595"/>
                  <a:pt x="1478983" y="963108"/>
                  <a:pt x="1620010" y="1047270"/>
                </a:cubicBezTo>
                <a:cubicBezTo>
                  <a:pt x="1920260" y="1267909"/>
                  <a:pt x="2179568" y="1563610"/>
                  <a:pt x="2275102" y="1879783"/>
                </a:cubicBezTo>
                <a:cubicBezTo>
                  <a:pt x="2386559" y="2264195"/>
                  <a:pt x="2620845" y="2969329"/>
                  <a:pt x="2118153" y="3196792"/>
                </a:cubicBezTo>
                <a:cubicBezTo>
                  <a:pt x="862559" y="3474297"/>
                  <a:pt x="146052" y="2612212"/>
                  <a:pt x="9574" y="1838839"/>
                </a:cubicBezTo>
                <a:cubicBezTo>
                  <a:pt x="-38192" y="1613652"/>
                  <a:pt x="98284" y="1313401"/>
                  <a:pt x="296177" y="1170100"/>
                </a:cubicBezTo>
                <a:cubicBezTo>
                  <a:pt x="391711" y="1081390"/>
                  <a:pt x="330296" y="876673"/>
                  <a:pt x="323472" y="671956"/>
                </a:cubicBezTo>
                <a:cubicBezTo>
                  <a:pt x="296177" y="474063"/>
                  <a:pt x="760199" y="351234"/>
                  <a:pt x="664666" y="1211043"/>
                </a:cubicBezTo>
                <a:cubicBezTo>
                  <a:pt x="853176" y="743465"/>
                  <a:pt x="1420091" y="469595"/>
                  <a:pt x="1783445" y="477276"/>
                </a:cubicBezTo>
                <a:close/>
                <a:moveTo>
                  <a:pt x="1024970" y="33"/>
                </a:moveTo>
                <a:cubicBezTo>
                  <a:pt x="1115949" y="3590"/>
                  <a:pt x="1140206" y="286408"/>
                  <a:pt x="1176458" y="269348"/>
                </a:cubicBezTo>
                <a:cubicBezTo>
                  <a:pt x="1251521" y="278446"/>
                  <a:pt x="1265168" y="21414"/>
                  <a:pt x="1401646" y="44160"/>
                </a:cubicBezTo>
                <a:cubicBezTo>
                  <a:pt x="1469884" y="71456"/>
                  <a:pt x="1374351" y="221581"/>
                  <a:pt x="1360703" y="310292"/>
                </a:cubicBezTo>
                <a:lnTo>
                  <a:pt x="1517652" y="453593"/>
                </a:lnTo>
                <a:cubicBezTo>
                  <a:pt x="974016" y="540030"/>
                  <a:pt x="901229" y="790238"/>
                  <a:pt x="753379" y="951737"/>
                </a:cubicBezTo>
                <a:lnTo>
                  <a:pt x="705610" y="644662"/>
                </a:lnTo>
                <a:lnTo>
                  <a:pt x="787497" y="521832"/>
                </a:lnTo>
                <a:cubicBezTo>
                  <a:pt x="712435" y="433122"/>
                  <a:pt x="446303" y="364883"/>
                  <a:pt x="562310" y="255701"/>
                </a:cubicBezTo>
                <a:cubicBezTo>
                  <a:pt x="739730" y="98751"/>
                  <a:pt x="862560" y="337587"/>
                  <a:pt x="1012685" y="378530"/>
                </a:cubicBezTo>
                <a:cubicBezTo>
                  <a:pt x="1010410" y="253426"/>
                  <a:pt x="796596" y="101025"/>
                  <a:pt x="1005861" y="3217"/>
                </a:cubicBezTo>
                <a:cubicBezTo>
                  <a:pt x="1012543" y="800"/>
                  <a:pt x="1018905" y="-204"/>
                  <a:pt x="1024970" y="3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2" name="Oval 10">
            <a:extLst>
              <a:ext uri="{FF2B5EF4-FFF2-40B4-BE49-F238E27FC236}">
                <a16:creationId xmlns:a16="http://schemas.microsoft.com/office/drawing/2014/main" id="{8624E4A5-1602-4F93-B497-F8D7323B39B1}"/>
              </a:ext>
            </a:extLst>
          </p:cNvPr>
          <p:cNvSpPr/>
          <p:nvPr/>
        </p:nvSpPr>
        <p:spPr>
          <a:xfrm>
            <a:off x="9460302" y="1433265"/>
            <a:ext cx="486653" cy="484407"/>
          </a:xfrm>
          <a:custGeom>
            <a:avLst/>
            <a:gdLst/>
            <a:ahLst/>
            <a:cxnLst/>
            <a:rect l="l" t="t" r="r" b="b"/>
            <a:pathLst>
              <a:path w="3229769" h="3214867">
                <a:moveTo>
                  <a:pt x="388922" y="0"/>
                </a:moveTo>
                <a:cubicBezTo>
                  <a:pt x="481031" y="0"/>
                  <a:pt x="564991" y="34887"/>
                  <a:pt x="627459" y="93109"/>
                </a:cubicBezTo>
                <a:cubicBezTo>
                  <a:pt x="689927" y="34887"/>
                  <a:pt x="773888" y="0"/>
                  <a:pt x="865996" y="0"/>
                </a:cubicBezTo>
                <a:cubicBezTo>
                  <a:pt x="958105" y="0"/>
                  <a:pt x="1042065" y="34887"/>
                  <a:pt x="1104533" y="93109"/>
                </a:cubicBezTo>
                <a:cubicBezTo>
                  <a:pt x="1167001" y="34887"/>
                  <a:pt x="1250962" y="0"/>
                  <a:pt x="1343070" y="0"/>
                </a:cubicBezTo>
                <a:cubicBezTo>
                  <a:pt x="1435179" y="0"/>
                  <a:pt x="1519139" y="34887"/>
                  <a:pt x="1581607" y="93109"/>
                </a:cubicBezTo>
                <a:cubicBezTo>
                  <a:pt x="1644075" y="34887"/>
                  <a:pt x="1728036" y="0"/>
                  <a:pt x="1820144" y="0"/>
                </a:cubicBezTo>
                <a:cubicBezTo>
                  <a:pt x="1912253" y="0"/>
                  <a:pt x="1996213" y="34887"/>
                  <a:pt x="2058681" y="93109"/>
                </a:cubicBezTo>
                <a:cubicBezTo>
                  <a:pt x="2121149" y="34887"/>
                  <a:pt x="2205110" y="0"/>
                  <a:pt x="2297218" y="0"/>
                </a:cubicBezTo>
                <a:cubicBezTo>
                  <a:pt x="2389326" y="0"/>
                  <a:pt x="2473286" y="34887"/>
                  <a:pt x="2535755" y="93108"/>
                </a:cubicBezTo>
                <a:cubicBezTo>
                  <a:pt x="2598223" y="34887"/>
                  <a:pt x="2682183" y="0"/>
                  <a:pt x="2774291" y="0"/>
                </a:cubicBezTo>
                <a:cubicBezTo>
                  <a:pt x="2971429" y="0"/>
                  <a:pt x="3131241" y="159812"/>
                  <a:pt x="3131241" y="356950"/>
                </a:cubicBezTo>
                <a:cubicBezTo>
                  <a:pt x="3131241" y="414550"/>
                  <a:pt x="3117598" y="468963"/>
                  <a:pt x="3092026" y="516460"/>
                </a:cubicBezTo>
                <a:cubicBezTo>
                  <a:pt x="3176259" y="580602"/>
                  <a:pt x="3229769" y="682177"/>
                  <a:pt x="3229769" y="796250"/>
                </a:cubicBezTo>
                <a:cubicBezTo>
                  <a:pt x="3229769" y="902465"/>
                  <a:pt x="3183377" y="997845"/>
                  <a:pt x="3108820" y="1062184"/>
                </a:cubicBezTo>
                <a:cubicBezTo>
                  <a:pt x="3183377" y="1126523"/>
                  <a:pt x="3229769" y="1221903"/>
                  <a:pt x="3229769" y="1328118"/>
                </a:cubicBezTo>
                <a:cubicBezTo>
                  <a:pt x="3229769" y="1434333"/>
                  <a:pt x="3183377" y="1529713"/>
                  <a:pt x="3108820" y="1594052"/>
                </a:cubicBezTo>
                <a:cubicBezTo>
                  <a:pt x="3183377" y="1658391"/>
                  <a:pt x="3229769" y="1753771"/>
                  <a:pt x="3229769" y="1859986"/>
                </a:cubicBezTo>
                <a:cubicBezTo>
                  <a:pt x="3229769" y="2057124"/>
                  <a:pt x="3069957" y="2216936"/>
                  <a:pt x="2872819" y="2216936"/>
                </a:cubicBezTo>
                <a:lnTo>
                  <a:pt x="2849067" y="2214542"/>
                </a:lnTo>
                <a:cubicBezTo>
                  <a:pt x="2790894" y="2329236"/>
                  <a:pt x="2671548" y="2406987"/>
                  <a:pt x="2534043" y="2406987"/>
                </a:cubicBezTo>
                <a:cubicBezTo>
                  <a:pt x="2483158" y="2406987"/>
                  <a:pt x="2434760" y="2396340"/>
                  <a:pt x="2391120" y="2376775"/>
                </a:cubicBezTo>
                <a:cubicBezTo>
                  <a:pt x="2326908" y="2456876"/>
                  <a:pt x="2228003" y="2507238"/>
                  <a:pt x="2117336" y="2507238"/>
                </a:cubicBezTo>
                <a:lnTo>
                  <a:pt x="2081608" y="2503636"/>
                </a:lnTo>
                <a:cubicBezTo>
                  <a:pt x="2058765" y="2546355"/>
                  <a:pt x="2027330" y="2583686"/>
                  <a:pt x="1987704" y="2611019"/>
                </a:cubicBezTo>
                <a:cubicBezTo>
                  <a:pt x="2049806" y="2674751"/>
                  <a:pt x="2087711" y="2761907"/>
                  <a:pt x="2087711" y="2857917"/>
                </a:cubicBezTo>
                <a:cubicBezTo>
                  <a:pt x="2087711" y="3055055"/>
                  <a:pt x="1927899" y="3214867"/>
                  <a:pt x="1730761" y="3214867"/>
                </a:cubicBezTo>
                <a:cubicBezTo>
                  <a:pt x="1533623" y="3214867"/>
                  <a:pt x="1373811" y="3055055"/>
                  <a:pt x="1373811" y="2857917"/>
                </a:cubicBezTo>
                <a:cubicBezTo>
                  <a:pt x="1373811" y="2743560"/>
                  <a:pt x="1427588" y="2641764"/>
                  <a:pt x="1512161" y="2577627"/>
                </a:cubicBezTo>
                <a:cubicBezTo>
                  <a:pt x="1450743" y="2514125"/>
                  <a:pt x="1413385" y="2427536"/>
                  <a:pt x="1413385" y="2332221"/>
                </a:cubicBezTo>
                <a:cubicBezTo>
                  <a:pt x="1413385" y="2135083"/>
                  <a:pt x="1573197" y="1975271"/>
                  <a:pt x="1770335" y="1975271"/>
                </a:cubicBezTo>
                <a:lnTo>
                  <a:pt x="1806063" y="1978873"/>
                </a:lnTo>
                <a:cubicBezTo>
                  <a:pt x="1865384" y="1867935"/>
                  <a:pt x="1982649" y="1793338"/>
                  <a:pt x="2117336" y="1793338"/>
                </a:cubicBezTo>
                <a:cubicBezTo>
                  <a:pt x="2168221" y="1793338"/>
                  <a:pt x="2216619" y="1803986"/>
                  <a:pt x="2260259" y="1823550"/>
                </a:cubicBezTo>
                <a:cubicBezTo>
                  <a:pt x="2324471" y="1743450"/>
                  <a:pt x="2423376" y="1693087"/>
                  <a:pt x="2534043" y="1693087"/>
                </a:cubicBezTo>
                <a:lnTo>
                  <a:pt x="2557875" y="1695490"/>
                </a:lnTo>
                <a:cubicBezTo>
                  <a:pt x="2576891" y="1656391"/>
                  <a:pt x="2604151" y="1622242"/>
                  <a:pt x="2636819" y="1594052"/>
                </a:cubicBezTo>
                <a:cubicBezTo>
                  <a:pt x="2562261" y="1529713"/>
                  <a:pt x="2515869" y="1434333"/>
                  <a:pt x="2515869" y="1328118"/>
                </a:cubicBezTo>
                <a:cubicBezTo>
                  <a:pt x="2515869" y="1221903"/>
                  <a:pt x="2562261" y="1126523"/>
                  <a:pt x="2636819" y="1062184"/>
                </a:cubicBezTo>
                <a:cubicBezTo>
                  <a:pt x="2562261" y="997845"/>
                  <a:pt x="2515869" y="902465"/>
                  <a:pt x="2515869" y="796250"/>
                </a:cubicBezTo>
                <a:cubicBezTo>
                  <a:pt x="2515869" y="738650"/>
                  <a:pt x="2529512" y="684237"/>
                  <a:pt x="2555084" y="636740"/>
                </a:cubicBezTo>
                <a:lnTo>
                  <a:pt x="2537209" y="619592"/>
                </a:lnTo>
                <a:cubicBezTo>
                  <a:pt x="2474524" y="678496"/>
                  <a:pt x="2390006" y="713900"/>
                  <a:pt x="2297218" y="713900"/>
                </a:cubicBezTo>
                <a:cubicBezTo>
                  <a:pt x="2205110" y="713900"/>
                  <a:pt x="2121149" y="679013"/>
                  <a:pt x="2058681" y="620791"/>
                </a:cubicBezTo>
                <a:cubicBezTo>
                  <a:pt x="1996213" y="679013"/>
                  <a:pt x="1912253" y="713900"/>
                  <a:pt x="1820144" y="713900"/>
                </a:cubicBezTo>
                <a:cubicBezTo>
                  <a:pt x="1728036" y="713900"/>
                  <a:pt x="1644075" y="679013"/>
                  <a:pt x="1581607" y="620791"/>
                </a:cubicBezTo>
                <a:cubicBezTo>
                  <a:pt x="1519139" y="679013"/>
                  <a:pt x="1435179" y="713900"/>
                  <a:pt x="1343070" y="713900"/>
                </a:cubicBezTo>
                <a:cubicBezTo>
                  <a:pt x="1250962" y="713900"/>
                  <a:pt x="1167001" y="679013"/>
                  <a:pt x="1104533" y="620791"/>
                </a:cubicBezTo>
                <a:cubicBezTo>
                  <a:pt x="1042065" y="679013"/>
                  <a:pt x="958105" y="713900"/>
                  <a:pt x="865996" y="713900"/>
                </a:cubicBezTo>
                <a:cubicBezTo>
                  <a:pt x="773370" y="713900"/>
                  <a:pt x="688985" y="678620"/>
                  <a:pt x="626352" y="619878"/>
                </a:cubicBezTo>
                <a:cubicBezTo>
                  <a:pt x="623659" y="623930"/>
                  <a:pt x="620064" y="626957"/>
                  <a:pt x="616405" y="629911"/>
                </a:cubicBezTo>
                <a:cubicBezTo>
                  <a:pt x="686492" y="694366"/>
                  <a:pt x="729886" y="786957"/>
                  <a:pt x="729886" y="889683"/>
                </a:cubicBezTo>
                <a:cubicBezTo>
                  <a:pt x="729886" y="993972"/>
                  <a:pt x="685162" y="1087815"/>
                  <a:pt x="613058" y="1152216"/>
                </a:cubicBezTo>
                <a:cubicBezTo>
                  <a:pt x="675622" y="1216104"/>
                  <a:pt x="713900" y="1303645"/>
                  <a:pt x="713900" y="1400126"/>
                </a:cubicBezTo>
                <a:cubicBezTo>
                  <a:pt x="713900" y="1487795"/>
                  <a:pt x="682295" y="1568081"/>
                  <a:pt x="628622" y="1629172"/>
                </a:cubicBezTo>
                <a:cubicBezTo>
                  <a:pt x="691419" y="1693140"/>
                  <a:pt x="729886" y="1780874"/>
                  <a:pt x="729886" y="1877593"/>
                </a:cubicBezTo>
                <a:cubicBezTo>
                  <a:pt x="729886" y="2034043"/>
                  <a:pt x="629234" y="2166985"/>
                  <a:pt x="488639" y="2213706"/>
                </a:cubicBezTo>
                <a:lnTo>
                  <a:pt x="488639" y="2375547"/>
                </a:lnTo>
                <a:cubicBezTo>
                  <a:pt x="488639" y="2448277"/>
                  <a:pt x="429679" y="2507237"/>
                  <a:pt x="356949" y="2507237"/>
                </a:cubicBezTo>
                <a:cubicBezTo>
                  <a:pt x="284219" y="2507237"/>
                  <a:pt x="225259" y="2448277"/>
                  <a:pt x="225259" y="2375547"/>
                </a:cubicBezTo>
                <a:lnTo>
                  <a:pt x="225259" y="2201750"/>
                </a:lnTo>
                <a:cubicBezTo>
                  <a:pt x="101654" y="2146256"/>
                  <a:pt x="15986" y="2021929"/>
                  <a:pt x="15986" y="1877593"/>
                </a:cubicBezTo>
                <a:cubicBezTo>
                  <a:pt x="15986" y="1789924"/>
                  <a:pt x="47591" y="1709638"/>
                  <a:pt x="101264" y="1648547"/>
                </a:cubicBezTo>
                <a:cubicBezTo>
                  <a:pt x="38467" y="1584579"/>
                  <a:pt x="0" y="1496845"/>
                  <a:pt x="0" y="1400126"/>
                </a:cubicBezTo>
                <a:cubicBezTo>
                  <a:pt x="0" y="1295837"/>
                  <a:pt x="44724" y="1201994"/>
                  <a:pt x="116828" y="1137593"/>
                </a:cubicBezTo>
                <a:cubicBezTo>
                  <a:pt x="54264" y="1073704"/>
                  <a:pt x="15986" y="986164"/>
                  <a:pt x="15986" y="889683"/>
                </a:cubicBezTo>
                <a:cubicBezTo>
                  <a:pt x="15986" y="779482"/>
                  <a:pt x="65925" y="680945"/>
                  <a:pt x="145453" y="616722"/>
                </a:cubicBezTo>
                <a:cubicBezTo>
                  <a:pt x="75366" y="552267"/>
                  <a:pt x="31972" y="459676"/>
                  <a:pt x="31972" y="356950"/>
                </a:cubicBezTo>
                <a:cubicBezTo>
                  <a:pt x="31972" y="159812"/>
                  <a:pt x="191784" y="0"/>
                  <a:pt x="38892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3" name="Freeform 101">
            <a:extLst>
              <a:ext uri="{FF2B5EF4-FFF2-40B4-BE49-F238E27FC236}">
                <a16:creationId xmlns:a16="http://schemas.microsoft.com/office/drawing/2014/main" id="{398DE87D-E996-4168-8931-FBF1633FDCD5}"/>
              </a:ext>
            </a:extLst>
          </p:cNvPr>
          <p:cNvSpPr/>
          <p:nvPr/>
        </p:nvSpPr>
        <p:spPr>
          <a:xfrm>
            <a:off x="11180535" y="1485955"/>
            <a:ext cx="284691" cy="379029"/>
          </a:xfrm>
          <a:custGeom>
            <a:avLst/>
            <a:gdLst>
              <a:gd name="connsiteX0" fmla="*/ 143301 w 1910686"/>
              <a:gd name="connsiteY0" fmla="*/ 0 h 3268639"/>
              <a:gd name="connsiteX1" fmla="*/ 0 w 1910686"/>
              <a:gd name="connsiteY1" fmla="*/ 1705970 h 3268639"/>
              <a:gd name="connsiteX2" fmla="*/ 436728 w 1910686"/>
              <a:gd name="connsiteY2" fmla="*/ 3268639 h 3268639"/>
              <a:gd name="connsiteX3" fmla="*/ 928047 w 1910686"/>
              <a:gd name="connsiteY3" fmla="*/ 1944806 h 3268639"/>
              <a:gd name="connsiteX4" fmla="*/ 1364776 w 1910686"/>
              <a:gd name="connsiteY4" fmla="*/ 3268639 h 3268639"/>
              <a:gd name="connsiteX5" fmla="*/ 1910686 w 1910686"/>
              <a:gd name="connsiteY5" fmla="*/ 1726442 h 3268639"/>
              <a:gd name="connsiteX6" fmla="*/ 1603612 w 1910686"/>
              <a:gd name="connsiteY6" fmla="*/ 6824 h 3268639"/>
              <a:gd name="connsiteX7" fmla="*/ 1521725 w 1910686"/>
              <a:gd name="connsiteY7" fmla="*/ 20472 h 3268639"/>
              <a:gd name="connsiteX8" fmla="*/ 907576 w 1910686"/>
              <a:gd name="connsiteY8" fmla="*/ 163773 h 3268639"/>
              <a:gd name="connsiteX9" fmla="*/ 143301 w 1910686"/>
              <a:gd name="connsiteY9" fmla="*/ 0 h 3268639"/>
              <a:gd name="connsiteX0" fmla="*/ 143301 w 1910686"/>
              <a:gd name="connsiteY0" fmla="*/ 27296 h 3261815"/>
              <a:gd name="connsiteX1" fmla="*/ 0 w 1910686"/>
              <a:gd name="connsiteY1" fmla="*/ 1699146 h 3261815"/>
              <a:gd name="connsiteX2" fmla="*/ 436728 w 1910686"/>
              <a:gd name="connsiteY2" fmla="*/ 3261815 h 3261815"/>
              <a:gd name="connsiteX3" fmla="*/ 928047 w 1910686"/>
              <a:gd name="connsiteY3" fmla="*/ 1937982 h 3261815"/>
              <a:gd name="connsiteX4" fmla="*/ 1364776 w 1910686"/>
              <a:gd name="connsiteY4" fmla="*/ 3261815 h 3261815"/>
              <a:gd name="connsiteX5" fmla="*/ 1910686 w 1910686"/>
              <a:gd name="connsiteY5" fmla="*/ 1719618 h 3261815"/>
              <a:gd name="connsiteX6" fmla="*/ 1603612 w 1910686"/>
              <a:gd name="connsiteY6" fmla="*/ 0 h 3261815"/>
              <a:gd name="connsiteX7" fmla="*/ 1521725 w 1910686"/>
              <a:gd name="connsiteY7" fmla="*/ 13648 h 3261815"/>
              <a:gd name="connsiteX8" fmla="*/ 907576 w 1910686"/>
              <a:gd name="connsiteY8" fmla="*/ 156949 h 3261815"/>
              <a:gd name="connsiteX9" fmla="*/ 143301 w 1910686"/>
              <a:gd name="connsiteY9" fmla="*/ 27296 h 3261815"/>
              <a:gd name="connsiteX0" fmla="*/ 143301 w 1910686"/>
              <a:gd name="connsiteY0" fmla="*/ 27296 h 3261815"/>
              <a:gd name="connsiteX1" fmla="*/ 0 w 1910686"/>
              <a:gd name="connsiteY1" fmla="*/ 1699146 h 3261815"/>
              <a:gd name="connsiteX2" fmla="*/ 436728 w 1910686"/>
              <a:gd name="connsiteY2" fmla="*/ 3261815 h 3261815"/>
              <a:gd name="connsiteX3" fmla="*/ 928047 w 1910686"/>
              <a:gd name="connsiteY3" fmla="*/ 1937982 h 3261815"/>
              <a:gd name="connsiteX4" fmla="*/ 1364776 w 1910686"/>
              <a:gd name="connsiteY4" fmla="*/ 3261815 h 3261815"/>
              <a:gd name="connsiteX5" fmla="*/ 1910686 w 1910686"/>
              <a:gd name="connsiteY5" fmla="*/ 1719618 h 3261815"/>
              <a:gd name="connsiteX6" fmla="*/ 1603612 w 1910686"/>
              <a:gd name="connsiteY6" fmla="*/ 0 h 3261815"/>
              <a:gd name="connsiteX7" fmla="*/ 1521725 w 1910686"/>
              <a:gd name="connsiteY7" fmla="*/ 13648 h 3261815"/>
              <a:gd name="connsiteX8" fmla="*/ 907576 w 1910686"/>
              <a:gd name="connsiteY8" fmla="*/ 156949 h 3261815"/>
              <a:gd name="connsiteX9" fmla="*/ 143301 w 1910686"/>
              <a:gd name="connsiteY9" fmla="*/ 27296 h 3261815"/>
              <a:gd name="connsiteX0" fmla="*/ 326627 w 2094012"/>
              <a:gd name="connsiteY0" fmla="*/ 27296 h 3261815"/>
              <a:gd name="connsiteX1" fmla="*/ 183326 w 2094012"/>
              <a:gd name="connsiteY1" fmla="*/ 1699146 h 3261815"/>
              <a:gd name="connsiteX2" fmla="*/ 620054 w 2094012"/>
              <a:gd name="connsiteY2" fmla="*/ 3261815 h 3261815"/>
              <a:gd name="connsiteX3" fmla="*/ 1111373 w 2094012"/>
              <a:gd name="connsiteY3" fmla="*/ 1937982 h 3261815"/>
              <a:gd name="connsiteX4" fmla="*/ 1548102 w 2094012"/>
              <a:gd name="connsiteY4" fmla="*/ 3261815 h 3261815"/>
              <a:gd name="connsiteX5" fmla="*/ 2094012 w 2094012"/>
              <a:gd name="connsiteY5" fmla="*/ 1719618 h 3261815"/>
              <a:gd name="connsiteX6" fmla="*/ 1786938 w 2094012"/>
              <a:gd name="connsiteY6" fmla="*/ 0 h 3261815"/>
              <a:gd name="connsiteX7" fmla="*/ 1705051 w 2094012"/>
              <a:gd name="connsiteY7" fmla="*/ 13648 h 3261815"/>
              <a:gd name="connsiteX8" fmla="*/ 1090902 w 2094012"/>
              <a:gd name="connsiteY8" fmla="*/ 156949 h 3261815"/>
              <a:gd name="connsiteX9" fmla="*/ 326627 w 2094012"/>
              <a:gd name="connsiteY9" fmla="*/ 27296 h 3261815"/>
              <a:gd name="connsiteX0" fmla="*/ 402442 w 2169827"/>
              <a:gd name="connsiteY0" fmla="*/ 27296 h 3261815"/>
              <a:gd name="connsiteX1" fmla="*/ 259141 w 2169827"/>
              <a:gd name="connsiteY1" fmla="*/ 1699146 h 3261815"/>
              <a:gd name="connsiteX2" fmla="*/ 695869 w 2169827"/>
              <a:gd name="connsiteY2" fmla="*/ 3261815 h 3261815"/>
              <a:gd name="connsiteX3" fmla="*/ 1187188 w 2169827"/>
              <a:gd name="connsiteY3" fmla="*/ 1937982 h 3261815"/>
              <a:gd name="connsiteX4" fmla="*/ 1623917 w 2169827"/>
              <a:gd name="connsiteY4" fmla="*/ 3261815 h 3261815"/>
              <a:gd name="connsiteX5" fmla="*/ 2169827 w 2169827"/>
              <a:gd name="connsiteY5" fmla="*/ 1719618 h 3261815"/>
              <a:gd name="connsiteX6" fmla="*/ 1862753 w 2169827"/>
              <a:gd name="connsiteY6" fmla="*/ 0 h 3261815"/>
              <a:gd name="connsiteX7" fmla="*/ 1780866 w 2169827"/>
              <a:gd name="connsiteY7" fmla="*/ 13648 h 3261815"/>
              <a:gd name="connsiteX8" fmla="*/ 1166717 w 2169827"/>
              <a:gd name="connsiteY8" fmla="*/ 156949 h 3261815"/>
              <a:gd name="connsiteX9" fmla="*/ 402442 w 2169827"/>
              <a:gd name="connsiteY9" fmla="*/ 27296 h 3261815"/>
              <a:gd name="connsiteX0" fmla="*/ 402442 w 2169827"/>
              <a:gd name="connsiteY0" fmla="*/ 27296 h 3261815"/>
              <a:gd name="connsiteX1" fmla="*/ 259141 w 2169827"/>
              <a:gd name="connsiteY1" fmla="*/ 1699146 h 3261815"/>
              <a:gd name="connsiteX2" fmla="*/ 695869 w 2169827"/>
              <a:gd name="connsiteY2" fmla="*/ 3261815 h 3261815"/>
              <a:gd name="connsiteX3" fmla="*/ 1187188 w 2169827"/>
              <a:gd name="connsiteY3" fmla="*/ 1937982 h 3261815"/>
              <a:gd name="connsiteX4" fmla="*/ 1623917 w 2169827"/>
              <a:gd name="connsiteY4" fmla="*/ 3261815 h 3261815"/>
              <a:gd name="connsiteX5" fmla="*/ 2169827 w 2169827"/>
              <a:gd name="connsiteY5" fmla="*/ 1719618 h 3261815"/>
              <a:gd name="connsiteX6" fmla="*/ 1862753 w 2169827"/>
              <a:gd name="connsiteY6" fmla="*/ 0 h 3261815"/>
              <a:gd name="connsiteX7" fmla="*/ 1780866 w 2169827"/>
              <a:gd name="connsiteY7" fmla="*/ 13648 h 3261815"/>
              <a:gd name="connsiteX8" fmla="*/ 1166717 w 2169827"/>
              <a:gd name="connsiteY8" fmla="*/ 156949 h 3261815"/>
              <a:gd name="connsiteX9" fmla="*/ 402442 w 2169827"/>
              <a:gd name="connsiteY9" fmla="*/ 27296 h 3261815"/>
              <a:gd name="connsiteX0" fmla="*/ 377501 w 2144886"/>
              <a:gd name="connsiteY0" fmla="*/ 27296 h 3261815"/>
              <a:gd name="connsiteX1" fmla="*/ 295615 w 2144886"/>
              <a:gd name="connsiteY1" fmla="*/ 1774209 h 3261815"/>
              <a:gd name="connsiteX2" fmla="*/ 670928 w 2144886"/>
              <a:gd name="connsiteY2" fmla="*/ 3261815 h 3261815"/>
              <a:gd name="connsiteX3" fmla="*/ 1162247 w 2144886"/>
              <a:gd name="connsiteY3" fmla="*/ 1937982 h 3261815"/>
              <a:gd name="connsiteX4" fmla="*/ 1598976 w 2144886"/>
              <a:gd name="connsiteY4" fmla="*/ 3261815 h 3261815"/>
              <a:gd name="connsiteX5" fmla="*/ 2144886 w 2144886"/>
              <a:gd name="connsiteY5" fmla="*/ 1719618 h 3261815"/>
              <a:gd name="connsiteX6" fmla="*/ 1837812 w 2144886"/>
              <a:gd name="connsiteY6" fmla="*/ 0 h 3261815"/>
              <a:gd name="connsiteX7" fmla="*/ 1755925 w 2144886"/>
              <a:gd name="connsiteY7" fmla="*/ 13648 h 3261815"/>
              <a:gd name="connsiteX8" fmla="*/ 1141776 w 2144886"/>
              <a:gd name="connsiteY8" fmla="*/ 156949 h 3261815"/>
              <a:gd name="connsiteX9" fmla="*/ 377501 w 2144886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80396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44420"/>
              <a:gd name="connsiteY0" fmla="*/ 27296 h 3261815"/>
              <a:gd name="connsiteX1" fmla="*/ 322444 w 2144420"/>
              <a:gd name="connsiteY1" fmla="*/ 1801504 h 3261815"/>
              <a:gd name="connsiteX2" fmla="*/ 704581 w 2144420"/>
              <a:gd name="connsiteY2" fmla="*/ 3261815 h 3261815"/>
              <a:gd name="connsiteX3" fmla="*/ 1216372 w 2144420"/>
              <a:gd name="connsiteY3" fmla="*/ 1951629 h 3261815"/>
              <a:gd name="connsiteX4" fmla="*/ 1707692 w 2144420"/>
              <a:gd name="connsiteY4" fmla="*/ 3254991 h 3261815"/>
              <a:gd name="connsiteX5" fmla="*/ 2144420 w 2144420"/>
              <a:gd name="connsiteY5" fmla="*/ 1753737 h 3261815"/>
              <a:gd name="connsiteX6" fmla="*/ 1871465 w 2144420"/>
              <a:gd name="connsiteY6" fmla="*/ 0 h 3261815"/>
              <a:gd name="connsiteX7" fmla="*/ 1789578 w 2144420"/>
              <a:gd name="connsiteY7" fmla="*/ 13648 h 3261815"/>
              <a:gd name="connsiteX8" fmla="*/ 1175429 w 2144420"/>
              <a:gd name="connsiteY8" fmla="*/ 156949 h 3261815"/>
              <a:gd name="connsiteX9" fmla="*/ 411154 w 2144420"/>
              <a:gd name="connsiteY9" fmla="*/ 27296 h 3261815"/>
              <a:gd name="connsiteX0" fmla="*/ 411154 w 2144420"/>
              <a:gd name="connsiteY0" fmla="*/ 27296 h 3261815"/>
              <a:gd name="connsiteX1" fmla="*/ 322444 w 2144420"/>
              <a:gd name="connsiteY1" fmla="*/ 1801504 h 3261815"/>
              <a:gd name="connsiteX2" fmla="*/ 704581 w 2144420"/>
              <a:gd name="connsiteY2" fmla="*/ 3261815 h 3261815"/>
              <a:gd name="connsiteX3" fmla="*/ 1216372 w 2144420"/>
              <a:gd name="connsiteY3" fmla="*/ 1951629 h 3261815"/>
              <a:gd name="connsiteX4" fmla="*/ 1707692 w 2144420"/>
              <a:gd name="connsiteY4" fmla="*/ 3254991 h 3261815"/>
              <a:gd name="connsiteX5" fmla="*/ 2144420 w 2144420"/>
              <a:gd name="connsiteY5" fmla="*/ 1753737 h 3261815"/>
              <a:gd name="connsiteX6" fmla="*/ 1871465 w 2144420"/>
              <a:gd name="connsiteY6" fmla="*/ 0 h 3261815"/>
              <a:gd name="connsiteX7" fmla="*/ 1789578 w 2144420"/>
              <a:gd name="connsiteY7" fmla="*/ 13648 h 3261815"/>
              <a:gd name="connsiteX8" fmla="*/ 1175429 w 2144420"/>
              <a:gd name="connsiteY8" fmla="*/ 156949 h 3261815"/>
              <a:gd name="connsiteX9" fmla="*/ 411154 w 2144420"/>
              <a:gd name="connsiteY9" fmla="*/ 27296 h 3261815"/>
              <a:gd name="connsiteX0" fmla="*/ 411154 w 2144420"/>
              <a:gd name="connsiteY0" fmla="*/ 27296 h 3261815"/>
              <a:gd name="connsiteX1" fmla="*/ 322444 w 2144420"/>
              <a:gd name="connsiteY1" fmla="*/ 1801504 h 3261815"/>
              <a:gd name="connsiteX2" fmla="*/ 704581 w 2144420"/>
              <a:gd name="connsiteY2" fmla="*/ 3261815 h 3261815"/>
              <a:gd name="connsiteX3" fmla="*/ 1216372 w 2144420"/>
              <a:gd name="connsiteY3" fmla="*/ 1951629 h 3261815"/>
              <a:gd name="connsiteX4" fmla="*/ 1707692 w 2144420"/>
              <a:gd name="connsiteY4" fmla="*/ 3254991 h 3261815"/>
              <a:gd name="connsiteX5" fmla="*/ 2144420 w 2144420"/>
              <a:gd name="connsiteY5" fmla="*/ 1753737 h 3261815"/>
              <a:gd name="connsiteX6" fmla="*/ 1871465 w 2144420"/>
              <a:gd name="connsiteY6" fmla="*/ 0 h 3261815"/>
              <a:gd name="connsiteX7" fmla="*/ 1789578 w 2144420"/>
              <a:gd name="connsiteY7" fmla="*/ 13648 h 3261815"/>
              <a:gd name="connsiteX8" fmla="*/ 1175429 w 2144420"/>
              <a:gd name="connsiteY8" fmla="*/ 156949 h 3261815"/>
              <a:gd name="connsiteX9" fmla="*/ 411154 w 2144420"/>
              <a:gd name="connsiteY9" fmla="*/ 27296 h 3261815"/>
              <a:gd name="connsiteX0" fmla="*/ 411154 w 2205171"/>
              <a:gd name="connsiteY0" fmla="*/ 27296 h 3261815"/>
              <a:gd name="connsiteX1" fmla="*/ 322444 w 2205171"/>
              <a:gd name="connsiteY1" fmla="*/ 1801504 h 3261815"/>
              <a:gd name="connsiteX2" fmla="*/ 704581 w 2205171"/>
              <a:gd name="connsiteY2" fmla="*/ 3261815 h 3261815"/>
              <a:gd name="connsiteX3" fmla="*/ 1216372 w 2205171"/>
              <a:gd name="connsiteY3" fmla="*/ 1951629 h 3261815"/>
              <a:gd name="connsiteX4" fmla="*/ 1707692 w 2205171"/>
              <a:gd name="connsiteY4" fmla="*/ 3254991 h 3261815"/>
              <a:gd name="connsiteX5" fmla="*/ 2144420 w 2205171"/>
              <a:gd name="connsiteY5" fmla="*/ 1753737 h 3261815"/>
              <a:gd name="connsiteX6" fmla="*/ 1871465 w 2205171"/>
              <a:gd name="connsiteY6" fmla="*/ 0 h 3261815"/>
              <a:gd name="connsiteX7" fmla="*/ 1789578 w 2205171"/>
              <a:gd name="connsiteY7" fmla="*/ 13648 h 3261815"/>
              <a:gd name="connsiteX8" fmla="*/ 1175429 w 2205171"/>
              <a:gd name="connsiteY8" fmla="*/ 156949 h 3261815"/>
              <a:gd name="connsiteX9" fmla="*/ 411154 w 2205171"/>
              <a:gd name="connsiteY9" fmla="*/ 27296 h 3261815"/>
              <a:gd name="connsiteX0" fmla="*/ 411154 w 2145061"/>
              <a:gd name="connsiteY0" fmla="*/ 23869 h 3258388"/>
              <a:gd name="connsiteX1" fmla="*/ 322444 w 2145061"/>
              <a:gd name="connsiteY1" fmla="*/ 1798077 h 3258388"/>
              <a:gd name="connsiteX2" fmla="*/ 704581 w 2145061"/>
              <a:gd name="connsiteY2" fmla="*/ 3258388 h 3258388"/>
              <a:gd name="connsiteX3" fmla="*/ 1216372 w 2145061"/>
              <a:gd name="connsiteY3" fmla="*/ 1948202 h 3258388"/>
              <a:gd name="connsiteX4" fmla="*/ 1707692 w 2145061"/>
              <a:gd name="connsiteY4" fmla="*/ 3251564 h 3258388"/>
              <a:gd name="connsiteX5" fmla="*/ 2144420 w 2145061"/>
              <a:gd name="connsiteY5" fmla="*/ 1750310 h 3258388"/>
              <a:gd name="connsiteX6" fmla="*/ 1789578 w 2145061"/>
              <a:gd name="connsiteY6" fmla="*/ 10221 h 3258388"/>
              <a:gd name="connsiteX7" fmla="*/ 1175429 w 2145061"/>
              <a:gd name="connsiteY7" fmla="*/ 153522 h 3258388"/>
              <a:gd name="connsiteX8" fmla="*/ 411154 w 2145061"/>
              <a:gd name="connsiteY8" fmla="*/ 23869 h 3258388"/>
              <a:gd name="connsiteX0" fmla="*/ 411154 w 2146076"/>
              <a:gd name="connsiteY0" fmla="*/ 23869 h 3258388"/>
              <a:gd name="connsiteX1" fmla="*/ 322444 w 2146076"/>
              <a:gd name="connsiteY1" fmla="*/ 1798077 h 3258388"/>
              <a:gd name="connsiteX2" fmla="*/ 704581 w 2146076"/>
              <a:gd name="connsiteY2" fmla="*/ 3258388 h 3258388"/>
              <a:gd name="connsiteX3" fmla="*/ 1216372 w 2146076"/>
              <a:gd name="connsiteY3" fmla="*/ 1948202 h 3258388"/>
              <a:gd name="connsiteX4" fmla="*/ 1707692 w 2146076"/>
              <a:gd name="connsiteY4" fmla="*/ 3251564 h 3258388"/>
              <a:gd name="connsiteX5" fmla="*/ 2144420 w 2146076"/>
              <a:gd name="connsiteY5" fmla="*/ 1750310 h 3258388"/>
              <a:gd name="connsiteX6" fmla="*/ 1926056 w 2146076"/>
              <a:gd name="connsiteY6" fmla="*/ 17045 h 3258388"/>
              <a:gd name="connsiteX7" fmla="*/ 1175429 w 2146076"/>
              <a:gd name="connsiteY7" fmla="*/ 153522 h 3258388"/>
              <a:gd name="connsiteX8" fmla="*/ 411154 w 2146076"/>
              <a:gd name="connsiteY8" fmla="*/ 23869 h 3258388"/>
              <a:gd name="connsiteX0" fmla="*/ 411154 w 2374416"/>
              <a:gd name="connsiteY0" fmla="*/ 23869 h 3258388"/>
              <a:gd name="connsiteX1" fmla="*/ 322444 w 2374416"/>
              <a:gd name="connsiteY1" fmla="*/ 1798077 h 3258388"/>
              <a:gd name="connsiteX2" fmla="*/ 704581 w 2374416"/>
              <a:gd name="connsiteY2" fmla="*/ 3258388 h 3258388"/>
              <a:gd name="connsiteX3" fmla="*/ 1216372 w 2374416"/>
              <a:gd name="connsiteY3" fmla="*/ 1948202 h 3258388"/>
              <a:gd name="connsiteX4" fmla="*/ 1707692 w 2374416"/>
              <a:gd name="connsiteY4" fmla="*/ 3251564 h 3258388"/>
              <a:gd name="connsiteX5" fmla="*/ 2144420 w 2374416"/>
              <a:gd name="connsiteY5" fmla="*/ 1750310 h 3258388"/>
              <a:gd name="connsiteX6" fmla="*/ 1926056 w 2374416"/>
              <a:gd name="connsiteY6" fmla="*/ 17045 h 3258388"/>
              <a:gd name="connsiteX7" fmla="*/ 1175429 w 2374416"/>
              <a:gd name="connsiteY7" fmla="*/ 153522 h 3258388"/>
              <a:gd name="connsiteX8" fmla="*/ 411154 w 2374416"/>
              <a:gd name="connsiteY8" fmla="*/ 23869 h 3258388"/>
              <a:gd name="connsiteX0" fmla="*/ 411154 w 2441693"/>
              <a:gd name="connsiteY0" fmla="*/ 23869 h 3258388"/>
              <a:gd name="connsiteX1" fmla="*/ 322444 w 2441693"/>
              <a:gd name="connsiteY1" fmla="*/ 1798077 h 3258388"/>
              <a:gd name="connsiteX2" fmla="*/ 704581 w 2441693"/>
              <a:gd name="connsiteY2" fmla="*/ 3258388 h 3258388"/>
              <a:gd name="connsiteX3" fmla="*/ 1216372 w 2441693"/>
              <a:gd name="connsiteY3" fmla="*/ 1948202 h 3258388"/>
              <a:gd name="connsiteX4" fmla="*/ 1707692 w 2441693"/>
              <a:gd name="connsiteY4" fmla="*/ 3251564 h 3258388"/>
              <a:gd name="connsiteX5" fmla="*/ 2144420 w 2441693"/>
              <a:gd name="connsiteY5" fmla="*/ 1750310 h 3258388"/>
              <a:gd name="connsiteX6" fmla="*/ 1926056 w 2441693"/>
              <a:gd name="connsiteY6" fmla="*/ 17045 h 3258388"/>
              <a:gd name="connsiteX7" fmla="*/ 1175429 w 2441693"/>
              <a:gd name="connsiteY7" fmla="*/ 153522 h 3258388"/>
              <a:gd name="connsiteX8" fmla="*/ 411154 w 2441693"/>
              <a:gd name="connsiteY8" fmla="*/ 23869 h 3258388"/>
              <a:gd name="connsiteX0" fmla="*/ 411154 w 2377348"/>
              <a:gd name="connsiteY0" fmla="*/ 23869 h 3258388"/>
              <a:gd name="connsiteX1" fmla="*/ 322444 w 2377348"/>
              <a:gd name="connsiteY1" fmla="*/ 1798077 h 3258388"/>
              <a:gd name="connsiteX2" fmla="*/ 704581 w 2377348"/>
              <a:gd name="connsiteY2" fmla="*/ 3258388 h 3258388"/>
              <a:gd name="connsiteX3" fmla="*/ 1216372 w 2377348"/>
              <a:gd name="connsiteY3" fmla="*/ 1948202 h 3258388"/>
              <a:gd name="connsiteX4" fmla="*/ 1707692 w 2377348"/>
              <a:gd name="connsiteY4" fmla="*/ 3251564 h 3258388"/>
              <a:gd name="connsiteX5" fmla="*/ 2144420 w 2377348"/>
              <a:gd name="connsiteY5" fmla="*/ 1750310 h 3258388"/>
              <a:gd name="connsiteX6" fmla="*/ 1926056 w 2377348"/>
              <a:gd name="connsiteY6" fmla="*/ 17045 h 3258388"/>
              <a:gd name="connsiteX7" fmla="*/ 1175429 w 2377348"/>
              <a:gd name="connsiteY7" fmla="*/ 153522 h 3258388"/>
              <a:gd name="connsiteX8" fmla="*/ 411154 w 2377348"/>
              <a:gd name="connsiteY8" fmla="*/ 23869 h 3258388"/>
              <a:gd name="connsiteX0" fmla="*/ 411154 w 2424220"/>
              <a:gd name="connsiteY0" fmla="*/ 23869 h 3258388"/>
              <a:gd name="connsiteX1" fmla="*/ 322444 w 2424220"/>
              <a:gd name="connsiteY1" fmla="*/ 1798077 h 3258388"/>
              <a:gd name="connsiteX2" fmla="*/ 704581 w 2424220"/>
              <a:gd name="connsiteY2" fmla="*/ 3258388 h 3258388"/>
              <a:gd name="connsiteX3" fmla="*/ 1216372 w 2424220"/>
              <a:gd name="connsiteY3" fmla="*/ 1948202 h 3258388"/>
              <a:gd name="connsiteX4" fmla="*/ 1707692 w 2424220"/>
              <a:gd name="connsiteY4" fmla="*/ 3251564 h 3258388"/>
              <a:gd name="connsiteX5" fmla="*/ 2144420 w 2424220"/>
              <a:gd name="connsiteY5" fmla="*/ 1750310 h 3258388"/>
              <a:gd name="connsiteX6" fmla="*/ 1926056 w 2424220"/>
              <a:gd name="connsiteY6" fmla="*/ 17045 h 3258388"/>
              <a:gd name="connsiteX7" fmla="*/ 1175429 w 2424220"/>
              <a:gd name="connsiteY7" fmla="*/ 153522 h 3258388"/>
              <a:gd name="connsiteX8" fmla="*/ 411154 w 2424220"/>
              <a:gd name="connsiteY8" fmla="*/ 23869 h 3258388"/>
              <a:gd name="connsiteX0" fmla="*/ 411154 w 2449010"/>
              <a:gd name="connsiteY0" fmla="*/ 23869 h 3258388"/>
              <a:gd name="connsiteX1" fmla="*/ 322444 w 2449010"/>
              <a:gd name="connsiteY1" fmla="*/ 1798077 h 3258388"/>
              <a:gd name="connsiteX2" fmla="*/ 704581 w 2449010"/>
              <a:gd name="connsiteY2" fmla="*/ 3258388 h 3258388"/>
              <a:gd name="connsiteX3" fmla="*/ 1216372 w 2449010"/>
              <a:gd name="connsiteY3" fmla="*/ 1948202 h 3258388"/>
              <a:gd name="connsiteX4" fmla="*/ 1707692 w 2449010"/>
              <a:gd name="connsiteY4" fmla="*/ 3251564 h 3258388"/>
              <a:gd name="connsiteX5" fmla="*/ 2144420 w 2449010"/>
              <a:gd name="connsiteY5" fmla="*/ 1750310 h 3258388"/>
              <a:gd name="connsiteX6" fmla="*/ 1926056 w 2449010"/>
              <a:gd name="connsiteY6" fmla="*/ 17045 h 3258388"/>
              <a:gd name="connsiteX7" fmla="*/ 1175429 w 2449010"/>
              <a:gd name="connsiteY7" fmla="*/ 153522 h 3258388"/>
              <a:gd name="connsiteX8" fmla="*/ 411154 w 2449010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3593" h="3258388">
                <a:moveTo>
                  <a:pt x="411154" y="23869"/>
                </a:moveTo>
                <a:cubicBezTo>
                  <a:pt x="-257586" y="355964"/>
                  <a:pt x="22194" y="1036078"/>
                  <a:pt x="322444" y="1798077"/>
                </a:cubicBezTo>
                <a:cubicBezTo>
                  <a:pt x="338366" y="2660163"/>
                  <a:pt x="545357" y="3249289"/>
                  <a:pt x="704581" y="3258388"/>
                </a:cubicBezTo>
                <a:cubicBezTo>
                  <a:pt x="1018479" y="3247015"/>
                  <a:pt x="779644" y="1925457"/>
                  <a:pt x="1216372" y="1948202"/>
                </a:cubicBezTo>
                <a:cubicBezTo>
                  <a:pt x="1580313" y="1945929"/>
                  <a:pt x="1473406" y="3281133"/>
                  <a:pt x="1707692" y="3251564"/>
                </a:cubicBezTo>
                <a:cubicBezTo>
                  <a:pt x="2048886" y="3121910"/>
                  <a:pt x="2001118" y="2180214"/>
                  <a:pt x="2144420" y="1750310"/>
                </a:cubicBezTo>
                <a:cubicBezTo>
                  <a:pt x="2451495" y="1080432"/>
                  <a:pt x="2681232" y="64812"/>
                  <a:pt x="1926056" y="17045"/>
                </a:cubicBezTo>
                <a:lnTo>
                  <a:pt x="1175429" y="153522"/>
                </a:lnTo>
                <a:cubicBezTo>
                  <a:pt x="920671" y="110304"/>
                  <a:pt x="679560" y="-62566"/>
                  <a:pt x="411154" y="2386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64" name="Group 102">
            <a:extLst>
              <a:ext uri="{FF2B5EF4-FFF2-40B4-BE49-F238E27FC236}">
                <a16:creationId xmlns:a16="http://schemas.microsoft.com/office/drawing/2014/main" id="{3B22177F-3D45-4A9B-976C-0E5FC31B92C4}"/>
              </a:ext>
            </a:extLst>
          </p:cNvPr>
          <p:cNvGrpSpPr>
            <a:grpSpLocks noChangeAspect="1"/>
          </p:cNvGrpSpPr>
          <p:nvPr/>
        </p:nvGrpSpPr>
        <p:grpSpPr>
          <a:xfrm>
            <a:off x="8707494" y="2429101"/>
            <a:ext cx="325734" cy="529812"/>
            <a:chOff x="2071598" y="2060848"/>
            <a:chExt cx="1917605" cy="3137144"/>
          </a:xfrm>
          <a:solidFill>
            <a:schemeClr val="accent4"/>
          </a:solidFill>
        </p:grpSpPr>
        <p:sp>
          <p:nvSpPr>
            <p:cNvPr id="65" name="Freeform 103">
              <a:extLst>
                <a:ext uri="{FF2B5EF4-FFF2-40B4-BE49-F238E27FC236}">
                  <a16:creationId xmlns:a16="http://schemas.microsoft.com/office/drawing/2014/main" id="{45551A25-8F0E-4347-975E-A924A7130E47}"/>
                </a:ext>
              </a:extLst>
            </p:cNvPr>
            <p:cNvSpPr/>
            <p:nvPr/>
          </p:nvSpPr>
          <p:spPr>
            <a:xfrm>
              <a:off x="2483768" y="2060848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6" name="Freeform 104">
              <a:extLst>
                <a:ext uri="{FF2B5EF4-FFF2-40B4-BE49-F238E27FC236}">
                  <a16:creationId xmlns:a16="http://schemas.microsoft.com/office/drawing/2014/main" id="{1D56ED84-718A-4F64-9201-3371A122B353}"/>
                </a:ext>
              </a:extLst>
            </p:cNvPr>
            <p:cNvSpPr/>
            <p:nvPr/>
          </p:nvSpPr>
          <p:spPr>
            <a:xfrm rot="21253755">
              <a:off x="2170737" y="2710023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7" name="Freeform 105">
              <a:extLst>
                <a:ext uri="{FF2B5EF4-FFF2-40B4-BE49-F238E27FC236}">
                  <a16:creationId xmlns:a16="http://schemas.microsoft.com/office/drawing/2014/main" id="{C13BBB19-70FE-4952-97D0-FDEBC2A1BBF6}"/>
                </a:ext>
              </a:extLst>
            </p:cNvPr>
            <p:cNvSpPr/>
            <p:nvPr/>
          </p:nvSpPr>
          <p:spPr>
            <a:xfrm rot="20634645">
              <a:off x="2071598" y="3466865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8" name="Freeform 106">
              <a:extLst>
                <a:ext uri="{FF2B5EF4-FFF2-40B4-BE49-F238E27FC236}">
                  <a16:creationId xmlns:a16="http://schemas.microsoft.com/office/drawing/2014/main" id="{7ABD01DA-F7D7-478D-A532-2A1B78A013CF}"/>
                </a:ext>
              </a:extLst>
            </p:cNvPr>
            <p:cNvSpPr/>
            <p:nvPr/>
          </p:nvSpPr>
          <p:spPr>
            <a:xfrm rot="19632933">
              <a:off x="2257651" y="4182238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69" name="Freeform 107">
            <a:extLst>
              <a:ext uri="{FF2B5EF4-FFF2-40B4-BE49-F238E27FC236}">
                <a16:creationId xmlns:a16="http://schemas.microsoft.com/office/drawing/2014/main" id="{5F7DADB8-BA7C-4AE5-BF1E-BC82543D1EA9}"/>
              </a:ext>
            </a:extLst>
          </p:cNvPr>
          <p:cNvSpPr>
            <a:spLocks noChangeAspect="1"/>
          </p:cNvSpPr>
          <p:nvPr/>
        </p:nvSpPr>
        <p:spPr>
          <a:xfrm>
            <a:off x="9618682" y="2429101"/>
            <a:ext cx="169894" cy="529812"/>
          </a:xfrm>
          <a:custGeom>
            <a:avLst/>
            <a:gdLst>
              <a:gd name="connsiteX0" fmla="*/ 430619 w 798902"/>
              <a:gd name="connsiteY0" fmla="*/ 1331843 h 2449001"/>
              <a:gd name="connsiteX1" fmla="*/ 541938 w 798902"/>
              <a:gd name="connsiteY1" fmla="*/ 1379551 h 2449001"/>
              <a:gd name="connsiteX2" fmla="*/ 780476 w 798902"/>
              <a:gd name="connsiteY2" fmla="*/ 1375575 h 2449001"/>
              <a:gd name="connsiteX3" fmla="*/ 625426 w 798902"/>
              <a:gd name="connsiteY3" fmla="*/ 1741335 h 2449001"/>
              <a:gd name="connsiteX4" fmla="*/ 609523 w 798902"/>
              <a:gd name="connsiteY4" fmla="*/ 2441050 h 2449001"/>
              <a:gd name="connsiteX5" fmla="*/ 319301 w 798902"/>
              <a:gd name="connsiteY5" fmla="*/ 2445025 h 2449001"/>
              <a:gd name="connsiteX6" fmla="*/ 211958 w 798902"/>
              <a:gd name="connsiteY6" fmla="*/ 1673750 h 2449001"/>
              <a:gd name="connsiteX7" fmla="*/ 207983 w 798902"/>
              <a:gd name="connsiteY7" fmla="*/ 2441050 h 2449001"/>
              <a:gd name="connsiteX8" fmla="*/ 136421 w 798902"/>
              <a:gd name="connsiteY8" fmla="*/ 2449001 h 2449001"/>
              <a:gd name="connsiteX9" fmla="*/ 5224 w 798902"/>
              <a:gd name="connsiteY9" fmla="*/ 1701579 h 2449001"/>
              <a:gd name="connsiteX10" fmla="*/ 37029 w 798902"/>
              <a:gd name="connsiteY10" fmla="*/ 1582309 h 2449001"/>
              <a:gd name="connsiteX11" fmla="*/ 76786 w 798902"/>
              <a:gd name="connsiteY11" fmla="*/ 1566407 h 2449001"/>
              <a:gd name="connsiteX12" fmla="*/ 89266 w 798902"/>
              <a:gd name="connsiteY12" fmla="*/ 1389262 h 2449001"/>
              <a:gd name="connsiteX13" fmla="*/ 339179 w 798902"/>
              <a:gd name="connsiteY13" fmla="*/ 1375575 h 2449001"/>
              <a:gd name="connsiteX14" fmla="*/ 430619 w 798902"/>
              <a:gd name="connsiteY14" fmla="*/ 1331843 h 2449001"/>
              <a:gd name="connsiteX15" fmla="*/ 243762 w 798902"/>
              <a:gd name="connsiteY15" fmla="*/ 0 h 2449001"/>
              <a:gd name="connsiteX16" fmla="*/ 557838 w 798902"/>
              <a:gd name="connsiteY16" fmla="*/ 0 h 2449001"/>
              <a:gd name="connsiteX17" fmla="*/ 689036 w 798902"/>
              <a:gd name="connsiteY17" fmla="*/ 962108 h 2449001"/>
              <a:gd name="connsiteX18" fmla="*/ 724816 w 798902"/>
              <a:gd name="connsiteY18" fmla="*/ 1307990 h 2449001"/>
              <a:gd name="connsiteX19" fmla="*/ 414715 w 798902"/>
              <a:gd name="connsiteY19" fmla="*/ 1268233 h 2449001"/>
              <a:gd name="connsiteX20" fmla="*/ 104615 w 798902"/>
              <a:gd name="connsiteY20" fmla="*/ 1288111 h 2449001"/>
              <a:gd name="connsiteX21" fmla="*/ 124493 w 798902"/>
              <a:gd name="connsiteY21" fmla="*/ 1017766 h 2449001"/>
              <a:gd name="connsiteX22" fmla="*/ 243762 w 798902"/>
              <a:gd name="connsiteY22" fmla="*/ 0 h 2449001"/>
              <a:gd name="connsiteX0" fmla="*/ 430619 w 798902"/>
              <a:gd name="connsiteY0" fmla="*/ 1331843 h 2449001"/>
              <a:gd name="connsiteX1" fmla="*/ 541938 w 798902"/>
              <a:gd name="connsiteY1" fmla="*/ 1379551 h 2449001"/>
              <a:gd name="connsiteX2" fmla="*/ 780476 w 798902"/>
              <a:gd name="connsiteY2" fmla="*/ 1375575 h 2449001"/>
              <a:gd name="connsiteX3" fmla="*/ 625426 w 798902"/>
              <a:gd name="connsiteY3" fmla="*/ 1741335 h 2449001"/>
              <a:gd name="connsiteX4" fmla="*/ 609523 w 798902"/>
              <a:gd name="connsiteY4" fmla="*/ 2441050 h 2449001"/>
              <a:gd name="connsiteX5" fmla="*/ 319301 w 798902"/>
              <a:gd name="connsiteY5" fmla="*/ 2445025 h 2449001"/>
              <a:gd name="connsiteX6" fmla="*/ 211958 w 798902"/>
              <a:gd name="connsiteY6" fmla="*/ 1673750 h 2449001"/>
              <a:gd name="connsiteX7" fmla="*/ 207983 w 798902"/>
              <a:gd name="connsiteY7" fmla="*/ 2441050 h 2449001"/>
              <a:gd name="connsiteX8" fmla="*/ 136421 w 798902"/>
              <a:gd name="connsiteY8" fmla="*/ 2449001 h 2449001"/>
              <a:gd name="connsiteX9" fmla="*/ 5224 w 798902"/>
              <a:gd name="connsiteY9" fmla="*/ 1701579 h 2449001"/>
              <a:gd name="connsiteX10" fmla="*/ 37029 w 798902"/>
              <a:gd name="connsiteY10" fmla="*/ 1582309 h 2449001"/>
              <a:gd name="connsiteX11" fmla="*/ 76786 w 798902"/>
              <a:gd name="connsiteY11" fmla="*/ 1566407 h 2449001"/>
              <a:gd name="connsiteX12" fmla="*/ 89266 w 798902"/>
              <a:gd name="connsiteY12" fmla="*/ 1389262 h 2449001"/>
              <a:gd name="connsiteX13" fmla="*/ 339179 w 798902"/>
              <a:gd name="connsiteY13" fmla="*/ 1375575 h 2449001"/>
              <a:gd name="connsiteX14" fmla="*/ 430619 w 798902"/>
              <a:gd name="connsiteY14" fmla="*/ 1331843 h 2449001"/>
              <a:gd name="connsiteX15" fmla="*/ 243762 w 798902"/>
              <a:gd name="connsiteY15" fmla="*/ 0 h 2449001"/>
              <a:gd name="connsiteX16" fmla="*/ 557838 w 798902"/>
              <a:gd name="connsiteY16" fmla="*/ 0 h 2449001"/>
              <a:gd name="connsiteX17" fmla="*/ 689036 w 798902"/>
              <a:gd name="connsiteY17" fmla="*/ 962108 h 2449001"/>
              <a:gd name="connsiteX18" fmla="*/ 724816 w 798902"/>
              <a:gd name="connsiteY18" fmla="*/ 1307990 h 2449001"/>
              <a:gd name="connsiteX19" fmla="*/ 414715 w 798902"/>
              <a:gd name="connsiteY19" fmla="*/ 1268233 h 2449001"/>
              <a:gd name="connsiteX20" fmla="*/ 104615 w 798902"/>
              <a:gd name="connsiteY20" fmla="*/ 1288111 h 2449001"/>
              <a:gd name="connsiteX21" fmla="*/ 124493 w 798902"/>
              <a:gd name="connsiteY21" fmla="*/ 1017766 h 2449001"/>
              <a:gd name="connsiteX22" fmla="*/ 243762 w 798902"/>
              <a:gd name="connsiteY22" fmla="*/ 0 h 2449001"/>
              <a:gd name="connsiteX0" fmla="*/ 430619 w 784764"/>
              <a:gd name="connsiteY0" fmla="*/ 1331843 h 2449001"/>
              <a:gd name="connsiteX1" fmla="*/ 541938 w 784764"/>
              <a:gd name="connsiteY1" fmla="*/ 1379551 h 2449001"/>
              <a:gd name="connsiteX2" fmla="*/ 763368 w 784764"/>
              <a:gd name="connsiteY2" fmla="*/ 1406369 h 2449001"/>
              <a:gd name="connsiteX3" fmla="*/ 625426 w 784764"/>
              <a:gd name="connsiteY3" fmla="*/ 1741335 h 2449001"/>
              <a:gd name="connsiteX4" fmla="*/ 609523 w 784764"/>
              <a:gd name="connsiteY4" fmla="*/ 2441050 h 2449001"/>
              <a:gd name="connsiteX5" fmla="*/ 319301 w 784764"/>
              <a:gd name="connsiteY5" fmla="*/ 2445025 h 2449001"/>
              <a:gd name="connsiteX6" fmla="*/ 211958 w 784764"/>
              <a:gd name="connsiteY6" fmla="*/ 1673750 h 2449001"/>
              <a:gd name="connsiteX7" fmla="*/ 207983 w 784764"/>
              <a:gd name="connsiteY7" fmla="*/ 2441050 h 2449001"/>
              <a:gd name="connsiteX8" fmla="*/ 136421 w 784764"/>
              <a:gd name="connsiteY8" fmla="*/ 2449001 h 2449001"/>
              <a:gd name="connsiteX9" fmla="*/ 5224 w 784764"/>
              <a:gd name="connsiteY9" fmla="*/ 1701579 h 2449001"/>
              <a:gd name="connsiteX10" fmla="*/ 37029 w 784764"/>
              <a:gd name="connsiteY10" fmla="*/ 1582309 h 2449001"/>
              <a:gd name="connsiteX11" fmla="*/ 76786 w 784764"/>
              <a:gd name="connsiteY11" fmla="*/ 1566407 h 2449001"/>
              <a:gd name="connsiteX12" fmla="*/ 89266 w 784764"/>
              <a:gd name="connsiteY12" fmla="*/ 1389262 h 2449001"/>
              <a:gd name="connsiteX13" fmla="*/ 339179 w 784764"/>
              <a:gd name="connsiteY13" fmla="*/ 1375575 h 2449001"/>
              <a:gd name="connsiteX14" fmla="*/ 430619 w 784764"/>
              <a:gd name="connsiteY14" fmla="*/ 1331843 h 2449001"/>
              <a:gd name="connsiteX15" fmla="*/ 243762 w 784764"/>
              <a:gd name="connsiteY15" fmla="*/ 0 h 2449001"/>
              <a:gd name="connsiteX16" fmla="*/ 557838 w 784764"/>
              <a:gd name="connsiteY16" fmla="*/ 0 h 2449001"/>
              <a:gd name="connsiteX17" fmla="*/ 689036 w 784764"/>
              <a:gd name="connsiteY17" fmla="*/ 962108 h 2449001"/>
              <a:gd name="connsiteX18" fmla="*/ 724816 w 784764"/>
              <a:gd name="connsiteY18" fmla="*/ 1307990 h 2449001"/>
              <a:gd name="connsiteX19" fmla="*/ 414715 w 784764"/>
              <a:gd name="connsiteY19" fmla="*/ 1268233 h 2449001"/>
              <a:gd name="connsiteX20" fmla="*/ 104615 w 784764"/>
              <a:gd name="connsiteY20" fmla="*/ 1288111 h 2449001"/>
              <a:gd name="connsiteX21" fmla="*/ 124493 w 784764"/>
              <a:gd name="connsiteY21" fmla="*/ 1017766 h 2449001"/>
              <a:gd name="connsiteX22" fmla="*/ 243762 w 784764"/>
              <a:gd name="connsiteY22" fmla="*/ 0 h 2449001"/>
              <a:gd name="connsiteX0" fmla="*/ 430619 w 784764"/>
              <a:gd name="connsiteY0" fmla="*/ 1331843 h 2449001"/>
              <a:gd name="connsiteX1" fmla="*/ 541938 w 784764"/>
              <a:gd name="connsiteY1" fmla="*/ 1379551 h 2449001"/>
              <a:gd name="connsiteX2" fmla="*/ 763368 w 784764"/>
              <a:gd name="connsiteY2" fmla="*/ 1406369 h 2449001"/>
              <a:gd name="connsiteX3" fmla="*/ 625426 w 784764"/>
              <a:gd name="connsiteY3" fmla="*/ 1741335 h 2449001"/>
              <a:gd name="connsiteX4" fmla="*/ 609523 w 784764"/>
              <a:gd name="connsiteY4" fmla="*/ 2441050 h 2449001"/>
              <a:gd name="connsiteX5" fmla="*/ 319301 w 784764"/>
              <a:gd name="connsiteY5" fmla="*/ 2445025 h 2449001"/>
              <a:gd name="connsiteX6" fmla="*/ 211958 w 784764"/>
              <a:gd name="connsiteY6" fmla="*/ 1673750 h 2449001"/>
              <a:gd name="connsiteX7" fmla="*/ 207983 w 784764"/>
              <a:gd name="connsiteY7" fmla="*/ 2441050 h 2449001"/>
              <a:gd name="connsiteX8" fmla="*/ 136421 w 784764"/>
              <a:gd name="connsiteY8" fmla="*/ 2449001 h 2449001"/>
              <a:gd name="connsiteX9" fmla="*/ 5224 w 784764"/>
              <a:gd name="connsiteY9" fmla="*/ 1701579 h 2449001"/>
              <a:gd name="connsiteX10" fmla="*/ 37029 w 784764"/>
              <a:gd name="connsiteY10" fmla="*/ 1582309 h 2449001"/>
              <a:gd name="connsiteX11" fmla="*/ 76786 w 784764"/>
              <a:gd name="connsiteY11" fmla="*/ 1566407 h 2449001"/>
              <a:gd name="connsiteX12" fmla="*/ 89266 w 784764"/>
              <a:gd name="connsiteY12" fmla="*/ 1389262 h 2449001"/>
              <a:gd name="connsiteX13" fmla="*/ 339179 w 784764"/>
              <a:gd name="connsiteY13" fmla="*/ 1375575 h 2449001"/>
              <a:gd name="connsiteX14" fmla="*/ 430619 w 784764"/>
              <a:gd name="connsiteY14" fmla="*/ 1331843 h 2449001"/>
              <a:gd name="connsiteX15" fmla="*/ 243762 w 784764"/>
              <a:gd name="connsiteY15" fmla="*/ 0 h 2449001"/>
              <a:gd name="connsiteX16" fmla="*/ 557838 w 784764"/>
              <a:gd name="connsiteY16" fmla="*/ 0 h 2449001"/>
              <a:gd name="connsiteX17" fmla="*/ 689036 w 784764"/>
              <a:gd name="connsiteY17" fmla="*/ 962108 h 2449001"/>
              <a:gd name="connsiteX18" fmla="*/ 724816 w 784764"/>
              <a:gd name="connsiteY18" fmla="*/ 1307990 h 2449001"/>
              <a:gd name="connsiteX19" fmla="*/ 414715 w 784764"/>
              <a:gd name="connsiteY19" fmla="*/ 1268233 h 2449001"/>
              <a:gd name="connsiteX20" fmla="*/ 104615 w 784764"/>
              <a:gd name="connsiteY20" fmla="*/ 1288111 h 2449001"/>
              <a:gd name="connsiteX21" fmla="*/ 124493 w 784764"/>
              <a:gd name="connsiteY21" fmla="*/ 1017766 h 2449001"/>
              <a:gd name="connsiteX22" fmla="*/ 243762 w 784764"/>
              <a:gd name="connsiteY22" fmla="*/ 0 h 2449001"/>
              <a:gd name="connsiteX0" fmla="*/ 430619 w 784764"/>
              <a:gd name="connsiteY0" fmla="*/ 1331843 h 2449001"/>
              <a:gd name="connsiteX1" fmla="*/ 541938 w 784764"/>
              <a:gd name="connsiteY1" fmla="*/ 1379551 h 2449001"/>
              <a:gd name="connsiteX2" fmla="*/ 763368 w 784764"/>
              <a:gd name="connsiteY2" fmla="*/ 1406369 h 2449001"/>
              <a:gd name="connsiteX3" fmla="*/ 625426 w 784764"/>
              <a:gd name="connsiteY3" fmla="*/ 1741335 h 2449001"/>
              <a:gd name="connsiteX4" fmla="*/ 609523 w 784764"/>
              <a:gd name="connsiteY4" fmla="*/ 2441050 h 2449001"/>
              <a:gd name="connsiteX5" fmla="*/ 319301 w 784764"/>
              <a:gd name="connsiteY5" fmla="*/ 2445025 h 2449001"/>
              <a:gd name="connsiteX6" fmla="*/ 211958 w 784764"/>
              <a:gd name="connsiteY6" fmla="*/ 1673750 h 2449001"/>
              <a:gd name="connsiteX7" fmla="*/ 207983 w 784764"/>
              <a:gd name="connsiteY7" fmla="*/ 2441050 h 2449001"/>
              <a:gd name="connsiteX8" fmla="*/ 136421 w 784764"/>
              <a:gd name="connsiteY8" fmla="*/ 2449001 h 2449001"/>
              <a:gd name="connsiteX9" fmla="*/ 5224 w 784764"/>
              <a:gd name="connsiteY9" fmla="*/ 1701579 h 2449001"/>
              <a:gd name="connsiteX10" fmla="*/ 37029 w 784764"/>
              <a:gd name="connsiteY10" fmla="*/ 1582309 h 2449001"/>
              <a:gd name="connsiteX11" fmla="*/ 76786 w 784764"/>
              <a:gd name="connsiteY11" fmla="*/ 1566407 h 2449001"/>
              <a:gd name="connsiteX12" fmla="*/ 89266 w 784764"/>
              <a:gd name="connsiteY12" fmla="*/ 1389262 h 2449001"/>
              <a:gd name="connsiteX13" fmla="*/ 339179 w 784764"/>
              <a:gd name="connsiteY13" fmla="*/ 1375575 h 2449001"/>
              <a:gd name="connsiteX14" fmla="*/ 430619 w 784764"/>
              <a:gd name="connsiteY14" fmla="*/ 1331843 h 2449001"/>
              <a:gd name="connsiteX15" fmla="*/ 243762 w 784764"/>
              <a:gd name="connsiteY15" fmla="*/ 0 h 2449001"/>
              <a:gd name="connsiteX16" fmla="*/ 557838 w 784764"/>
              <a:gd name="connsiteY16" fmla="*/ 0 h 2449001"/>
              <a:gd name="connsiteX17" fmla="*/ 689036 w 784764"/>
              <a:gd name="connsiteY17" fmla="*/ 962108 h 2449001"/>
              <a:gd name="connsiteX18" fmla="*/ 724816 w 784764"/>
              <a:gd name="connsiteY18" fmla="*/ 1307990 h 2449001"/>
              <a:gd name="connsiteX19" fmla="*/ 414715 w 784764"/>
              <a:gd name="connsiteY19" fmla="*/ 1268233 h 2449001"/>
              <a:gd name="connsiteX20" fmla="*/ 104615 w 784764"/>
              <a:gd name="connsiteY20" fmla="*/ 1288111 h 2449001"/>
              <a:gd name="connsiteX21" fmla="*/ 124493 w 784764"/>
              <a:gd name="connsiteY21" fmla="*/ 1017766 h 2449001"/>
              <a:gd name="connsiteX22" fmla="*/ 243762 w 784764"/>
              <a:gd name="connsiteY22" fmla="*/ 0 h 2449001"/>
              <a:gd name="connsiteX0" fmla="*/ 430997 w 785142"/>
              <a:gd name="connsiteY0" fmla="*/ 1331843 h 2449001"/>
              <a:gd name="connsiteX1" fmla="*/ 542316 w 785142"/>
              <a:gd name="connsiteY1" fmla="*/ 1379551 h 2449001"/>
              <a:gd name="connsiteX2" fmla="*/ 763746 w 785142"/>
              <a:gd name="connsiteY2" fmla="*/ 1406369 h 2449001"/>
              <a:gd name="connsiteX3" fmla="*/ 625804 w 785142"/>
              <a:gd name="connsiteY3" fmla="*/ 1741335 h 2449001"/>
              <a:gd name="connsiteX4" fmla="*/ 609901 w 785142"/>
              <a:gd name="connsiteY4" fmla="*/ 2441050 h 2449001"/>
              <a:gd name="connsiteX5" fmla="*/ 319679 w 785142"/>
              <a:gd name="connsiteY5" fmla="*/ 2445025 h 2449001"/>
              <a:gd name="connsiteX6" fmla="*/ 212336 w 785142"/>
              <a:gd name="connsiteY6" fmla="*/ 1673750 h 2449001"/>
              <a:gd name="connsiteX7" fmla="*/ 208361 w 785142"/>
              <a:gd name="connsiteY7" fmla="*/ 2441050 h 2449001"/>
              <a:gd name="connsiteX8" fmla="*/ 136799 w 785142"/>
              <a:gd name="connsiteY8" fmla="*/ 2449001 h 2449001"/>
              <a:gd name="connsiteX9" fmla="*/ 5602 w 785142"/>
              <a:gd name="connsiteY9" fmla="*/ 1701579 h 2449001"/>
              <a:gd name="connsiteX10" fmla="*/ 37407 w 785142"/>
              <a:gd name="connsiteY10" fmla="*/ 1582309 h 2449001"/>
              <a:gd name="connsiteX11" fmla="*/ 101115 w 785142"/>
              <a:gd name="connsiteY11" fmla="*/ 1597201 h 2449001"/>
              <a:gd name="connsiteX12" fmla="*/ 89644 w 785142"/>
              <a:gd name="connsiteY12" fmla="*/ 1389262 h 2449001"/>
              <a:gd name="connsiteX13" fmla="*/ 339557 w 785142"/>
              <a:gd name="connsiteY13" fmla="*/ 1375575 h 2449001"/>
              <a:gd name="connsiteX14" fmla="*/ 430997 w 785142"/>
              <a:gd name="connsiteY14" fmla="*/ 1331843 h 2449001"/>
              <a:gd name="connsiteX15" fmla="*/ 244140 w 785142"/>
              <a:gd name="connsiteY15" fmla="*/ 0 h 2449001"/>
              <a:gd name="connsiteX16" fmla="*/ 558216 w 785142"/>
              <a:gd name="connsiteY16" fmla="*/ 0 h 2449001"/>
              <a:gd name="connsiteX17" fmla="*/ 689414 w 785142"/>
              <a:gd name="connsiteY17" fmla="*/ 962108 h 2449001"/>
              <a:gd name="connsiteX18" fmla="*/ 725194 w 785142"/>
              <a:gd name="connsiteY18" fmla="*/ 1307990 h 2449001"/>
              <a:gd name="connsiteX19" fmla="*/ 415093 w 785142"/>
              <a:gd name="connsiteY19" fmla="*/ 1268233 h 2449001"/>
              <a:gd name="connsiteX20" fmla="*/ 104993 w 785142"/>
              <a:gd name="connsiteY20" fmla="*/ 1288111 h 2449001"/>
              <a:gd name="connsiteX21" fmla="*/ 124871 w 785142"/>
              <a:gd name="connsiteY21" fmla="*/ 1017766 h 2449001"/>
              <a:gd name="connsiteX22" fmla="*/ 244140 w 785142"/>
              <a:gd name="connsiteY22" fmla="*/ 0 h 2449001"/>
              <a:gd name="connsiteX0" fmla="*/ 430997 w 785142"/>
              <a:gd name="connsiteY0" fmla="*/ 1331843 h 2449001"/>
              <a:gd name="connsiteX1" fmla="*/ 542316 w 785142"/>
              <a:gd name="connsiteY1" fmla="*/ 1379551 h 2449001"/>
              <a:gd name="connsiteX2" fmla="*/ 763746 w 785142"/>
              <a:gd name="connsiteY2" fmla="*/ 1406369 h 2449001"/>
              <a:gd name="connsiteX3" fmla="*/ 625804 w 785142"/>
              <a:gd name="connsiteY3" fmla="*/ 1741335 h 2449001"/>
              <a:gd name="connsiteX4" fmla="*/ 609901 w 785142"/>
              <a:gd name="connsiteY4" fmla="*/ 2441050 h 2449001"/>
              <a:gd name="connsiteX5" fmla="*/ 319679 w 785142"/>
              <a:gd name="connsiteY5" fmla="*/ 2445025 h 2449001"/>
              <a:gd name="connsiteX6" fmla="*/ 212336 w 785142"/>
              <a:gd name="connsiteY6" fmla="*/ 1673750 h 2449001"/>
              <a:gd name="connsiteX7" fmla="*/ 208361 w 785142"/>
              <a:gd name="connsiteY7" fmla="*/ 2441050 h 2449001"/>
              <a:gd name="connsiteX8" fmla="*/ 136799 w 785142"/>
              <a:gd name="connsiteY8" fmla="*/ 2449001 h 2449001"/>
              <a:gd name="connsiteX9" fmla="*/ 5602 w 785142"/>
              <a:gd name="connsiteY9" fmla="*/ 1701579 h 2449001"/>
              <a:gd name="connsiteX10" fmla="*/ 37407 w 785142"/>
              <a:gd name="connsiteY10" fmla="*/ 1582309 h 2449001"/>
              <a:gd name="connsiteX11" fmla="*/ 101115 w 785142"/>
              <a:gd name="connsiteY11" fmla="*/ 1597201 h 2449001"/>
              <a:gd name="connsiteX12" fmla="*/ 89644 w 785142"/>
              <a:gd name="connsiteY12" fmla="*/ 1389262 h 2449001"/>
              <a:gd name="connsiteX13" fmla="*/ 339557 w 785142"/>
              <a:gd name="connsiteY13" fmla="*/ 1375575 h 2449001"/>
              <a:gd name="connsiteX14" fmla="*/ 430997 w 785142"/>
              <a:gd name="connsiteY14" fmla="*/ 1331843 h 2449001"/>
              <a:gd name="connsiteX15" fmla="*/ 244140 w 785142"/>
              <a:gd name="connsiteY15" fmla="*/ 0 h 2449001"/>
              <a:gd name="connsiteX16" fmla="*/ 558216 w 785142"/>
              <a:gd name="connsiteY16" fmla="*/ 0 h 2449001"/>
              <a:gd name="connsiteX17" fmla="*/ 689414 w 785142"/>
              <a:gd name="connsiteY17" fmla="*/ 962108 h 2449001"/>
              <a:gd name="connsiteX18" fmla="*/ 725194 w 785142"/>
              <a:gd name="connsiteY18" fmla="*/ 1307990 h 2449001"/>
              <a:gd name="connsiteX19" fmla="*/ 415093 w 785142"/>
              <a:gd name="connsiteY19" fmla="*/ 1268233 h 2449001"/>
              <a:gd name="connsiteX20" fmla="*/ 104993 w 785142"/>
              <a:gd name="connsiteY20" fmla="*/ 1288111 h 2449001"/>
              <a:gd name="connsiteX21" fmla="*/ 124871 w 785142"/>
              <a:gd name="connsiteY21" fmla="*/ 1017766 h 2449001"/>
              <a:gd name="connsiteX22" fmla="*/ 244140 w 785142"/>
              <a:gd name="connsiteY22" fmla="*/ 0 h 2449001"/>
              <a:gd name="connsiteX0" fmla="*/ 425685 w 779830"/>
              <a:gd name="connsiteY0" fmla="*/ 1331843 h 2449001"/>
              <a:gd name="connsiteX1" fmla="*/ 537004 w 779830"/>
              <a:gd name="connsiteY1" fmla="*/ 1379551 h 2449001"/>
              <a:gd name="connsiteX2" fmla="*/ 758434 w 779830"/>
              <a:gd name="connsiteY2" fmla="*/ 1406369 h 2449001"/>
              <a:gd name="connsiteX3" fmla="*/ 620492 w 779830"/>
              <a:gd name="connsiteY3" fmla="*/ 1741335 h 2449001"/>
              <a:gd name="connsiteX4" fmla="*/ 604589 w 779830"/>
              <a:gd name="connsiteY4" fmla="*/ 2441050 h 2449001"/>
              <a:gd name="connsiteX5" fmla="*/ 314367 w 779830"/>
              <a:gd name="connsiteY5" fmla="*/ 2445025 h 2449001"/>
              <a:gd name="connsiteX6" fmla="*/ 207024 w 779830"/>
              <a:gd name="connsiteY6" fmla="*/ 1673750 h 2449001"/>
              <a:gd name="connsiteX7" fmla="*/ 203049 w 779830"/>
              <a:gd name="connsiteY7" fmla="*/ 2441050 h 2449001"/>
              <a:gd name="connsiteX8" fmla="*/ 131487 w 779830"/>
              <a:gd name="connsiteY8" fmla="*/ 2449001 h 2449001"/>
              <a:gd name="connsiteX9" fmla="*/ 290 w 779830"/>
              <a:gd name="connsiteY9" fmla="*/ 1701579 h 2449001"/>
              <a:gd name="connsiteX10" fmla="*/ 95803 w 779830"/>
              <a:gd name="connsiteY10" fmla="*/ 1597201 h 2449001"/>
              <a:gd name="connsiteX11" fmla="*/ 84332 w 779830"/>
              <a:gd name="connsiteY11" fmla="*/ 1389262 h 2449001"/>
              <a:gd name="connsiteX12" fmla="*/ 334245 w 779830"/>
              <a:gd name="connsiteY12" fmla="*/ 1375575 h 2449001"/>
              <a:gd name="connsiteX13" fmla="*/ 425685 w 779830"/>
              <a:gd name="connsiteY13" fmla="*/ 1331843 h 2449001"/>
              <a:gd name="connsiteX14" fmla="*/ 238828 w 779830"/>
              <a:gd name="connsiteY14" fmla="*/ 0 h 2449001"/>
              <a:gd name="connsiteX15" fmla="*/ 552904 w 779830"/>
              <a:gd name="connsiteY15" fmla="*/ 0 h 2449001"/>
              <a:gd name="connsiteX16" fmla="*/ 684102 w 779830"/>
              <a:gd name="connsiteY16" fmla="*/ 962108 h 2449001"/>
              <a:gd name="connsiteX17" fmla="*/ 719882 w 779830"/>
              <a:gd name="connsiteY17" fmla="*/ 1307990 h 2449001"/>
              <a:gd name="connsiteX18" fmla="*/ 409781 w 779830"/>
              <a:gd name="connsiteY18" fmla="*/ 1268233 h 2449001"/>
              <a:gd name="connsiteX19" fmla="*/ 99681 w 779830"/>
              <a:gd name="connsiteY19" fmla="*/ 1288111 h 2449001"/>
              <a:gd name="connsiteX20" fmla="*/ 119559 w 779830"/>
              <a:gd name="connsiteY20" fmla="*/ 1017766 h 2449001"/>
              <a:gd name="connsiteX21" fmla="*/ 238828 w 779830"/>
              <a:gd name="connsiteY21" fmla="*/ 0 h 2449001"/>
              <a:gd name="connsiteX0" fmla="*/ 425766 w 779911"/>
              <a:gd name="connsiteY0" fmla="*/ 1331843 h 2449001"/>
              <a:gd name="connsiteX1" fmla="*/ 537085 w 779911"/>
              <a:gd name="connsiteY1" fmla="*/ 1379551 h 2449001"/>
              <a:gd name="connsiteX2" fmla="*/ 758515 w 779911"/>
              <a:gd name="connsiteY2" fmla="*/ 1406369 h 2449001"/>
              <a:gd name="connsiteX3" fmla="*/ 620573 w 779911"/>
              <a:gd name="connsiteY3" fmla="*/ 1741335 h 2449001"/>
              <a:gd name="connsiteX4" fmla="*/ 604670 w 779911"/>
              <a:gd name="connsiteY4" fmla="*/ 2441050 h 2449001"/>
              <a:gd name="connsiteX5" fmla="*/ 314448 w 779911"/>
              <a:gd name="connsiteY5" fmla="*/ 2445025 h 2449001"/>
              <a:gd name="connsiteX6" fmla="*/ 207105 w 779911"/>
              <a:gd name="connsiteY6" fmla="*/ 1673750 h 2449001"/>
              <a:gd name="connsiteX7" fmla="*/ 203130 w 779911"/>
              <a:gd name="connsiteY7" fmla="*/ 2441050 h 2449001"/>
              <a:gd name="connsiteX8" fmla="*/ 131568 w 779911"/>
              <a:gd name="connsiteY8" fmla="*/ 2449001 h 2449001"/>
              <a:gd name="connsiteX9" fmla="*/ 371 w 779911"/>
              <a:gd name="connsiteY9" fmla="*/ 1701579 h 2449001"/>
              <a:gd name="connsiteX10" fmla="*/ 95884 w 779911"/>
              <a:gd name="connsiteY10" fmla="*/ 1597201 h 2449001"/>
              <a:gd name="connsiteX11" fmla="*/ 84413 w 779911"/>
              <a:gd name="connsiteY11" fmla="*/ 1389262 h 2449001"/>
              <a:gd name="connsiteX12" fmla="*/ 334326 w 779911"/>
              <a:gd name="connsiteY12" fmla="*/ 1375575 h 2449001"/>
              <a:gd name="connsiteX13" fmla="*/ 425766 w 779911"/>
              <a:gd name="connsiteY13" fmla="*/ 1331843 h 2449001"/>
              <a:gd name="connsiteX14" fmla="*/ 238909 w 779911"/>
              <a:gd name="connsiteY14" fmla="*/ 0 h 2449001"/>
              <a:gd name="connsiteX15" fmla="*/ 552985 w 779911"/>
              <a:gd name="connsiteY15" fmla="*/ 0 h 2449001"/>
              <a:gd name="connsiteX16" fmla="*/ 684183 w 779911"/>
              <a:gd name="connsiteY16" fmla="*/ 962108 h 2449001"/>
              <a:gd name="connsiteX17" fmla="*/ 719963 w 779911"/>
              <a:gd name="connsiteY17" fmla="*/ 1307990 h 2449001"/>
              <a:gd name="connsiteX18" fmla="*/ 409862 w 779911"/>
              <a:gd name="connsiteY18" fmla="*/ 1268233 h 2449001"/>
              <a:gd name="connsiteX19" fmla="*/ 99762 w 779911"/>
              <a:gd name="connsiteY19" fmla="*/ 1288111 h 2449001"/>
              <a:gd name="connsiteX20" fmla="*/ 119640 w 779911"/>
              <a:gd name="connsiteY20" fmla="*/ 1017766 h 2449001"/>
              <a:gd name="connsiteX21" fmla="*/ 238909 w 779911"/>
              <a:gd name="connsiteY21" fmla="*/ 0 h 2449001"/>
              <a:gd name="connsiteX0" fmla="*/ 425696 w 779841"/>
              <a:gd name="connsiteY0" fmla="*/ 1331843 h 2449001"/>
              <a:gd name="connsiteX1" fmla="*/ 537015 w 779841"/>
              <a:gd name="connsiteY1" fmla="*/ 1379551 h 2449001"/>
              <a:gd name="connsiteX2" fmla="*/ 758445 w 779841"/>
              <a:gd name="connsiteY2" fmla="*/ 1406369 h 2449001"/>
              <a:gd name="connsiteX3" fmla="*/ 620503 w 779841"/>
              <a:gd name="connsiteY3" fmla="*/ 1741335 h 2449001"/>
              <a:gd name="connsiteX4" fmla="*/ 604600 w 779841"/>
              <a:gd name="connsiteY4" fmla="*/ 2441050 h 2449001"/>
              <a:gd name="connsiteX5" fmla="*/ 314378 w 779841"/>
              <a:gd name="connsiteY5" fmla="*/ 2445025 h 2449001"/>
              <a:gd name="connsiteX6" fmla="*/ 207035 w 779841"/>
              <a:gd name="connsiteY6" fmla="*/ 1673750 h 2449001"/>
              <a:gd name="connsiteX7" fmla="*/ 203060 w 779841"/>
              <a:gd name="connsiteY7" fmla="*/ 2441050 h 2449001"/>
              <a:gd name="connsiteX8" fmla="*/ 131498 w 779841"/>
              <a:gd name="connsiteY8" fmla="*/ 2449001 h 2449001"/>
              <a:gd name="connsiteX9" fmla="*/ 301 w 779841"/>
              <a:gd name="connsiteY9" fmla="*/ 1701579 h 2449001"/>
              <a:gd name="connsiteX10" fmla="*/ 95814 w 779841"/>
              <a:gd name="connsiteY10" fmla="*/ 1597201 h 2449001"/>
              <a:gd name="connsiteX11" fmla="*/ 84343 w 779841"/>
              <a:gd name="connsiteY11" fmla="*/ 1389262 h 2449001"/>
              <a:gd name="connsiteX12" fmla="*/ 334256 w 779841"/>
              <a:gd name="connsiteY12" fmla="*/ 1375575 h 2449001"/>
              <a:gd name="connsiteX13" fmla="*/ 425696 w 779841"/>
              <a:gd name="connsiteY13" fmla="*/ 1331843 h 2449001"/>
              <a:gd name="connsiteX14" fmla="*/ 238839 w 779841"/>
              <a:gd name="connsiteY14" fmla="*/ 0 h 2449001"/>
              <a:gd name="connsiteX15" fmla="*/ 552915 w 779841"/>
              <a:gd name="connsiteY15" fmla="*/ 0 h 2449001"/>
              <a:gd name="connsiteX16" fmla="*/ 684113 w 779841"/>
              <a:gd name="connsiteY16" fmla="*/ 962108 h 2449001"/>
              <a:gd name="connsiteX17" fmla="*/ 719893 w 779841"/>
              <a:gd name="connsiteY17" fmla="*/ 1307990 h 2449001"/>
              <a:gd name="connsiteX18" fmla="*/ 409792 w 779841"/>
              <a:gd name="connsiteY18" fmla="*/ 1268233 h 2449001"/>
              <a:gd name="connsiteX19" fmla="*/ 99692 w 779841"/>
              <a:gd name="connsiteY19" fmla="*/ 1288111 h 2449001"/>
              <a:gd name="connsiteX20" fmla="*/ 119570 w 779841"/>
              <a:gd name="connsiteY20" fmla="*/ 1017766 h 2449001"/>
              <a:gd name="connsiteX21" fmla="*/ 238839 w 779841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38839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19570 w 794874"/>
              <a:gd name="connsiteY20" fmla="*/ 1017766 h 2449001"/>
              <a:gd name="connsiteX21" fmla="*/ 238839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38839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38839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38839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38839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70023 w 794874"/>
              <a:gd name="connsiteY15" fmla="*/ 3422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70023 w 794874"/>
              <a:gd name="connsiteY15" fmla="*/ 3422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70023 w 794874"/>
              <a:gd name="connsiteY15" fmla="*/ 3422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1314"/>
              <a:gd name="connsiteY0" fmla="*/ 1331843 h 2449001"/>
              <a:gd name="connsiteX1" fmla="*/ 537015 w 791314"/>
              <a:gd name="connsiteY1" fmla="*/ 1379551 h 2449001"/>
              <a:gd name="connsiteX2" fmla="*/ 758445 w 791314"/>
              <a:gd name="connsiteY2" fmla="*/ 1406369 h 2449001"/>
              <a:gd name="connsiteX3" fmla="*/ 620503 w 791314"/>
              <a:gd name="connsiteY3" fmla="*/ 1741335 h 2449001"/>
              <a:gd name="connsiteX4" fmla="*/ 604600 w 791314"/>
              <a:gd name="connsiteY4" fmla="*/ 2441050 h 2449001"/>
              <a:gd name="connsiteX5" fmla="*/ 314378 w 791314"/>
              <a:gd name="connsiteY5" fmla="*/ 2445025 h 2449001"/>
              <a:gd name="connsiteX6" fmla="*/ 207035 w 791314"/>
              <a:gd name="connsiteY6" fmla="*/ 1673750 h 2449001"/>
              <a:gd name="connsiteX7" fmla="*/ 203060 w 791314"/>
              <a:gd name="connsiteY7" fmla="*/ 2441050 h 2449001"/>
              <a:gd name="connsiteX8" fmla="*/ 131498 w 791314"/>
              <a:gd name="connsiteY8" fmla="*/ 2449001 h 2449001"/>
              <a:gd name="connsiteX9" fmla="*/ 301 w 791314"/>
              <a:gd name="connsiteY9" fmla="*/ 1701579 h 2449001"/>
              <a:gd name="connsiteX10" fmla="*/ 95814 w 791314"/>
              <a:gd name="connsiteY10" fmla="*/ 1597201 h 2449001"/>
              <a:gd name="connsiteX11" fmla="*/ 84343 w 791314"/>
              <a:gd name="connsiteY11" fmla="*/ 1389262 h 2449001"/>
              <a:gd name="connsiteX12" fmla="*/ 334256 w 791314"/>
              <a:gd name="connsiteY12" fmla="*/ 1375575 h 2449001"/>
              <a:gd name="connsiteX13" fmla="*/ 425696 w 791314"/>
              <a:gd name="connsiteY13" fmla="*/ 1331843 h 2449001"/>
              <a:gd name="connsiteX14" fmla="*/ 218310 w 791314"/>
              <a:gd name="connsiteY14" fmla="*/ 0 h 2449001"/>
              <a:gd name="connsiteX15" fmla="*/ 570023 w 791314"/>
              <a:gd name="connsiteY15" fmla="*/ 3422 h 2449001"/>
              <a:gd name="connsiteX16" fmla="*/ 677271 w 791314"/>
              <a:gd name="connsiteY16" fmla="*/ 938156 h 2449001"/>
              <a:gd name="connsiteX17" fmla="*/ 719893 w 791314"/>
              <a:gd name="connsiteY17" fmla="*/ 1307990 h 2449001"/>
              <a:gd name="connsiteX18" fmla="*/ 409792 w 791314"/>
              <a:gd name="connsiteY18" fmla="*/ 1268233 h 2449001"/>
              <a:gd name="connsiteX19" fmla="*/ 99692 w 791314"/>
              <a:gd name="connsiteY19" fmla="*/ 1288111 h 2449001"/>
              <a:gd name="connsiteX20" fmla="*/ 133257 w 791314"/>
              <a:gd name="connsiteY20" fmla="*/ 945913 h 2449001"/>
              <a:gd name="connsiteX21" fmla="*/ 218310 w 791314"/>
              <a:gd name="connsiteY21" fmla="*/ 0 h 2449001"/>
              <a:gd name="connsiteX0" fmla="*/ 425696 w 791740"/>
              <a:gd name="connsiteY0" fmla="*/ 1331843 h 2449001"/>
              <a:gd name="connsiteX1" fmla="*/ 537015 w 791740"/>
              <a:gd name="connsiteY1" fmla="*/ 1379551 h 2449001"/>
              <a:gd name="connsiteX2" fmla="*/ 775553 w 791740"/>
              <a:gd name="connsiteY2" fmla="*/ 1406369 h 2449001"/>
              <a:gd name="connsiteX3" fmla="*/ 620503 w 791740"/>
              <a:gd name="connsiteY3" fmla="*/ 1741335 h 2449001"/>
              <a:gd name="connsiteX4" fmla="*/ 604600 w 791740"/>
              <a:gd name="connsiteY4" fmla="*/ 2441050 h 2449001"/>
              <a:gd name="connsiteX5" fmla="*/ 314378 w 791740"/>
              <a:gd name="connsiteY5" fmla="*/ 2445025 h 2449001"/>
              <a:gd name="connsiteX6" fmla="*/ 207035 w 791740"/>
              <a:gd name="connsiteY6" fmla="*/ 1673750 h 2449001"/>
              <a:gd name="connsiteX7" fmla="*/ 203060 w 791740"/>
              <a:gd name="connsiteY7" fmla="*/ 2441050 h 2449001"/>
              <a:gd name="connsiteX8" fmla="*/ 131498 w 791740"/>
              <a:gd name="connsiteY8" fmla="*/ 2449001 h 2449001"/>
              <a:gd name="connsiteX9" fmla="*/ 301 w 791740"/>
              <a:gd name="connsiteY9" fmla="*/ 1701579 h 2449001"/>
              <a:gd name="connsiteX10" fmla="*/ 95814 w 791740"/>
              <a:gd name="connsiteY10" fmla="*/ 1597201 h 2449001"/>
              <a:gd name="connsiteX11" fmla="*/ 84343 w 791740"/>
              <a:gd name="connsiteY11" fmla="*/ 1389262 h 2449001"/>
              <a:gd name="connsiteX12" fmla="*/ 334256 w 791740"/>
              <a:gd name="connsiteY12" fmla="*/ 1375575 h 2449001"/>
              <a:gd name="connsiteX13" fmla="*/ 425696 w 791740"/>
              <a:gd name="connsiteY13" fmla="*/ 1331843 h 2449001"/>
              <a:gd name="connsiteX14" fmla="*/ 218310 w 791740"/>
              <a:gd name="connsiteY14" fmla="*/ 0 h 2449001"/>
              <a:gd name="connsiteX15" fmla="*/ 570023 w 791740"/>
              <a:gd name="connsiteY15" fmla="*/ 3422 h 2449001"/>
              <a:gd name="connsiteX16" fmla="*/ 677271 w 791740"/>
              <a:gd name="connsiteY16" fmla="*/ 938156 h 2449001"/>
              <a:gd name="connsiteX17" fmla="*/ 719893 w 791740"/>
              <a:gd name="connsiteY17" fmla="*/ 1307990 h 2449001"/>
              <a:gd name="connsiteX18" fmla="*/ 409792 w 791740"/>
              <a:gd name="connsiteY18" fmla="*/ 1268233 h 2449001"/>
              <a:gd name="connsiteX19" fmla="*/ 99692 w 791740"/>
              <a:gd name="connsiteY19" fmla="*/ 1288111 h 2449001"/>
              <a:gd name="connsiteX20" fmla="*/ 133257 w 791740"/>
              <a:gd name="connsiteY20" fmla="*/ 945913 h 2449001"/>
              <a:gd name="connsiteX21" fmla="*/ 218310 w 791740"/>
              <a:gd name="connsiteY21" fmla="*/ 0 h 2449001"/>
              <a:gd name="connsiteX0" fmla="*/ 425696 w 798638"/>
              <a:gd name="connsiteY0" fmla="*/ 1331843 h 2449001"/>
              <a:gd name="connsiteX1" fmla="*/ 537015 w 798638"/>
              <a:gd name="connsiteY1" fmla="*/ 1379551 h 2449001"/>
              <a:gd name="connsiteX2" fmla="*/ 775553 w 798638"/>
              <a:gd name="connsiteY2" fmla="*/ 1406369 h 2449001"/>
              <a:gd name="connsiteX3" fmla="*/ 620503 w 798638"/>
              <a:gd name="connsiteY3" fmla="*/ 1741335 h 2449001"/>
              <a:gd name="connsiteX4" fmla="*/ 604600 w 798638"/>
              <a:gd name="connsiteY4" fmla="*/ 2441050 h 2449001"/>
              <a:gd name="connsiteX5" fmla="*/ 314378 w 798638"/>
              <a:gd name="connsiteY5" fmla="*/ 2445025 h 2449001"/>
              <a:gd name="connsiteX6" fmla="*/ 207035 w 798638"/>
              <a:gd name="connsiteY6" fmla="*/ 1673750 h 2449001"/>
              <a:gd name="connsiteX7" fmla="*/ 203060 w 798638"/>
              <a:gd name="connsiteY7" fmla="*/ 2441050 h 2449001"/>
              <a:gd name="connsiteX8" fmla="*/ 131498 w 798638"/>
              <a:gd name="connsiteY8" fmla="*/ 2449001 h 2449001"/>
              <a:gd name="connsiteX9" fmla="*/ 301 w 798638"/>
              <a:gd name="connsiteY9" fmla="*/ 1701579 h 2449001"/>
              <a:gd name="connsiteX10" fmla="*/ 95814 w 798638"/>
              <a:gd name="connsiteY10" fmla="*/ 1597201 h 2449001"/>
              <a:gd name="connsiteX11" fmla="*/ 84343 w 798638"/>
              <a:gd name="connsiteY11" fmla="*/ 1389262 h 2449001"/>
              <a:gd name="connsiteX12" fmla="*/ 334256 w 798638"/>
              <a:gd name="connsiteY12" fmla="*/ 1375575 h 2449001"/>
              <a:gd name="connsiteX13" fmla="*/ 425696 w 798638"/>
              <a:gd name="connsiteY13" fmla="*/ 1331843 h 2449001"/>
              <a:gd name="connsiteX14" fmla="*/ 218310 w 798638"/>
              <a:gd name="connsiteY14" fmla="*/ 0 h 2449001"/>
              <a:gd name="connsiteX15" fmla="*/ 570023 w 798638"/>
              <a:gd name="connsiteY15" fmla="*/ 3422 h 2449001"/>
              <a:gd name="connsiteX16" fmla="*/ 677271 w 798638"/>
              <a:gd name="connsiteY16" fmla="*/ 938156 h 2449001"/>
              <a:gd name="connsiteX17" fmla="*/ 719893 w 798638"/>
              <a:gd name="connsiteY17" fmla="*/ 1307990 h 2449001"/>
              <a:gd name="connsiteX18" fmla="*/ 409792 w 798638"/>
              <a:gd name="connsiteY18" fmla="*/ 1268233 h 2449001"/>
              <a:gd name="connsiteX19" fmla="*/ 99692 w 798638"/>
              <a:gd name="connsiteY19" fmla="*/ 1288111 h 2449001"/>
              <a:gd name="connsiteX20" fmla="*/ 133257 w 798638"/>
              <a:gd name="connsiteY20" fmla="*/ 945913 h 2449001"/>
              <a:gd name="connsiteX21" fmla="*/ 218310 w 798638"/>
              <a:gd name="connsiteY21" fmla="*/ 0 h 2449001"/>
              <a:gd name="connsiteX0" fmla="*/ 425696 w 798137"/>
              <a:gd name="connsiteY0" fmla="*/ 1331843 h 2449001"/>
              <a:gd name="connsiteX1" fmla="*/ 537015 w 798137"/>
              <a:gd name="connsiteY1" fmla="*/ 1379551 h 2449001"/>
              <a:gd name="connsiteX2" fmla="*/ 775553 w 798137"/>
              <a:gd name="connsiteY2" fmla="*/ 1406369 h 2449001"/>
              <a:gd name="connsiteX3" fmla="*/ 613659 w 798137"/>
              <a:gd name="connsiteY3" fmla="*/ 1785816 h 2449001"/>
              <a:gd name="connsiteX4" fmla="*/ 604600 w 798137"/>
              <a:gd name="connsiteY4" fmla="*/ 2441050 h 2449001"/>
              <a:gd name="connsiteX5" fmla="*/ 314378 w 798137"/>
              <a:gd name="connsiteY5" fmla="*/ 2445025 h 2449001"/>
              <a:gd name="connsiteX6" fmla="*/ 207035 w 798137"/>
              <a:gd name="connsiteY6" fmla="*/ 1673750 h 2449001"/>
              <a:gd name="connsiteX7" fmla="*/ 203060 w 798137"/>
              <a:gd name="connsiteY7" fmla="*/ 2441050 h 2449001"/>
              <a:gd name="connsiteX8" fmla="*/ 131498 w 798137"/>
              <a:gd name="connsiteY8" fmla="*/ 2449001 h 2449001"/>
              <a:gd name="connsiteX9" fmla="*/ 301 w 798137"/>
              <a:gd name="connsiteY9" fmla="*/ 1701579 h 2449001"/>
              <a:gd name="connsiteX10" fmla="*/ 95814 w 798137"/>
              <a:gd name="connsiteY10" fmla="*/ 1597201 h 2449001"/>
              <a:gd name="connsiteX11" fmla="*/ 84343 w 798137"/>
              <a:gd name="connsiteY11" fmla="*/ 1389262 h 2449001"/>
              <a:gd name="connsiteX12" fmla="*/ 334256 w 798137"/>
              <a:gd name="connsiteY12" fmla="*/ 1375575 h 2449001"/>
              <a:gd name="connsiteX13" fmla="*/ 425696 w 798137"/>
              <a:gd name="connsiteY13" fmla="*/ 1331843 h 2449001"/>
              <a:gd name="connsiteX14" fmla="*/ 218310 w 798137"/>
              <a:gd name="connsiteY14" fmla="*/ 0 h 2449001"/>
              <a:gd name="connsiteX15" fmla="*/ 570023 w 798137"/>
              <a:gd name="connsiteY15" fmla="*/ 3422 h 2449001"/>
              <a:gd name="connsiteX16" fmla="*/ 677271 w 798137"/>
              <a:gd name="connsiteY16" fmla="*/ 938156 h 2449001"/>
              <a:gd name="connsiteX17" fmla="*/ 719893 w 798137"/>
              <a:gd name="connsiteY17" fmla="*/ 1307990 h 2449001"/>
              <a:gd name="connsiteX18" fmla="*/ 409792 w 798137"/>
              <a:gd name="connsiteY18" fmla="*/ 1268233 h 2449001"/>
              <a:gd name="connsiteX19" fmla="*/ 99692 w 798137"/>
              <a:gd name="connsiteY19" fmla="*/ 1288111 h 2449001"/>
              <a:gd name="connsiteX20" fmla="*/ 133257 w 798137"/>
              <a:gd name="connsiteY20" fmla="*/ 945913 h 2449001"/>
              <a:gd name="connsiteX21" fmla="*/ 218310 w 798137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07035 w 797686"/>
              <a:gd name="connsiteY6" fmla="*/ 1673750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13878 w 797686"/>
              <a:gd name="connsiteY6" fmla="*/ 1707967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13878 w 797686"/>
              <a:gd name="connsiteY6" fmla="*/ 1707967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24143 w 797686"/>
              <a:gd name="connsiteY6" fmla="*/ 1721654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47 w 797637"/>
              <a:gd name="connsiteY0" fmla="*/ 1331843 h 2449001"/>
              <a:gd name="connsiteX1" fmla="*/ 536966 w 797637"/>
              <a:gd name="connsiteY1" fmla="*/ 1379551 h 2449001"/>
              <a:gd name="connsiteX2" fmla="*/ 775504 w 797637"/>
              <a:gd name="connsiteY2" fmla="*/ 1406369 h 2449001"/>
              <a:gd name="connsiteX3" fmla="*/ 613610 w 797637"/>
              <a:gd name="connsiteY3" fmla="*/ 1785816 h 2449001"/>
              <a:gd name="connsiteX4" fmla="*/ 604551 w 797637"/>
              <a:gd name="connsiteY4" fmla="*/ 2441050 h 2449001"/>
              <a:gd name="connsiteX5" fmla="*/ 314329 w 797637"/>
              <a:gd name="connsiteY5" fmla="*/ 2445025 h 2449001"/>
              <a:gd name="connsiteX6" fmla="*/ 224094 w 797637"/>
              <a:gd name="connsiteY6" fmla="*/ 1721654 h 2449001"/>
              <a:gd name="connsiteX7" fmla="*/ 203011 w 797637"/>
              <a:gd name="connsiteY7" fmla="*/ 2441050 h 2449001"/>
              <a:gd name="connsiteX8" fmla="*/ 131449 w 797637"/>
              <a:gd name="connsiteY8" fmla="*/ 2449001 h 2449001"/>
              <a:gd name="connsiteX9" fmla="*/ 252 w 797637"/>
              <a:gd name="connsiteY9" fmla="*/ 1701579 h 2449001"/>
              <a:gd name="connsiteX10" fmla="*/ 112873 w 797637"/>
              <a:gd name="connsiteY10" fmla="*/ 1641682 h 2449001"/>
              <a:gd name="connsiteX11" fmla="*/ 84294 w 797637"/>
              <a:gd name="connsiteY11" fmla="*/ 1389262 h 2449001"/>
              <a:gd name="connsiteX12" fmla="*/ 334207 w 797637"/>
              <a:gd name="connsiteY12" fmla="*/ 1375575 h 2449001"/>
              <a:gd name="connsiteX13" fmla="*/ 425647 w 797637"/>
              <a:gd name="connsiteY13" fmla="*/ 1331843 h 2449001"/>
              <a:gd name="connsiteX14" fmla="*/ 218261 w 797637"/>
              <a:gd name="connsiteY14" fmla="*/ 0 h 2449001"/>
              <a:gd name="connsiteX15" fmla="*/ 569974 w 797637"/>
              <a:gd name="connsiteY15" fmla="*/ 3422 h 2449001"/>
              <a:gd name="connsiteX16" fmla="*/ 677222 w 797637"/>
              <a:gd name="connsiteY16" fmla="*/ 938156 h 2449001"/>
              <a:gd name="connsiteX17" fmla="*/ 719844 w 797637"/>
              <a:gd name="connsiteY17" fmla="*/ 1307990 h 2449001"/>
              <a:gd name="connsiteX18" fmla="*/ 409743 w 797637"/>
              <a:gd name="connsiteY18" fmla="*/ 1268233 h 2449001"/>
              <a:gd name="connsiteX19" fmla="*/ 99643 w 797637"/>
              <a:gd name="connsiteY19" fmla="*/ 1288111 h 2449001"/>
              <a:gd name="connsiteX20" fmla="*/ 133208 w 797637"/>
              <a:gd name="connsiteY20" fmla="*/ 945913 h 2449001"/>
              <a:gd name="connsiteX21" fmla="*/ 218261 w 797637"/>
              <a:gd name="connsiteY21" fmla="*/ 0 h 2449001"/>
              <a:gd name="connsiteX0" fmla="*/ 425647 w 797637"/>
              <a:gd name="connsiteY0" fmla="*/ 1331843 h 2449001"/>
              <a:gd name="connsiteX1" fmla="*/ 536966 w 797637"/>
              <a:gd name="connsiteY1" fmla="*/ 1379551 h 2449001"/>
              <a:gd name="connsiteX2" fmla="*/ 775504 w 797637"/>
              <a:gd name="connsiteY2" fmla="*/ 1406369 h 2449001"/>
              <a:gd name="connsiteX3" fmla="*/ 613610 w 797637"/>
              <a:gd name="connsiteY3" fmla="*/ 1785816 h 2449001"/>
              <a:gd name="connsiteX4" fmla="*/ 604551 w 797637"/>
              <a:gd name="connsiteY4" fmla="*/ 2441050 h 2449001"/>
              <a:gd name="connsiteX5" fmla="*/ 314329 w 797637"/>
              <a:gd name="connsiteY5" fmla="*/ 2445025 h 2449001"/>
              <a:gd name="connsiteX6" fmla="*/ 224094 w 797637"/>
              <a:gd name="connsiteY6" fmla="*/ 1721654 h 2449001"/>
              <a:gd name="connsiteX7" fmla="*/ 203011 w 797637"/>
              <a:gd name="connsiteY7" fmla="*/ 2441050 h 2449001"/>
              <a:gd name="connsiteX8" fmla="*/ 131449 w 797637"/>
              <a:gd name="connsiteY8" fmla="*/ 2449001 h 2449001"/>
              <a:gd name="connsiteX9" fmla="*/ 252 w 797637"/>
              <a:gd name="connsiteY9" fmla="*/ 1701579 h 2449001"/>
              <a:gd name="connsiteX10" fmla="*/ 112873 w 797637"/>
              <a:gd name="connsiteY10" fmla="*/ 1641682 h 2449001"/>
              <a:gd name="connsiteX11" fmla="*/ 84294 w 797637"/>
              <a:gd name="connsiteY11" fmla="*/ 1389262 h 2449001"/>
              <a:gd name="connsiteX12" fmla="*/ 334207 w 797637"/>
              <a:gd name="connsiteY12" fmla="*/ 1375575 h 2449001"/>
              <a:gd name="connsiteX13" fmla="*/ 425647 w 797637"/>
              <a:gd name="connsiteY13" fmla="*/ 1331843 h 2449001"/>
              <a:gd name="connsiteX14" fmla="*/ 218261 w 797637"/>
              <a:gd name="connsiteY14" fmla="*/ 0 h 2449001"/>
              <a:gd name="connsiteX15" fmla="*/ 569974 w 797637"/>
              <a:gd name="connsiteY15" fmla="*/ 3422 h 2449001"/>
              <a:gd name="connsiteX16" fmla="*/ 677222 w 797637"/>
              <a:gd name="connsiteY16" fmla="*/ 938156 h 2449001"/>
              <a:gd name="connsiteX17" fmla="*/ 719844 w 797637"/>
              <a:gd name="connsiteY17" fmla="*/ 1307990 h 2449001"/>
              <a:gd name="connsiteX18" fmla="*/ 409743 w 797637"/>
              <a:gd name="connsiteY18" fmla="*/ 1268233 h 2449001"/>
              <a:gd name="connsiteX19" fmla="*/ 99643 w 797637"/>
              <a:gd name="connsiteY19" fmla="*/ 1288111 h 2449001"/>
              <a:gd name="connsiteX20" fmla="*/ 133208 w 797637"/>
              <a:gd name="connsiteY20" fmla="*/ 945913 h 2449001"/>
              <a:gd name="connsiteX21" fmla="*/ 218261 w 797637"/>
              <a:gd name="connsiteY21" fmla="*/ 0 h 2449001"/>
              <a:gd name="connsiteX0" fmla="*/ 425647 w 797637"/>
              <a:gd name="connsiteY0" fmla="*/ 1331843 h 2449001"/>
              <a:gd name="connsiteX1" fmla="*/ 536966 w 797637"/>
              <a:gd name="connsiteY1" fmla="*/ 1379551 h 2449001"/>
              <a:gd name="connsiteX2" fmla="*/ 775504 w 797637"/>
              <a:gd name="connsiteY2" fmla="*/ 1406369 h 2449001"/>
              <a:gd name="connsiteX3" fmla="*/ 613610 w 797637"/>
              <a:gd name="connsiteY3" fmla="*/ 1785816 h 2449001"/>
              <a:gd name="connsiteX4" fmla="*/ 604551 w 797637"/>
              <a:gd name="connsiteY4" fmla="*/ 2441050 h 2449001"/>
              <a:gd name="connsiteX5" fmla="*/ 314329 w 797637"/>
              <a:gd name="connsiteY5" fmla="*/ 2445025 h 2449001"/>
              <a:gd name="connsiteX6" fmla="*/ 224094 w 797637"/>
              <a:gd name="connsiteY6" fmla="*/ 1721654 h 2449001"/>
              <a:gd name="connsiteX7" fmla="*/ 203011 w 797637"/>
              <a:gd name="connsiteY7" fmla="*/ 2441050 h 2449001"/>
              <a:gd name="connsiteX8" fmla="*/ 131449 w 797637"/>
              <a:gd name="connsiteY8" fmla="*/ 2449001 h 2449001"/>
              <a:gd name="connsiteX9" fmla="*/ 252 w 797637"/>
              <a:gd name="connsiteY9" fmla="*/ 1701579 h 2449001"/>
              <a:gd name="connsiteX10" fmla="*/ 112873 w 797637"/>
              <a:gd name="connsiteY10" fmla="*/ 1641682 h 2449001"/>
              <a:gd name="connsiteX11" fmla="*/ 84294 w 797637"/>
              <a:gd name="connsiteY11" fmla="*/ 1389262 h 2449001"/>
              <a:gd name="connsiteX12" fmla="*/ 334207 w 797637"/>
              <a:gd name="connsiteY12" fmla="*/ 1375575 h 2449001"/>
              <a:gd name="connsiteX13" fmla="*/ 425647 w 797637"/>
              <a:gd name="connsiteY13" fmla="*/ 1331843 h 2449001"/>
              <a:gd name="connsiteX14" fmla="*/ 218261 w 797637"/>
              <a:gd name="connsiteY14" fmla="*/ 0 h 2449001"/>
              <a:gd name="connsiteX15" fmla="*/ 569974 w 797637"/>
              <a:gd name="connsiteY15" fmla="*/ 3422 h 2449001"/>
              <a:gd name="connsiteX16" fmla="*/ 677222 w 797637"/>
              <a:gd name="connsiteY16" fmla="*/ 938156 h 2449001"/>
              <a:gd name="connsiteX17" fmla="*/ 719844 w 797637"/>
              <a:gd name="connsiteY17" fmla="*/ 1307990 h 2449001"/>
              <a:gd name="connsiteX18" fmla="*/ 409743 w 797637"/>
              <a:gd name="connsiteY18" fmla="*/ 1268233 h 2449001"/>
              <a:gd name="connsiteX19" fmla="*/ 99643 w 797637"/>
              <a:gd name="connsiteY19" fmla="*/ 1288111 h 2449001"/>
              <a:gd name="connsiteX20" fmla="*/ 133208 w 797637"/>
              <a:gd name="connsiteY20" fmla="*/ 945913 h 2449001"/>
              <a:gd name="connsiteX21" fmla="*/ 218261 w 797637"/>
              <a:gd name="connsiteY21" fmla="*/ 0 h 2449001"/>
              <a:gd name="connsiteX0" fmla="*/ 405179 w 777169"/>
              <a:gd name="connsiteY0" fmla="*/ 1331843 h 2449001"/>
              <a:gd name="connsiteX1" fmla="*/ 516498 w 777169"/>
              <a:gd name="connsiteY1" fmla="*/ 1379551 h 2449001"/>
              <a:gd name="connsiteX2" fmla="*/ 755036 w 777169"/>
              <a:gd name="connsiteY2" fmla="*/ 1406369 h 2449001"/>
              <a:gd name="connsiteX3" fmla="*/ 593142 w 777169"/>
              <a:gd name="connsiteY3" fmla="*/ 1785816 h 2449001"/>
              <a:gd name="connsiteX4" fmla="*/ 584083 w 777169"/>
              <a:gd name="connsiteY4" fmla="*/ 2441050 h 2449001"/>
              <a:gd name="connsiteX5" fmla="*/ 293861 w 777169"/>
              <a:gd name="connsiteY5" fmla="*/ 2445025 h 2449001"/>
              <a:gd name="connsiteX6" fmla="*/ 203626 w 777169"/>
              <a:gd name="connsiteY6" fmla="*/ 1721654 h 2449001"/>
              <a:gd name="connsiteX7" fmla="*/ 182543 w 777169"/>
              <a:gd name="connsiteY7" fmla="*/ 2441050 h 2449001"/>
              <a:gd name="connsiteX8" fmla="*/ 110981 w 777169"/>
              <a:gd name="connsiteY8" fmla="*/ 2449001 h 2449001"/>
              <a:gd name="connsiteX9" fmla="*/ 313 w 777169"/>
              <a:gd name="connsiteY9" fmla="*/ 1749481 h 2449001"/>
              <a:gd name="connsiteX10" fmla="*/ 92405 w 777169"/>
              <a:gd name="connsiteY10" fmla="*/ 1641682 h 2449001"/>
              <a:gd name="connsiteX11" fmla="*/ 63826 w 777169"/>
              <a:gd name="connsiteY11" fmla="*/ 1389262 h 2449001"/>
              <a:gd name="connsiteX12" fmla="*/ 313739 w 777169"/>
              <a:gd name="connsiteY12" fmla="*/ 1375575 h 2449001"/>
              <a:gd name="connsiteX13" fmla="*/ 405179 w 777169"/>
              <a:gd name="connsiteY13" fmla="*/ 1331843 h 2449001"/>
              <a:gd name="connsiteX14" fmla="*/ 197793 w 777169"/>
              <a:gd name="connsiteY14" fmla="*/ 0 h 2449001"/>
              <a:gd name="connsiteX15" fmla="*/ 549506 w 777169"/>
              <a:gd name="connsiteY15" fmla="*/ 3422 h 2449001"/>
              <a:gd name="connsiteX16" fmla="*/ 656754 w 777169"/>
              <a:gd name="connsiteY16" fmla="*/ 938156 h 2449001"/>
              <a:gd name="connsiteX17" fmla="*/ 699376 w 777169"/>
              <a:gd name="connsiteY17" fmla="*/ 1307990 h 2449001"/>
              <a:gd name="connsiteX18" fmla="*/ 389275 w 777169"/>
              <a:gd name="connsiteY18" fmla="*/ 1268233 h 2449001"/>
              <a:gd name="connsiteX19" fmla="*/ 79175 w 777169"/>
              <a:gd name="connsiteY19" fmla="*/ 1288111 h 2449001"/>
              <a:gd name="connsiteX20" fmla="*/ 112740 w 777169"/>
              <a:gd name="connsiteY20" fmla="*/ 945913 h 2449001"/>
              <a:gd name="connsiteX21" fmla="*/ 197793 w 777169"/>
              <a:gd name="connsiteY21" fmla="*/ 0 h 2449001"/>
              <a:gd name="connsiteX0" fmla="*/ 413332 w 785322"/>
              <a:gd name="connsiteY0" fmla="*/ 1331843 h 2449001"/>
              <a:gd name="connsiteX1" fmla="*/ 524651 w 785322"/>
              <a:gd name="connsiteY1" fmla="*/ 1379551 h 2449001"/>
              <a:gd name="connsiteX2" fmla="*/ 763189 w 785322"/>
              <a:gd name="connsiteY2" fmla="*/ 1406369 h 2449001"/>
              <a:gd name="connsiteX3" fmla="*/ 601295 w 785322"/>
              <a:gd name="connsiteY3" fmla="*/ 1785816 h 2449001"/>
              <a:gd name="connsiteX4" fmla="*/ 592236 w 785322"/>
              <a:gd name="connsiteY4" fmla="*/ 2441050 h 2449001"/>
              <a:gd name="connsiteX5" fmla="*/ 302014 w 785322"/>
              <a:gd name="connsiteY5" fmla="*/ 2445025 h 2449001"/>
              <a:gd name="connsiteX6" fmla="*/ 211779 w 785322"/>
              <a:gd name="connsiteY6" fmla="*/ 1721654 h 2449001"/>
              <a:gd name="connsiteX7" fmla="*/ 190696 w 785322"/>
              <a:gd name="connsiteY7" fmla="*/ 2441050 h 2449001"/>
              <a:gd name="connsiteX8" fmla="*/ 119134 w 785322"/>
              <a:gd name="connsiteY8" fmla="*/ 2449001 h 2449001"/>
              <a:gd name="connsiteX9" fmla="*/ 8466 w 785322"/>
              <a:gd name="connsiteY9" fmla="*/ 1749481 h 2449001"/>
              <a:gd name="connsiteX10" fmla="*/ 100558 w 785322"/>
              <a:gd name="connsiteY10" fmla="*/ 1641682 h 2449001"/>
              <a:gd name="connsiteX11" fmla="*/ 71979 w 785322"/>
              <a:gd name="connsiteY11" fmla="*/ 1389262 h 2449001"/>
              <a:gd name="connsiteX12" fmla="*/ 321892 w 785322"/>
              <a:gd name="connsiteY12" fmla="*/ 1375575 h 2449001"/>
              <a:gd name="connsiteX13" fmla="*/ 413332 w 785322"/>
              <a:gd name="connsiteY13" fmla="*/ 1331843 h 2449001"/>
              <a:gd name="connsiteX14" fmla="*/ 205946 w 785322"/>
              <a:gd name="connsiteY14" fmla="*/ 0 h 2449001"/>
              <a:gd name="connsiteX15" fmla="*/ 557659 w 785322"/>
              <a:gd name="connsiteY15" fmla="*/ 3422 h 2449001"/>
              <a:gd name="connsiteX16" fmla="*/ 664907 w 785322"/>
              <a:gd name="connsiteY16" fmla="*/ 938156 h 2449001"/>
              <a:gd name="connsiteX17" fmla="*/ 707529 w 785322"/>
              <a:gd name="connsiteY17" fmla="*/ 1307990 h 2449001"/>
              <a:gd name="connsiteX18" fmla="*/ 397428 w 785322"/>
              <a:gd name="connsiteY18" fmla="*/ 1268233 h 2449001"/>
              <a:gd name="connsiteX19" fmla="*/ 87328 w 785322"/>
              <a:gd name="connsiteY19" fmla="*/ 1288111 h 2449001"/>
              <a:gd name="connsiteX20" fmla="*/ 120893 w 785322"/>
              <a:gd name="connsiteY20" fmla="*/ 945913 h 2449001"/>
              <a:gd name="connsiteX21" fmla="*/ 205946 w 785322"/>
              <a:gd name="connsiteY21" fmla="*/ 0 h 2449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785322" h="2449001">
                <a:moveTo>
                  <a:pt x="413332" y="1331843"/>
                </a:moveTo>
                <a:cubicBezTo>
                  <a:pt x="470316" y="1339795"/>
                  <a:pt x="487545" y="1363648"/>
                  <a:pt x="524651" y="1379551"/>
                </a:cubicBezTo>
                <a:cubicBezTo>
                  <a:pt x="598461" y="1388490"/>
                  <a:pt x="730438" y="1342684"/>
                  <a:pt x="763189" y="1406369"/>
                </a:cubicBezTo>
                <a:cubicBezTo>
                  <a:pt x="860365" y="1644887"/>
                  <a:pt x="606378" y="1660931"/>
                  <a:pt x="601295" y="1785816"/>
                </a:cubicBezTo>
                <a:cubicBezTo>
                  <a:pt x="592018" y="1995200"/>
                  <a:pt x="585610" y="2024932"/>
                  <a:pt x="592236" y="2441050"/>
                </a:cubicBezTo>
                <a:lnTo>
                  <a:pt x="302014" y="2445025"/>
                </a:lnTo>
                <a:cubicBezTo>
                  <a:pt x="266233" y="2198535"/>
                  <a:pt x="340856" y="1660357"/>
                  <a:pt x="211779" y="1721654"/>
                </a:cubicBezTo>
                <a:cubicBezTo>
                  <a:pt x="170697" y="1762736"/>
                  <a:pt x="192021" y="2185283"/>
                  <a:pt x="190696" y="2441050"/>
                </a:cubicBezTo>
                <a:cubicBezTo>
                  <a:pt x="146301" y="2445688"/>
                  <a:pt x="179432" y="2445688"/>
                  <a:pt x="119134" y="2449001"/>
                </a:cubicBezTo>
                <a:cubicBezTo>
                  <a:pt x="103231" y="1623390"/>
                  <a:pt x="60150" y="1875377"/>
                  <a:pt x="8466" y="1749481"/>
                </a:cubicBezTo>
                <a:cubicBezTo>
                  <a:pt x="-31697" y="1604092"/>
                  <a:pt x="83130" y="1642413"/>
                  <a:pt x="100558" y="1641682"/>
                </a:cubicBezTo>
                <a:cubicBezTo>
                  <a:pt x="5622" y="1561516"/>
                  <a:pt x="-3874" y="1450657"/>
                  <a:pt x="71979" y="1389262"/>
                </a:cubicBezTo>
                <a:cubicBezTo>
                  <a:pt x="119567" y="1358010"/>
                  <a:pt x="239728" y="1375575"/>
                  <a:pt x="321892" y="1375575"/>
                </a:cubicBezTo>
                <a:cubicBezTo>
                  <a:pt x="347071" y="1360998"/>
                  <a:pt x="364299" y="1334493"/>
                  <a:pt x="413332" y="1331843"/>
                </a:cubicBezTo>
                <a:close/>
                <a:moveTo>
                  <a:pt x="205946" y="0"/>
                </a:moveTo>
                <a:lnTo>
                  <a:pt x="557659" y="3422"/>
                </a:lnTo>
                <a:cubicBezTo>
                  <a:pt x="580863" y="327547"/>
                  <a:pt x="489978" y="820211"/>
                  <a:pt x="664907" y="938156"/>
                </a:cubicBezTo>
                <a:cubicBezTo>
                  <a:pt x="834535" y="1061401"/>
                  <a:pt x="785141" y="1256861"/>
                  <a:pt x="707529" y="1307990"/>
                </a:cubicBezTo>
                <a:cubicBezTo>
                  <a:pt x="596211" y="1362324"/>
                  <a:pt x="496819" y="1313291"/>
                  <a:pt x="397428" y="1268233"/>
                </a:cubicBezTo>
                <a:cubicBezTo>
                  <a:pt x="324542" y="1317265"/>
                  <a:pt x="192020" y="1358347"/>
                  <a:pt x="87328" y="1288111"/>
                </a:cubicBezTo>
                <a:cubicBezTo>
                  <a:pt x="-33267" y="1184744"/>
                  <a:pt x="58608" y="985670"/>
                  <a:pt x="120893" y="945913"/>
                </a:cubicBezTo>
                <a:cubicBezTo>
                  <a:pt x="259584" y="846619"/>
                  <a:pt x="211126" y="365206"/>
                  <a:pt x="20594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0" name="Freeform 108">
            <a:extLst>
              <a:ext uri="{FF2B5EF4-FFF2-40B4-BE49-F238E27FC236}">
                <a16:creationId xmlns:a16="http://schemas.microsoft.com/office/drawing/2014/main" id="{6A02011B-41CE-4E20-9214-001F7D847E12}"/>
              </a:ext>
            </a:extLst>
          </p:cNvPr>
          <p:cNvSpPr/>
          <p:nvPr/>
        </p:nvSpPr>
        <p:spPr>
          <a:xfrm>
            <a:off x="6129967" y="2416730"/>
            <a:ext cx="501857" cy="554554"/>
          </a:xfrm>
          <a:custGeom>
            <a:avLst/>
            <a:gdLst/>
            <a:ahLst/>
            <a:cxnLst/>
            <a:rect l="l" t="t" r="r" b="b"/>
            <a:pathLst>
              <a:path w="341005" h="376812">
                <a:moveTo>
                  <a:pt x="179590" y="105941"/>
                </a:moveTo>
                <a:cubicBezTo>
                  <a:pt x="189466" y="103284"/>
                  <a:pt x="200229" y="106383"/>
                  <a:pt x="207502" y="113978"/>
                </a:cubicBezTo>
                <a:lnTo>
                  <a:pt x="205155" y="116193"/>
                </a:lnTo>
                <a:cubicBezTo>
                  <a:pt x="198727" y="109493"/>
                  <a:pt x="189244" y="106732"/>
                  <a:pt x="180543" y="109027"/>
                </a:cubicBezTo>
                <a:cubicBezTo>
                  <a:pt x="171284" y="111470"/>
                  <a:pt x="164597" y="119184"/>
                  <a:pt x="163491" y="128699"/>
                </a:cubicBezTo>
                <a:lnTo>
                  <a:pt x="160301" y="128192"/>
                </a:lnTo>
                <a:cubicBezTo>
                  <a:pt x="160626" y="125509"/>
                  <a:pt x="161343" y="122953"/>
                  <a:pt x="162397" y="120583"/>
                </a:cubicBezTo>
                <a:cubicBezTo>
                  <a:pt x="163188" y="118806"/>
                  <a:pt x="164168" y="117134"/>
                  <a:pt x="165317" y="115593"/>
                </a:cubicBezTo>
                <a:close/>
                <a:moveTo>
                  <a:pt x="184774" y="76800"/>
                </a:moveTo>
                <a:cubicBezTo>
                  <a:pt x="189722" y="75892"/>
                  <a:pt x="194950" y="76276"/>
                  <a:pt x="199898" y="78055"/>
                </a:cubicBezTo>
                <a:lnTo>
                  <a:pt x="198784" y="81085"/>
                </a:lnTo>
                <a:cubicBezTo>
                  <a:pt x="190044" y="77951"/>
                  <a:pt x="180324" y="79705"/>
                  <a:pt x="173557" y="85636"/>
                </a:cubicBezTo>
                <a:cubicBezTo>
                  <a:pt x="166357" y="91948"/>
                  <a:pt x="163808" y="101834"/>
                  <a:pt x="167057" y="110845"/>
                </a:cubicBezTo>
                <a:lnTo>
                  <a:pt x="163976" y="111813"/>
                </a:lnTo>
                <a:cubicBezTo>
                  <a:pt x="161264" y="104174"/>
                  <a:pt x="162206" y="95982"/>
                  <a:pt x="166259" y="89343"/>
                </a:cubicBezTo>
                <a:lnTo>
                  <a:pt x="171329" y="83298"/>
                </a:lnTo>
                <a:cubicBezTo>
                  <a:pt x="175158" y="79908"/>
                  <a:pt x="179826" y="77708"/>
                  <a:pt x="184774" y="76800"/>
                </a:cubicBezTo>
                <a:close/>
                <a:moveTo>
                  <a:pt x="179076" y="24908"/>
                </a:moveTo>
                <a:cubicBezTo>
                  <a:pt x="173882" y="25821"/>
                  <a:pt x="169065" y="28595"/>
                  <a:pt x="165693" y="33023"/>
                </a:cubicBezTo>
                <a:lnTo>
                  <a:pt x="165081" y="32645"/>
                </a:lnTo>
                <a:lnTo>
                  <a:pt x="164343" y="33841"/>
                </a:lnTo>
                <a:lnTo>
                  <a:pt x="159156" y="28989"/>
                </a:lnTo>
                <a:cubicBezTo>
                  <a:pt x="147650" y="21890"/>
                  <a:pt x="132568" y="25462"/>
                  <a:pt x="125468" y="36968"/>
                </a:cubicBezTo>
                <a:cubicBezTo>
                  <a:pt x="125028" y="37682"/>
                  <a:pt x="124628" y="38410"/>
                  <a:pt x="124607" y="39302"/>
                </a:cubicBezTo>
                <a:cubicBezTo>
                  <a:pt x="121192" y="53871"/>
                  <a:pt x="126621" y="67918"/>
                  <a:pt x="137512" y="72288"/>
                </a:cubicBezTo>
                <a:lnTo>
                  <a:pt x="136408" y="75373"/>
                </a:lnTo>
                <a:cubicBezTo>
                  <a:pt x="125065" y="70889"/>
                  <a:pt x="118824" y="57470"/>
                  <a:pt x="120792" y="42874"/>
                </a:cubicBezTo>
                <a:cubicBezTo>
                  <a:pt x="110219" y="38045"/>
                  <a:pt x="97555" y="41998"/>
                  <a:pt x="91229" y="52250"/>
                </a:cubicBezTo>
                <a:cubicBezTo>
                  <a:pt x="86215" y="60377"/>
                  <a:pt x="87164" y="68019"/>
                  <a:pt x="90995" y="75559"/>
                </a:cubicBezTo>
                <a:cubicBezTo>
                  <a:pt x="88405" y="77546"/>
                  <a:pt x="86197" y="80074"/>
                  <a:pt x="84391" y="83001"/>
                </a:cubicBezTo>
                <a:cubicBezTo>
                  <a:pt x="75261" y="97799"/>
                  <a:pt x="79855" y="117197"/>
                  <a:pt x="94653" y="126328"/>
                </a:cubicBezTo>
                <a:cubicBezTo>
                  <a:pt x="99603" y="129383"/>
                  <a:pt x="105068" y="130901"/>
                  <a:pt x="110449" y="130283"/>
                </a:cubicBezTo>
                <a:cubicBezTo>
                  <a:pt x="111461" y="121556"/>
                  <a:pt x="114239" y="112980"/>
                  <a:pt x="118788" y="105103"/>
                </a:cubicBezTo>
                <a:lnTo>
                  <a:pt x="122060" y="106993"/>
                </a:lnTo>
                <a:cubicBezTo>
                  <a:pt x="117549" y="114804"/>
                  <a:pt x="114885" y="123345"/>
                  <a:pt x="114602" y="132066"/>
                </a:cubicBezTo>
                <a:cubicBezTo>
                  <a:pt x="118189" y="142541"/>
                  <a:pt x="127538" y="149533"/>
                  <a:pt x="138054" y="150704"/>
                </a:cubicBezTo>
                <a:lnTo>
                  <a:pt x="138622" y="157584"/>
                </a:lnTo>
                <a:cubicBezTo>
                  <a:pt x="141809" y="168599"/>
                  <a:pt x="152592" y="175355"/>
                  <a:pt x="163536" y="173320"/>
                </a:cubicBezTo>
                <a:lnTo>
                  <a:pt x="163736" y="174011"/>
                </a:lnTo>
                <a:lnTo>
                  <a:pt x="165086" y="173621"/>
                </a:lnTo>
                <a:lnTo>
                  <a:pt x="165671" y="180699"/>
                </a:lnTo>
                <a:cubicBezTo>
                  <a:pt x="169429" y="193686"/>
                  <a:pt x="183003" y="201168"/>
                  <a:pt x="195990" y="197411"/>
                </a:cubicBezTo>
                <a:cubicBezTo>
                  <a:pt x="196796" y="197178"/>
                  <a:pt x="197581" y="196907"/>
                  <a:pt x="198196" y="196260"/>
                </a:cubicBezTo>
                <a:cubicBezTo>
                  <a:pt x="209934" y="188156"/>
                  <a:pt x="215400" y="175007"/>
                  <a:pt x="211155" y="164763"/>
                </a:cubicBezTo>
                <a:cubicBezTo>
                  <a:pt x="205121" y="170199"/>
                  <a:pt x="196738" y="172687"/>
                  <a:pt x="188343" y="171472"/>
                </a:cubicBezTo>
                <a:lnTo>
                  <a:pt x="188829" y="168281"/>
                </a:lnTo>
                <a:cubicBezTo>
                  <a:pt x="198020" y="169602"/>
                  <a:pt x="207192" y="165939"/>
                  <a:pt x="212635" y="158774"/>
                </a:cubicBezTo>
                <a:cubicBezTo>
                  <a:pt x="218427" y="151149"/>
                  <a:pt x="218946" y="140953"/>
                  <a:pt x="213960" y="132774"/>
                </a:cubicBezTo>
                <a:lnTo>
                  <a:pt x="216785" y="131210"/>
                </a:lnTo>
                <a:cubicBezTo>
                  <a:pt x="222366" y="140465"/>
                  <a:pt x="221779" y="151983"/>
                  <a:pt x="215286" y="160619"/>
                </a:cubicBezTo>
                <a:lnTo>
                  <a:pt x="213805" y="162105"/>
                </a:lnTo>
                <a:cubicBezTo>
                  <a:pt x="218946" y="172938"/>
                  <a:pt x="214526" y="186813"/>
                  <a:pt x="203421" y="196175"/>
                </a:cubicBezTo>
                <a:cubicBezTo>
                  <a:pt x="208012" y="206854"/>
                  <a:pt x="220050" y="212429"/>
                  <a:pt x="231622" y="209082"/>
                </a:cubicBezTo>
                <a:cubicBezTo>
                  <a:pt x="239377" y="206838"/>
                  <a:pt x="243741" y="201989"/>
                  <a:pt x="246092" y="195539"/>
                </a:cubicBezTo>
                <a:cubicBezTo>
                  <a:pt x="255042" y="199507"/>
                  <a:pt x="265290" y="198199"/>
                  <a:pt x="272958" y="192601"/>
                </a:cubicBezTo>
                <a:lnTo>
                  <a:pt x="276795" y="193971"/>
                </a:lnTo>
                <a:cubicBezTo>
                  <a:pt x="289009" y="194016"/>
                  <a:pt x="298363" y="193248"/>
                  <a:pt x="304258" y="183694"/>
                </a:cubicBezTo>
                <a:cubicBezTo>
                  <a:pt x="309343" y="175453"/>
                  <a:pt x="308953" y="165378"/>
                  <a:pt x="303795" y="157923"/>
                </a:cubicBezTo>
                <a:cubicBezTo>
                  <a:pt x="298315" y="164420"/>
                  <a:pt x="291041" y="168177"/>
                  <a:pt x="283702" y="168174"/>
                </a:cubicBezTo>
                <a:lnTo>
                  <a:pt x="283555" y="164527"/>
                </a:lnTo>
                <a:cubicBezTo>
                  <a:pt x="293404" y="164978"/>
                  <a:pt x="303289" y="157339"/>
                  <a:pt x="308110" y="145450"/>
                </a:cubicBezTo>
                <a:cubicBezTo>
                  <a:pt x="311022" y="136198"/>
                  <a:pt x="308752" y="126109"/>
                  <a:pt x="302169" y="119023"/>
                </a:cubicBezTo>
                <a:cubicBezTo>
                  <a:pt x="296249" y="127191"/>
                  <a:pt x="286098" y="131525"/>
                  <a:pt x="275782" y="130309"/>
                </a:cubicBezTo>
                <a:lnTo>
                  <a:pt x="276183" y="127106"/>
                </a:lnTo>
                <a:cubicBezTo>
                  <a:pt x="285405" y="128184"/>
                  <a:pt x="294478" y="124281"/>
                  <a:pt x="299730" y="116974"/>
                </a:cubicBezTo>
                <a:lnTo>
                  <a:pt x="300207" y="116045"/>
                </a:lnTo>
                <a:cubicBezTo>
                  <a:pt x="300079" y="107222"/>
                  <a:pt x="295342" y="98867"/>
                  <a:pt x="287259" y="93880"/>
                </a:cubicBezTo>
                <a:cubicBezTo>
                  <a:pt x="284295" y="92051"/>
                  <a:pt x="281129" y="90828"/>
                  <a:pt x="277855" y="90561"/>
                </a:cubicBezTo>
                <a:cubicBezTo>
                  <a:pt x="271916" y="104194"/>
                  <a:pt x="259881" y="112708"/>
                  <a:pt x="248172" y="111695"/>
                </a:cubicBezTo>
                <a:cubicBezTo>
                  <a:pt x="248002" y="114741"/>
                  <a:pt x="246936" y="117719"/>
                  <a:pt x="245089" y="120348"/>
                </a:cubicBezTo>
                <a:cubicBezTo>
                  <a:pt x="241307" y="125729"/>
                  <a:pt x="234825" y="128827"/>
                  <a:pt x="228007" y="128511"/>
                </a:cubicBezTo>
                <a:lnTo>
                  <a:pt x="228158" y="125380"/>
                </a:lnTo>
                <a:cubicBezTo>
                  <a:pt x="233848" y="125642"/>
                  <a:pt x="239262" y="123097"/>
                  <a:pt x="242439" y="118667"/>
                </a:cubicBezTo>
                <a:cubicBezTo>
                  <a:pt x="244071" y="116391"/>
                  <a:pt x="244987" y="113796"/>
                  <a:pt x="245116" y="111152"/>
                </a:cubicBezTo>
                <a:lnTo>
                  <a:pt x="243716" y="110904"/>
                </a:lnTo>
                <a:lnTo>
                  <a:pt x="244539" y="108155"/>
                </a:lnTo>
                <a:cubicBezTo>
                  <a:pt x="244792" y="106166"/>
                  <a:pt x="244131" y="104285"/>
                  <a:pt x="243078" y="102544"/>
                </a:cubicBezTo>
                <a:cubicBezTo>
                  <a:pt x="240257" y="97875"/>
                  <a:pt x="235048" y="94922"/>
                  <a:pt x="229344" y="94755"/>
                </a:cubicBezTo>
                <a:lnTo>
                  <a:pt x="229436" y="91621"/>
                </a:lnTo>
                <a:cubicBezTo>
                  <a:pt x="236268" y="91821"/>
                  <a:pt x="242499" y="95409"/>
                  <a:pt x="245850" y="101072"/>
                </a:cubicBezTo>
                <a:cubicBezTo>
                  <a:pt x="247129" y="103235"/>
                  <a:pt x="247915" y="105575"/>
                  <a:pt x="248037" y="107973"/>
                </a:cubicBezTo>
                <a:cubicBezTo>
                  <a:pt x="258268" y="109553"/>
                  <a:pt x="268981" y="102051"/>
                  <a:pt x="274232" y="89778"/>
                </a:cubicBezTo>
                <a:cubicBezTo>
                  <a:pt x="278708" y="77339"/>
                  <a:pt x="274020" y="63056"/>
                  <a:pt x="262316" y="55834"/>
                </a:cubicBezTo>
                <a:cubicBezTo>
                  <a:pt x="257734" y="53007"/>
                  <a:pt x="252666" y="51626"/>
                  <a:pt x="247691" y="52231"/>
                </a:cubicBezTo>
                <a:cubicBezTo>
                  <a:pt x="248705" y="60913"/>
                  <a:pt x="245967" y="69020"/>
                  <a:pt x="239739" y="74185"/>
                </a:cubicBezTo>
                <a:lnTo>
                  <a:pt x="237649" y="71664"/>
                </a:lnTo>
                <a:cubicBezTo>
                  <a:pt x="244579" y="65918"/>
                  <a:pt x="246481" y="55888"/>
                  <a:pt x="243151" y="45920"/>
                </a:cubicBezTo>
                <a:cubicBezTo>
                  <a:pt x="241194" y="40124"/>
                  <a:pt x="237183" y="35004"/>
                  <a:pt x="231542" y="31523"/>
                </a:cubicBezTo>
                <a:cubicBezTo>
                  <a:pt x="221392" y="25261"/>
                  <a:pt x="208864" y="26095"/>
                  <a:pt x="199763" y="32668"/>
                </a:cubicBezTo>
                <a:lnTo>
                  <a:pt x="194721" y="27952"/>
                </a:lnTo>
                <a:cubicBezTo>
                  <a:pt x="189842" y="24941"/>
                  <a:pt x="184271" y="23995"/>
                  <a:pt x="179076" y="24908"/>
                </a:cubicBezTo>
                <a:close/>
                <a:moveTo>
                  <a:pt x="190632" y="62"/>
                </a:moveTo>
                <a:cubicBezTo>
                  <a:pt x="300121" y="2329"/>
                  <a:pt x="391248" y="125645"/>
                  <a:pt x="309641" y="225160"/>
                </a:cubicBezTo>
                <a:cubicBezTo>
                  <a:pt x="282892" y="251229"/>
                  <a:pt x="279266" y="288859"/>
                  <a:pt x="302841" y="374772"/>
                </a:cubicBezTo>
                <a:lnTo>
                  <a:pt x="121266" y="376812"/>
                </a:lnTo>
                <a:lnTo>
                  <a:pt x="109025" y="322355"/>
                </a:lnTo>
                <a:cubicBezTo>
                  <a:pt x="76580" y="333165"/>
                  <a:pt x="40716" y="329924"/>
                  <a:pt x="28778" y="318327"/>
                </a:cubicBezTo>
                <a:cubicBezTo>
                  <a:pt x="22923" y="311868"/>
                  <a:pt x="25422" y="291738"/>
                  <a:pt x="32859" y="276164"/>
                </a:cubicBezTo>
                <a:cubicBezTo>
                  <a:pt x="35235" y="270344"/>
                  <a:pt x="23179" y="268321"/>
                  <a:pt x="20618" y="259843"/>
                </a:cubicBezTo>
                <a:cubicBezTo>
                  <a:pt x="19440" y="251965"/>
                  <a:pt x="27377" y="251682"/>
                  <a:pt x="30757" y="247602"/>
                </a:cubicBezTo>
                <a:lnTo>
                  <a:pt x="18516" y="238938"/>
                </a:lnTo>
                <a:cubicBezTo>
                  <a:pt x="12669" y="232923"/>
                  <a:pt x="25811" y="221592"/>
                  <a:pt x="29458" y="212919"/>
                </a:cubicBezTo>
                <a:cubicBezTo>
                  <a:pt x="16679" y="208924"/>
                  <a:pt x="7006" y="203466"/>
                  <a:pt x="307" y="196983"/>
                </a:cubicBezTo>
                <a:cubicBezTo>
                  <a:pt x="-2572" y="186228"/>
                  <a:pt x="15339" y="171234"/>
                  <a:pt x="31089" y="151672"/>
                </a:cubicBezTo>
                <a:cubicBezTo>
                  <a:pt x="47602" y="132201"/>
                  <a:pt x="33821" y="117353"/>
                  <a:pt x="46470" y="75544"/>
                </a:cubicBezTo>
                <a:cubicBezTo>
                  <a:pt x="66559" y="23813"/>
                  <a:pt x="114124" y="-1423"/>
                  <a:pt x="190632" y="62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1" name="Oval 8">
            <a:extLst>
              <a:ext uri="{FF2B5EF4-FFF2-40B4-BE49-F238E27FC236}">
                <a16:creationId xmlns:a16="http://schemas.microsoft.com/office/drawing/2014/main" id="{E3D5639C-49CF-43D9-965F-7653D69F451F}"/>
              </a:ext>
            </a:extLst>
          </p:cNvPr>
          <p:cNvSpPr/>
          <p:nvPr/>
        </p:nvSpPr>
        <p:spPr>
          <a:xfrm>
            <a:off x="6967308" y="2429072"/>
            <a:ext cx="527152" cy="529870"/>
          </a:xfrm>
          <a:custGeom>
            <a:avLst/>
            <a:gdLst/>
            <a:ahLst/>
            <a:cxnLst/>
            <a:rect l="l" t="t" r="r" b="b"/>
            <a:pathLst>
              <a:path w="3068057" h="3083879">
                <a:moveTo>
                  <a:pt x="1943022" y="0"/>
                </a:moveTo>
                <a:cubicBezTo>
                  <a:pt x="2091435" y="0"/>
                  <a:pt x="2214809" y="107202"/>
                  <a:pt x="2232575" y="249298"/>
                </a:cubicBezTo>
                <a:cubicBezTo>
                  <a:pt x="2066806" y="323095"/>
                  <a:pt x="1966497" y="475331"/>
                  <a:pt x="1992863" y="623272"/>
                </a:cubicBezTo>
                <a:lnTo>
                  <a:pt x="2032344" y="614884"/>
                </a:lnTo>
                <a:cubicBezTo>
                  <a:pt x="2007703" y="472429"/>
                  <a:pt x="2119863" y="324636"/>
                  <a:pt x="2294697" y="266187"/>
                </a:cubicBezTo>
                <a:cubicBezTo>
                  <a:pt x="2304190" y="260641"/>
                  <a:pt x="2314409" y="260119"/>
                  <a:pt x="2324748" y="260119"/>
                </a:cubicBezTo>
                <a:cubicBezTo>
                  <a:pt x="2491310" y="260119"/>
                  <a:pt x="2626336" y="395145"/>
                  <a:pt x="2626336" y="561708"/>
                </a:cubicBezTo>
                <a:lnTo>
                  <a:pt x="2609021" y="647481"/>
                </a:lnTo>
                <a:lnTo>
                  <a:pt x="2626336" y="647481"/>
                </a:lnTo>
                <a:lnTo>
                  <a:pt x="2626336" y="656343"/>
                </a:lnTo>
                <a:cubicBezTo>
                  <a:pt x="2762823" y="669742"/>
                  <a:pt x="2867295" y="786613"/>
                  <a:pt x="2867295" y="927882"/>
                </a:cubicBezTo>
                <a:lnTo>
                  <a:pt x="2850464" y="1011252"/>
                </a:lnTo>
                <a:cubicBezTo>
                  <a:pt x="2978255" y="1064152"/>
                  <a:pt x="3068057" y="1190111"/>
                  <a:pt x="3068057" y="1337042"/>
                </a:cubicBezTo>
                <a:cubicBezTo>
                  <a:pt x="3068057" y="1418703"/>
                  <a:pt x="3040320" y="1493884"/>
                  <a:pt x="2992210" y="1551889"/>
                </a:cubicBezTo>
                <a:cubicBezTo>
                  <a:pt x="2909241" y="1651289"/>
                  <a:pt x="2791782" y="1696238"/>
                  <a:pt x="2686704" y="1660749"/>
                </a:cubicBezTo>
                <a:lnTo>
                  <a:pt x="2673794" y="1698968"/>
                </a:lnTo>
                <a:cubicBezTo>
                  <a:pt x="2768232" y="1730865"/>
                  <a:pt x="2870956" y="1707121"/>
                  <a:pt x="2955415" y="1640323"/>
                </a:cubicBezTo>
                <a:cubicBezTo>
                  <a:pt x="2993943" y="1688574"/>
                  <a:pt x="3012247" y="1750635"/>
                  <a:pt x="3012247" y="1816968"/>
                </a:cubicBezTo>
                <a:cubicBezTo>
                  <a:pt x="3012247" y="1986406"/>
                  <a:pt x="2892829" y="2127952"/>
                  <a:pt x="2733451" y="2161496"/>
                </a:cubicBezTo>
                <a:cubicBezTo>
                  <a:pt x="2570803" y="2185843"/>
                  <a:pt x="2422847" y="2122052"/>
                  <a:pt x="2373218" y="2004561"/>
                </a:cubicBezTo>
                <a:cubicBezTo>
                  <a:pt x="2397575" y="1987765"/>
                  <a:pt x="2417022" y="1964396"/>
                  <a:pt x="2431421" y="1936987"/>
                </a:cubicBezTo>
                <a:cubicBezTo>
                  <a:pt x="2469123" y="1865220"/>
                  <a:pt x="2466430" y="1776674"/>
                  <a:pt x="2424327" y="1703750"/>
                </a:cubicBezTo>
                <a:lnTo>
                  <a:pt x="2390880" y="1723060"/>
                </a:lnTo>
                <a:cubicBezTo>
                  <a:pt x="2426033" y="1783948"/>
                  <a:pt x="2428758" y="1857660"/>
                  <a:pt x="2398065" y="1917447"/>
                </a:cubicBezTo>
                <a:cubicBezTo>
                  <a:pt x="2386618" y="1939743"/>
                  <a:pt x="2371177" y="1958844"/>
                  <a:pt x="2348681" y="1969064"/>
                </a:cubicBezTo>
                <a:lnTo>
                  <a:pt x="2314536" y="1978212"/>
                </a:lnTo>
                <a:lnTo>
                  <a:pt x="2320989" y="1994504"/>
                </a:lnTo>
                <a:cubicBezTo>
                  <a:pt x="2292439" y="2010252"/>
                  <a:pt x="2259301" y="2017439"/>
                  <a:pt x="2224883" y="2015050"/>
                </a:cubicBezTo>
                <a:cubicBezTo>
                  <a:pt x="2157880" y="2010397"/>
                  <a:pt x="2096183" y="1970105"/>
                  <a:pt x="2062112" y="1908746"/>
                </a:cubicBezTo>
                <a:lnTo>
                  <a:pt x="2028307" y="1927422"/>
                </a:lnTo>
                <a:cubicBezTo>
                  <a:pt x="2069101" y="2000945"/>
                  <a:pt x="2143517" y="2048870"/>
                  <a:pt x="2224395" y="2053708"/>
                </a:cubicBezTo>
                <a:cubicBezTo>
                  <a:pt x="2263912" y="2056070"/>
                  <a:pt x="2302036" y="2047984"/>
                  <a:pt x="2335071" y="2030056"/>
                </a:cubicBezTo>
                <a:cubicBezTo>
                  <a:pt x="2400196" y="2159379"/>
                  <a:pt x="2567325" y="2230480"/>
                  <a:pt x="2748680" y="2204554"/>
                </a:cubicBezTo>
                <a:cubicBezTo>
                  <a:pt x="2767068" y="2240602"/>
                  <a:pt x="2774723" y="2281713"/>
                  <a:pt x="2774723" y="2324613"/>
                </a:cubicBezTo>
                <a:cubicBezTo>
                  <a:pt x="2774723" y="2444667"/>
                  <a:pt x="2714770" y="2550720"/>
                  <a:pt x="2619461" y="2609132"/>
                </a:cubicBezTo>
                <a:cubicBezTo>
                  <a:pt x="2594093" y="2739763"/>
                  <a:pt x="2496512" y="2844553"/>
                  <a:pt x="2368919" y="2876858"/>
                </a:cubicBezTo>
                <a:cubicBezTo>
                  <a:pt x="2184369" y="2908073"/>
                  <a:pt x="2016372" y="2826285"/>
                  <a:pt x="1978290" y="2684161"/>
                </a:cubicBezTo>
                <a:lnTo>
                  <a:pt x="1939323" y="2694602"/>
                </a:lnTo>
                <a:cubicBezTo>
                  <a:pt x="1970494" y="2810931"/>
                  <a:pt x="2075973" y="2892306"/>
                  <a:pt x="2210223" y="2912307"/>
                </a:cubicBezTo>
                <a:cubicBezTo>
                  <a:pt x="2165434" y="3014618"/>
                  <a:pt x="2062317" y="3083879"/>
                  <a:pt x="1943022" y="3083879"/>
                </a:cubicBezTo>
                <a:cubicBezTo>
                  <a:pt x="1804718" y="3083879"/>
                  <a:pt x="1736151" y="2990782"/>
                  <a:pt x="1657612" y="2862428"/>
                </a:cubicBezTo>
                <a:cubicBezTo>
                  <a:pt x="1632100" y="2775963"/>
                  <a:pt x="1598588" y="2449530"/>
                  <a:pt x="1653064" y="2147091"/>
                </a:cubicBezTo>
                <a:cubicBezTo>
                  <a:pt x="1775302" y="2294672"/>
                  <a:pt x="1947360" y="2360889"/>
                  <a:pt x="2101389" y="2319520"/>
                </a:cubicBezTo>
                <a:lnTo>
                  <a:pt x="2085913" y="2268654"/>
                </a:lnTo>
                <a:cubicBezTo>
                  <a:pt x="1935632" y="2308197"/>
                  <a:pt x="1765039" y="2228547"/>
                  <a:pt x="1652548" y="2065927"/>
                </a:cubicBezTo>
                <a:cubicBezTo>
                  <a:pt x="1594744" y="1988631"/>
                  <a:pt x="1552933" y="1543383"/>
                  <a:pt x="1647107" y="1210118"/>
                </a:cubicBezTo>
                <a:cubicBezTo>
                  <a:pt x="1757451" y="1073526"/>
                  <a:pt x="1924310" y="1023711"/>
                  <a:pt x="2044795" y="1095494"/>
                </a:cubicBezTo>
                <a:lnTo>
                  <a:pt x="2046624" y="1092427"/>
                </a:lnTo>
                <a:cubicBezTo>
                  <a:pt x="2044963" y="1115904"/>
                  <a:pt x="2049817" y="1139574"/>
                  <a:pt x="2059741" y="1162003"/>
                </a:cubicBezTo>
                <a:cubicBezTo>
                  <a:pt x="2085174" y="1219476"/>
                  <a:pt x="2140055" y="1259997"/>
                  <a:pt x="2204060" y="1268556"/>
                </a:cubicBezTo>
                <a:lnTo>
                  <a:pt x="2208020" y="1238949"/>
                </a:lnTo>
                <a:cubicBezTo>
                  <a:pt x="2154665" y="1231814"/>
                  <a:pt x="2108853" y="1198319"/>
                  <a:pt x="2087448" y="1150798"/>
                </a:cubicBezTo>
                <a:cubicBezTo>
                  <a:pt x="2064784" y="1100476"/>
                  <a:pt x="2073123" y="1042569"/>
                  <a:pt x="2109077" y="1000639"/>
                </a:cubicBezTo>
                <a:cubicBezTo>
                  <a:pt x="2142987" y="961090"/>
                  <a:pt x="2196315" y="941798"/>
                  <a:pt x="2249471" y="949847"/>
                </a:cubicBezTo>
                <a:lnTo>
                  <a:pt x="2253988" y="920317"/>
                </a:lnTo>
                <a:cubicBezTo>
                  <a:pt x="2190211" y="910645"/>
                  <a:pt x="2126205" y="934132"/>
                  <a:pt x="2085632" y="982099"/>
                </a:cubicBezTo>
                <a:lnTo>
                  <a:pt x="2052614" y="1055246"/>
                </a:lnTo>
                <a:cubicBezTo>
                  <a:pt x="1928226" y="988072"/>
                  <a:pt x="1765306" y="1028878"/>
                  <a:pt x="1646726" y="1149851"/>
                </a:cubicBezTo>
                <a:cubicBezTo>
                  <a:pt x="1576863" y="1018908"/>
                  <a:pt x="1584053" y="461235"/>
                  <a:pt x="1633436" y="269593"/>
                </a:cubicBezTo>
                <a:cubicBezTo>
                  <a:pt x="1697428" y="119029"/>
                  <a:pt x="1776459" y="0"/>
                  <a:pt x="1943022" y="0"/>
                </a:cubicBezTo>
                <a:close/>
                <a:moveTo>
                  <a:pt x="1125035" y="0"/>
                </a:moveTo>
                <a:cubicBezTo>
                  <a:pt x="1263339" y="0"/>
                  <a:pt x="1331906" y="93097"/>
                  <a:pt x="1410445" y="221451"/>
                </a:cubicBezTo>
                <a:cubicBezTo>
                  <a:pt x="1435957" y="307916"/>
                  <a:pt x="1469469" y="634350"/>
                  <a:pt x="1414993" y="936788"/>
                </a:cubicBezTo>
                <a:cubicBezTo>
                  <a:pt x="1292755" y="789207"/>
                  <a:pt x="1120697" y="722990"/>
                  <a:pt x="966668" y="764359"/>
                </a:cubicBezTo>
                <a:lnTo>
                  <a:pt x="982144" y="815225"/>
                </a:lnTo>
                <a:cubicBezTo>
                  <a:pt x="1132425" y="775682"/>
                  <a:pt x="1303018" y="855332"/>
                  <a:pt x="1415509" y="1017952"/>
                </a:cubicBezTo>
                <a:cubicBezTo>
                  <a:pt x="1473313" y="1095249"/>
                  <a:pt x="1515123" y="1540497"/>
                  <a:pt x="1420950" y="1873762"/>
                </a:cubicBezTo>
                <a:cubicBezTo>
                  <a:pt x="1310606" y="2010353"/>
                  <a:pt x="1143747" y="2060168"/>
                  <a:pt x="1023262" y="1988385"/>
                </a:cubicBezTo>
                <a:lnTo>
                  <a:pt x="1021433" y="1991453"/>
                </a:lnTo>
                <a:cubicBezTo>
                  <a:pt x="1023094" y="1967976"/>
                  <a:pt x="1018240" y="1944306"/>
                  <a:pt x="1008316" y="1921877"/>
                </a:cubicBezTo>
                <a:cubicBezTo>
                  <a:pt x="982883" y="1864403"/>
                  <a:pt x="928002" y="1823883"/>
                  <a:pt x="863997" y="1815323"/>
                </a:cubicBezTo>
                <a:lnTo>
                  <a:pt x="860037" y="1844930"/>
                </a:lnTo>
                <a:cubicBezTo>
                  <a:pt x="913392" y="1852066"/>
                  <a:pt x="959204" y="1885560"/>
                  <a:pt x="980609" y="1933082"/>
                </a:cubicBezTo>
                <a:cubicBezTo>
                  <a:pt x="1003273" y="1983404"/>
                  <a:pt x="994934" y="2041310"/>
                  <a:pt x="958980" y="2083241"/>
                </a:cubicBezTo>
                <a:cubicBezTo>
                  <a:pt x="925070" y="2122789"/>
                  <a:pt x="871742" y="2142082"/>
                  <a:pt x="818586" y="2134033"/>
                </a:cubicBezTo>
                <a:lnTo>
                  <a:pt x="814069" y="2163562"/>
                </a:lnTo>
                <a:cubicBezTo>
                  <a:pt x="877846" y="2173235"/>
                  <a:pt x="941852" y="2149747"/>
                  <a:pt x="982425" y="2101780"/>
                </a:cubicBezTo>
                <a:lnTo>
                  <a:pt x="1015443" y="2028633"/>
                </a:lnTo>
                <a:cubicBezTo>
                  <a:pt x="1139831" y="2095808"/>
                  <a:pt x="1302751" y="2055001"/>
                  <a:pt x="1421331" y="1934029"/>
                </a:cubicBezTo>
                <a:cubicBezTo>
                  <a:pt x="1491194" y="2064971"/>
                  <a:pt x="1484003" y="2622644"/>
                  <a:pt x="1434621" y="2814287"/>
                </a:cubicBezTo>
                <a:cubicBezTo>
                  <a:pt x="1370629" y="2964850"/>
                  <a:pt x="1291598" y="3083879"/>
                  <a:pt x="1125035" y="3083879"/>
                </a:cubicBezTo>
                <a:cubicBezTo>
                  <a:pt x="976622" y="3083879"/>
                  <a:pt x="853248" y="2976677"/>
                  <a:pt x="835482" y="2834581"/>
                </a:cubicBezTo>
                <a:cubicBezTo>
                  <a:pt x="1001251" y="2760784"/>
                  <a:pt x="1101560" y="2608549"/>
                  <a:pt x="1075194" y="2460607"/>
                </a:cubicBezTo>
                <a:lnTo>
                  <a:pt x="1035713" y="2468996"/>
                </a:lnTo>
                <a:cubicBezTo>
                  <a:pt x="1060354" y="2611450"/>
                  <a:pt x="948194" y="2759243"/>
                  <a:pt x="773360" y="2817692"/>
                </a:cubicBezTo>
                <a:cubicBezTo>
                  <a:pt x="763867" y="2823239"/>
                  <a:pt x="753648" y="2823760"/>
                  <a:pt x="743309" y="2823760"/>
                </a:cubicBezTo>
                <a:cubicBezTo>
                  <a:pt x="576747" y="2823760"/>
                  <a:pt x="441721" y="2688734"/>
                  <a:pt x="441721" y="2522172"/>
                </a:cubicBezTo>
                <a:lnTo>
                  <a:pt x="459036" y="2436399"/>
                </a:lnTo>
                <a:lnTo>
                  <a:pt x="441721" y="2436399"/>
                </a:lnTo>
                <a:lnTo>
                  <a:pt x="441721" y="2427537"/>
                </a:lnTo>
                <a:cubicBezTo>
                  <a:pt x="305234" y="2414137"/>
                  <a:pt x="200762" y="2297266"/>
                  <a:pt x="200762" y="2155997"/>
                </a:cubicBezTo>
                <a:lnTo>
                  <a:pt x="217593" y="2072628"/>
                </a:lnTo>
                <a:cubicBezTo>
                  <a:pt x="89802" y="2019727"/>
                  <a:pt x="0" y="1893768"/>
                  <a:pt x="0" y="1746838"/>
                </a:cubicBezTo>
                <a:cubicBezTo>
                  <a:pt x="0" y="1665177"/>
                  <a:pt x="27737" y="1589996"/>
                  <a:pt x="75847" y="1531990"/>
                </a:cubicBezTo>
                <a:cubicBezTo>
                  <a:pt x="158816" y="1432590"/>
                  <a:pt x="276275" y="1387641"/>
                  <a:pt x="381353" y="1423131"/>
                </a:cubicBezTo>
                <a:lnTo>
                  <a:pt x="394263" y="1384911"/>
                </a:lnTo>
                <a:cubicBezTo>
                  <a:pt x="299825" y="1353014"/>
                  <a:pt x="197101" y="1376758"/>
                  <a:pt x="112642" y="1443556"/>
                </a:cubicBezTo>
                <a:cubicBezTo>
                  <a:pt x="74114" y="1395305"/>
                  <a:pt x="55810" y="1333244"/>
                  <a:pt x="55810" y="1266911"/>
                </a:cubicBezTo>
                <a:cubicBezTo>
                  <a:pt x="55810" y="1097473"/>
                  <a:pt x="175228" y="955927"/>
                  <a:pt x="334606" y="922383"/>
                </a:cubicBezTo>
                <a:cubicBezTo>
                  <a:pt x="497254" y="898036"/>
                  <a:pt x="645210" y="961827"/>
                  <a:pt x="694839" y="1079319"/>
                </a:cubicBezTo>
                <a:cubicBezTo>
                  <a:pt x="670482" y="1096114"/>
                  <a:pt x="651035" y="1119484"/>
                  <a:pt x="636636" y="1146893"/>
                </a:cubicBezTo>
                <a:cubicBezTo>
                  <a:pt x="598934" y="1218660"/>
                  <a:pt x="601627" y="1307205"/>
                  <a:pt x="643730" y="1380130"/>
                </a:cubicBezTo>
                <a:lnTo>
                  <a:pt x="677177" y="1360819"/>
                </a:lnTo>
                <a:cubicBezTo>
                  <a:pt x="642024" y="1299932"/>
                  <a:pt x="639299" y="1226219"/>
                  <a:pt x="669992" y="1166433"/>
                </a:cubicBezTo>
                <a:cubicBezTo>
                  <a:pt x="681439" y="1144136"/>
                  <a:pt x="696880" y="1125036"/>
                  <a:pt x="719376" y="1114815"/>
                </a:cubicBezTo>
                <a:lnTo>
                  <a:pt x="753521" y="1105667"/>
                </a:lnTo>
                <a:lnTo>
                  <a:pt x="747068" y="1089375"/>
                </a:lnTo>
                <a:cubicBezTo>
                  <a:pt x="775618" y="1073627"/>
                  <a:pt x="808756" y="1066440"/>
                  <a:pt x="843174" y="1068829"/>
                </a:cubicBezTo>
                <a:cubicBezTo>
                  <a:pt x="910177" y="1073482"/>
                  <a:pt x="971874" y="1113774"/>
                  <a:pt x="1005945" y="1175134"/>
                </a:cubicBezTo>
                <a:lnTo>
                  <a:pt x="1039750" y="1156458"/>
                </a:lnTo>
                <a:cubicBezTo>
                  <a:pt x="998956" y="1082934"/>
                  <a:pt x="924540" y="1035010"/>
                  <a:pt x="843662" y="1030172"/>
                </a:cubicBezTo>
                <a:cubicBezTo>
                  <a:pt x="804145" y="1027809"/>
                  <a:pt x="766021" y="1035895"/>
                  <a:pt x="732986" y="1053824"/>
                </a:cubicBezTo>
                <a:cubicBezTo>
                  <a:pt x="667861" y="924500"/>
                  <a:pt x="500732" y="853399"/>
                  <a:pt x="319377" y="879325"/>
                </a:cubicBezTo>
                <a:cubicBezTo>
                  <a:pt x="300989" y="843277"/>
                  <a:pt x="293334" y="802167"/>
                  <a:pt x="293334" y="759266"/>
                </a:cubicBezTo>
                <a:cubicBezTo>
                  <a:pt x="293334" y="639212"/>
                  <a:pt x="353287" y="533159"/>
                  <a:pt x="448596" y="474747"/>
                </a:cubicBezTo>
                <a:cubicBezTo>
                  <a:pt x="473964" y="344116"/>
                  <a:pt x="571545" y="239326"/>
                  <a:pt x="699138" y="207021"/>
                </a:cubicBezTo>
                <a:cubicBezTo>
                  <a:pt x="883688" y="175806"/>
                  <a:pt x="1051685" y="257594"/>
                  <a:pt x="1089767" y="399718"/>
                </a:cubicBezTo>
                <a:lnTo>
                  <a:pt x="1128734" y="389277"/>
                </a:lnTo>
                <a:cubicBezTo>
                  <a:pt x="1097563" y="272948"/>
                  <a:pt x="992084" y="191573"/>
                  <a:pt x="857834" y="171572"/>
                </a:cubicBezTo>
                <a:cubicBezTo>
                  <a:pt x="902623" y="69261"/>
                  <a:pt x="1005740" y="0"/>
                  <a:pt x="112503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72" name="Group 110">
            <a:extLst>
              <a:ext uri="{FF2B5EF4-FFF2-40B4-BE49-F238E27FC236}">
                <a16:creationId xmlns:a16="http://schemas.microsoft.com/office/drawing/2014/main" id="{D519BD50-C580-4623-8810-E04695FA5F45}"/>
              </a:ext>
            </a:extLst>
          </p:cNvPr>
          <p:cNvGrpSpPr/>
          <p:nvPr/>
        </p:nvGrpSpPr>
        <p:grpSpPr>
          <a:xfrm>
            <a:off x="5291981" y="2416730"/>
            <a:ext cx="501857" cy="554554"/>
            <a:chOff x="4835382" y="73243"/>
            <a:chExt cx="2920830" cy="3227535"/>
          </a:xfrm>
          <a:solidFill>
            <a:schemeClr val="accent4"/>
          </a:solidFill>
        </p:grpSpPr>
        <p:sp>
          <p:nvSpPr>
            <p:cNvPr id="73" name="Freeform 111">
              <a:extLst>
                <a:ext uri="{FF2B5EF4-FFF2-40B4-BE49-F238E27FC236}">
                  <a16:creationId xmlns:a16="http://schemas.microsoft.com/office/drawing/2014/main" id="{BBCCCC44-B257-423A-BB40-01303C1A40E8}"/>
                </a:ext>
              </a:extLst>
            </p:cNvPr>
            <p:cNvSpPr/>
            <p:nvPr/>
          </p:nvSpPr>
          <p:spPr>
            <a:xfrm>
              <a:off x="4835382" y="73243"/>
              <a:ext cx="2920830" cy="3227535"/>
            </a:xfrm>
            <a:custGeom>
              <a:avLst/>
              <a:gdLst>
                <a:gd name="connsiteX0" fmla="*/ 3030279 w 4784651"/>
                <a:gd name="connsiteY0" fmla="*/ 0 h 5890437"/>
                <a:gd name="connsiteX1" fmla="*/ 765544 w 4784651"/>
                <a:gd name="connsiteY1" fmla="*/ 1935126 h 5890437"/>
                <a:gd name="connsiteX2" fmla="*/ 0 w 4784651"/>
                <a:gd name="connsiteY2" fmla="*/ 3051544 h 5890437"/>
                <a:gd name="connsiteX3" fmla="*/ 510363 w 4784651"/>
                <a:gd name="connsiteY3" fmla="*/ 3327991 h 5890437"/>
                <a:gd name="connsiteX4" fmla="*/ 297711 w 4784651"/>
                <a:gd name="connsiteY4" fmla="*/ 3657600 h 5890437"/>
                <a:gd name="connsiteX5" fmla="*/ 489097 w 4784651"/>
                <a:gd name="connsiteY5" fmla="*/ 3870251 h 5890437"/>
                <a:gd name="connsiteX6" fmla="*/ 372139 w 4784651"/>
                <a:gd name="connsiteY6" fmla="*/ 4061637 h 5890437"/>
                <a:gd name="connsiteX7" fmla="*/ 563525 w 4784651"/>
                <a:gd name="connsiteY7" fmla="*/ 4316819 h 5890437"/>
                <a:gd name="connsiteX8" fmla="*/ 499730 w 4784651"/>
                <a:gd name="connsiteY8" fmla="*/ 4976037 h 5890437"/>
                <a:gd name="connsiteX9" fmla="*/ 1754372 w 4784651"/>
                <a:gd name="connsiteY9" fmla="*/ 5199321 h 5890437"/>
                <a:gd name="connsiteX10" fmla="*/ 1945758 w 4784651"/>
                <a:gd name="connsiteY10" fmla="*/ 5890437 h 5890437"/>
                <a:gd name="connsiteX11" fmla="*/ 4784651 w 4784651"/>
                <a:gd name="connsiteY11" fmla="*/ 5858540 h 5890437"/>
                <a:gd name="connsiteX12" fmla="*/ 4561367 w 4784651"/>
                <a:gd name="connsiteY12" fmla="*/ 4189228 h 5890437"/>
                <a:gd name="connsiteX13" fmla="*/ 3030279 w 4784651"/>
                <a:gd name="connsiteY13" fmla="*/ 0 h 5890437"/>
                <a:gd name="connsiteX0" fmla="*/ 3030279 w 4784651"/>
                <a:gd name="connsiteY0" fmla="*/ 114 h 5890551"/>
                <a:gd name="connsiteX1" fmla="*/ 765544 w 4784651"/>
                <a:gd name="connsiteY1" fmla="*/ 1935240 h 5890551"/>
                <a:gd name="connsiteX2" fmla="*/ 0 w 4784651"/>
                <a:gd name="connsiteY2" fmla="*/ 3051658 h 5890551"/>
                <a:gd name="connsiteX3" fmla="*/ 510363 w 4784651"/>
                <a:gd name="connsiteY3" fmla="*/ 3328105 h 5890551"/>
                <a:gd name="connsiteX4" fmla="*/ 297711 w 4784651"/>
                <a:gd name="connsiteY4" fmla="*/ 3657714 h 5890551"/>
                <a:gd name="connsiteX5" fmla="*/ 489097 w 4784651"/>
                <a:gd name="connsiteY5" fmla="*/ 3870365 h 5890551"/>
                <a:gd name="connsiteX6" fmla="*/ 372139 w 4784651"/>
                <a:gd name="connsiteY6" fmla="*/ 4061751 h 5890551"/>
                <a:gd name="connsiteX7" fmla="*/ 563525 w 4784651"/>
                <a:gd name="connsiteY7" fmla="*/ 4316933 h 5890551"/>
                <a:gd name="connsiteX8" fmla="*/ 499730 w 4784651"/>
                <a:gd name="connsiteY8" fmla="*/ 4976151 h 5890551"/>
                <a:gd name="connsiteX9" fmla="*/ 1754372 w 4784651"/>
                <a:gd name="connsiteY9" fmla="*/ 5199435 h 5890551"/>
                <a:gd name="connsiteX10" fmla="*/ 1945758 w 4784651"/>
                <a:gd name="connsiteY10" fmla="*/ 5890551 h 5890551"/>
                <a:gd name="connsiteX11" fmla="*/ 4784651 w 4784651"/>
                <a:gd name="connsiteY11" fmla="*/ 5858654 h 5890551"/>
                <a:gd name="connsiteX12" fmla="*/ 4561367 w 4784651"/>
                <a:gd name="connsiteY12" fmla="*/ 4189342 h 5890551"/>
                <a:gd name="connsiteX13" fmla="*/ 3030279 w 4784651"/>
                <a:gd name="connsiteY13" fmla="*/ 114 h 5890551"/>
                <a:gd name="connsiteX0" fmla="*/ 3030279 w 4784651"/>
                <a:gd name="connsiteY0" fmla="*/ 398 h 5890835"/>
                <a:gd name="connsiteX1" fmla="*/ 765544 w 4784651"/>
                <a:gd name="connsiteY1" fmla="*/ 1935524 h 5890835"/>
                <a:gd name="connsiteX2" fmla="*/ 0 w 4784651"/>
                <a:gd name="connsiteY2" fmla="*/ 3051942 h 5890835"/>
                <a:gd name="connsiteX3" fmla="*/ 510363 w 4784651"/>
                <a:gd name="connsiteY3" fmla="*/ 3328389 h 5890835"/>
                <a:gd name="connsiteX4" fmla="*/ 297711 w 4784651"/>
                <a:gd name="connsiteY4" fmla="*/ 3657998 h 5890835"/>
                <a:gd name="connsiteX5" fmla="*/ 489097 w 4784651"/>
                <a:gd name="connsiteY5" fmla="*/ 3870649 h 5890835"/>
                <a:gd name="connsiteX6" fmla="*/ 372139 w 4784651"/>
                <a:gd name="connsiteY6" fmla="*/ 4062035 h 5890835"/>
                <a:gd name="connsiteX7" fmla="*/ 563525 w 4784651"/>
                <a:gd name="connsiteY7" fmla="*/ 4317217 h 5890835"/>
                <a:gd name="connsiteX8" fmla="*/ 499730 w 4784651"/>
                <a:gd name="connsiteY8" fmla="*/ 4976435 h 5890835"/>
                <a:gd name="connsiteX9" fmla="*/ 1754372 w 4784651"/>
                <a:gd name="connsiteY9" fmla="*/ 5199719 h 5890835"/>
                <a:gd name="connsiteX10" fmla="*/ 1945758 w 4784651"/>
                <a:gd name="connsiteY10" fmla="*/ 5890835 h 5890835"/>
                <a:gd name="connsiteX11" fmla="*/ 4784651 w 4784651"/>
                <a:gd name="connsiteY11" fmla="*/ 5858938 h 5890835"/>
                <a:gd name="connsiteX12" fmla="*/ 4561367 w 4784651"/>
                <a:gd name="connsiteY12" fmla="*/ 4189626 h 5890835"/>
                <a:gd name="connsiteX13" fmla="*/ 3030279 w 4784651"/>
                <a:gd name="connsiteY13" fmla="*/ 398 h 5890835"/>
                <a:gd name="connsiteX0" fmla="*/ 3030279 w 5042277"/>
                <a:gd name="connsiteY0" fmla="*/ 663 h 5891100"/>
                <a:gd name="connsiteX1" fmla="*/ 765544 w 5042277"/>
                <a:gd name="connsiteY1" fmla="*/ 1935789 h 5891100"/>
                <a:gd name="connsiteX2" fmla="*/ 0 w 5042277"/>
                <a:gd name="connsiteY2" fmla="*/ 3052207 h 5891100"/>
                <a:gd name="connsiteX3" fmla="*/ 510363 w 5042277"/>
                <a:gd name="connsiteY3" fmla="*/ 3328654 h 5891100"/>
                <a:gd name="connsiteX4" fmla="*/ 297711 w 5042277"/>
                <a:gd name="connsiteY4" fmla="*/ 3658263 h 5891100"/>
                <a:gd name="connsiteX5" fmla="*/ 489097 w 5042277"/>
                <a:gd name="connsiteY5" fmla="*/ 3870914 h 5891100"/>
                <a:gd name="connsiteX6" fmla="*/ 372139 w 5042277"/>
                <a:gd name="connsiteY6" fmla="*/ 4062300 h 5891100"/>
                <a:gd name="connsiteX7" fmla="*/ 563525 w 5042277"/>
                <a:gd name="connsiteY7" fmla="*/ 4317482 h 5891100"/>
                <a:gd name="connsiteX8" fmla="*/ 499730 w 5042277"/>
                <a:gd name="connsiteY8" fmla="*/ 4976700 h 5891100"/>
                <a:gd name="connsiteX9" fmla="*/ 1754372 w 5042277"/>
                <a:gd name="connsiteY9" fmla="*/ 5199984 h 5891100"/>
                <a:gd name="connsiteX10" fmla="*/ 1945758 w 5042277"/>
                <a:gd name="connsiteY10" fmla="*/ 5891100 h 5891100"/>
                <a:gd name="connsiteX11" fmla="*/ 4784651 w 5042277"/>
                <a:gd name="connsiteY11" fmla="*/ 5859203 h 5891100"/>
                <a:gd name="connsiteX12" fmla="*/ 4561367 w 5042277"/>
                <a:gd name="connsiteY12" fmla="*/ 4189891 h 5891100"/>
                <a:gd name="connsiteX13" fmla="*/ 3030279 w 5042277"/>
                <a:gd name="connsiteY13" fmla="*/ 663 h 5891100"/>
                <a:gd name="connsiteX0" fmla="*/ 3030279 w 5316637"/>
                <a:gd name="connsiteY0" fmla="*/ 1079 h 5891516"/>
                <a:gd name="connsiteX1" fmla="*/ 765544 w 5316637"/>
                <a:gd name="connsiteY1" fmla="*/ 1936205 h 5891516"/>
                <a:gd name="connsiteX2" fmla="*/ 0 w 5316637"/>
                <a:gd name="connsiteY2" fmla="*/ 3052623 h 5891516"/>
                <a:gd name="connsiteX3" fmla="*/ 510363 w 5316637"/>
                <a:gd name="connsiteY3" fmla="*/ 3329070 h 5891516"/>
                <a:gd name="connsiteX4" fmla="*/ 297711 w 5316637"/>
                <a:gd name="connsiteY4" fmla="*/ 3658679 h 5891516"/>
                <a:gd name="connsiteX5" fmla="*/ 489097 w 5316637"/>
                <a:gd name="connsiteY5" fmla="*/ 3871330 h 5891516"/>
                <a:gd name="connsiteX6" fmla="*/ 372139 w 5316637"/>
                <a:gd name="connsiteY6" fmla="*/ 4062716 h 5891516"/>
                <a:gd name="connsiteX7" fmla="*/ 563525 w 5316637"/>
                <a:gd name="connsiteY7" fmla="*/ 4317898 h 5891516"/>
                <a:gd name="connsiteX8" fmla="*/ 499730 w 5316637"/>
                <a:gd name="connsiteY8" fmla="*/ 4977116 h 5891516"/>
                <a:gd name="connsiteX9" fmla="*/ 1754372 w 5316637"/>
                <a:gd name="connsiteY9" fmla="*/ 5200400 h 5891516"/>
                <a:gd name="connsiteX10" fmla="*/ 1945758 w 5316637"/>
                <a:gd name="connsiteY10" fmla="*/ 5891516 h 5891516"/>
                <a:gd name="connsiteX11" fmla="*/ 4784651 w 5316637"/>
                <a:gd name="connsiteY11" fmla="*/ 5859619 h 5891516"/>
                <a:gd name="connsiteX12" fmla="*/ 4890977 w 5316637"/>
                <a:gd name="connsiteY12" fmla="*/ 3520456 h 5891516"/>
                <a:gd name="connsiteX13" fmla="*/ 3030279 w 5316637"/>
                <a:gd name="connsiteY13" fmla="*/ 1079 h 5891516"/>
                <a:gd name="connsiteX0" fmla="*/ 3030279 w 5338934"/>
                <a:gd name="connsiteY0" fmla="*/ 561 h 5890998"/>
                <a:gd name="connsiteX1" fmla="*/ 765544 w 5338934"/>
                <a:gd name="connsiteY1" fmla="*/ 1935687 h 5890998"/>
                <a:gd name="connsiteX2" fmla="*/ 0 w 5338934"/>
                <a:gd name="connsiteY2" fmla="*/ 3052105 h 5890998"/>
                <a:gd name="connsiteX3" fmla="*/ 510363 w 5338934"/>
                <a:gd name="connsiteY3" fmla="*/ 3328552 h 5890998"/>
                <a:gd name="connsiteX4" fmla="*/ 297711 w 5338934"/>
                <a:gd name="connsiteY4" fmla="*/ 3658161 h 5890998"/>
                <a:gd name="connsiteX5" fmla="*/ 489097 w 5338934"/>
                <a:gd name="connsiteY5" fmla="*/ 3870812 h 5890998"/>
                <a:gd name="connsiteX6" fmla="*/ 372139 w 5338934"/>
                <a:gd name="connsiteY6" fmla="*/ 4062198 h 5890998"/>
                <a:gd name="connsiteX7" fmla="*/ 563525 w 5338934"/>
                <a:gd name="connsiteY7" fmla="*/ 4317380 h 5890998"/>
                <a:gd name="connsiteX8" fmla="*/ 499730 w 5338934"/>
                <a:gd name="connsiteY8" fmla="*/ 4976598 h 5890998"/>
                <a:gd name="connsiteX9" fmla="*/ 1754372 w 5338934"/>
                <a:gd name="connsiteY9" fmla="*/ 5199882 h 5890998"/>
                <a:gd name="connsiteX10" fmla="*/ 1945758 w 5338934"/>
                <a:gd name="connsiteY10" fmla="*/ 5890998 h 5890998"/>
                <a:gd name="connsiteX11" fmla="*/ 4784651 w 5338934"/>
                <a:gd name="connsiteY11" fmla="*/ 5859101 h 5890998"/>
                <a:gd name="connsiteX12" fmla="*/ 4890977 w 5338934"/>
                <a:gd name="connsiteY12" fmla="*/ 3519938 h 5890998"/>
                <a:gd name="connsiteX13" fmla="*/ 3030279 w 5338934"/>
                <a:gd name="connsiteY13" fmla="*/ 561 h 5890998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75 h 5890612"/>
                <a:gd name="connsiteX1" fmla="*/ 765544 w 5381346"/>
                <a:gd name="connsiteY1" fmla="*/ 1935301 h 5890612"/>
                <a:gd name="connsiteX2" fmla="*/ 0 w 5381346"/>
                <a:gd name="connsiteY2" fmla="*/ 3051719 h 5890612"/>
                <a:gd name="connsiteX3" fmla="*/ 510363 w 5381346"/>
                <a:gd name="connsiteY3" fmla="*/ 3328166 h 5890612"/>
                <a:gd name="connsiteX4" fmla="*/ 297711 w 5381346"/>
                <a:gd name="connsiteY4" fmla="*/ 3657775 h 5890612"/>
                <a:gd name="connsiteX5" fmla="*/ 489097 w 5381346"/>
                <a:gd name="connsiteY5" fmla="*/ 3870426 h 5890612"/>
                <a:gd name="connsiteX6" fmla="*/ 372139 w 5381346"/>
                <a:gd name="connsiteY6" fmla="*/ 4061812 h 5890612"/>
                <a:gd name="connsiteX7" fmla="*/ 563525 w 5381346"/>
                <a:gd name="connsiteY7" fmla="*/ 4316994 h 5890612"/>
                <a:gd name="connsiteX8" fmla="*/ 499730 w 5381346"/>
                <a:gd name="connsiteY8" fmla="*/ 4976212 h 5890612"/>
                <a:gd name="connsiteX9" fmla="*/ 1754372 w 5381346"/>
                <a:gd name="connsiteY9" fmla="*/ 5199496 h 5890612"/>
                <a:gd name="connsiteX10" fmla="*/ 1945758 w 5381346"/>
                <a:gd name="connsiteY10" fmla="*/ 5890612 h 5890612"/>
                <a:gd name="connsiteX11" fmla="*/ 4784651 w 5381346"/>
                <a:gd name="connsiteY11" fmla="*/ 5858715 h 5890612"/>
                <a:gd name="connsiteX12" fmla="*/ 4890977 w 5381346"/>
                <a:gd name="connsiteY12" fmla="*/ 3519552 h 5890612"/>
                <a:gd name="connsiteX13" fmla="*/ 3030279 w 5381346"/>
                <a:gd name="connsiteY13" fmla="*/ 175 h 5890612"/>
                <a:gd name="connsiteX0" fmla="*/ 3030279 w 5381346"/>
                <a:gd name="connsiteY0" fmla="*/ 1733 h 5892170"/>
                <a:gd name="connsiteX1" fmla="*/ 0 w 5381346"/>
                <a:gd name="connsiteY1" fmla="*/ 3053277 h 5892170"/>
                <a:gd name="connsiteX2" fmla="*/ 510363 w 5381346"/>
                <a:gd name="connsiteY2" fmla="*/ 3329724 h 5892170"/>
                <a:gd name="connsiteX3" fmla="*/ 297711 w 5381346"/>
                <a:gd name="connsiteY3" fmla="*/ 3659333 h 5892170"/>
                <a:gd name="connsiteX4" fmla="*/ 489097 w 5381346"/>
                <a:gd name="connsiteY4" fmla="*/ 3871984 h 5892170"/>
                <a:gd name="connsiteX5" fmla="*/ 372139 w 5381346"/>
                <a:gd name="connsiteY5" fmla="*/ 4063370 h 5892170"/>
                <a:gd name="connsiteX6" fmla="*/ 563525 w 5381346"/>
                <a:gd name="connsiteY6" fmla="*/ 4318552 h 5892170"/>
                <a:gd name="connsiteX7" fmla="*/ 499730 w 5381346"/>
                <a:gd name="connsiteY7" fmla="*/ 4977770 h 5892170"/>
                <a:gd name="connsiteX8" fmla="*/ 1754372 w 5381346"/>
                <a:gd name="connsiteY8" fmla="*/ 5201054 h 5892170"/>
                <a:gd name="connsiteX9" fmla="*/ 1945758 w 5381346"/>
                <a:gd name="connsiteY9" fmla="*/ 5892170 h 5892170"/>
                <a:gd name="connsiteX10" fmla="*/ 4784651 w 5381346"/>
                <a:gd name="connsiteY10" fmla="*/ 5860273 h 5892170"/>
                <a:gd name="connsiteX11" fmla="*/ 4890977 w 5381346"/>
                <a:gd name="connsiteY11" fmla="*/ 3521110 h 5892170"/>
                <a:gd name="connsiteX12" fmla="*/ 3030279 w 5381346"/>
                <a:gd name="connsiteY12" fmla="*/ 1733 h 5892170"/>
                <a:gd name="connsiteX0" fmla="*/ 3030279 w 5381346"/>
                <a:gd name="connsiteY0" fmla="*/ 4 h 5890441"/>
                <a:gd name="connsiteX1" fmla="*/ 0 w 5381346"/>
                <a:gd name="connsiteY1" fmla="*/ 3051548 h 5890441"/>
                <a:gd name="connsiteX2" fmla="*/ 510363 w 5381346"/>
                <a:gd name="connsiteY2" fmla="*/ 3327995 h 5890441"/>
                <a:gd name="connsiteX3" fmla="*/ 297711 w 5381346"/>
                <a:gd name="connsiteY3" fmla="*/ 3657604 h 5890441"/>
                <a:gd name="connsiteX4" fmla="*/ 489097 w 5381346"/>
                <a:gd name="connsiteY4" fmla="*/ 3870255 h 5890441"/>
                <a:gd name="connsiteX5" fmla="*/ 372139 w 5381346"/>
                <a:gd name="connsiteY5" fmla="*/ 4061641 h 5890441"/>
                <a:gd name="connsiteX6" fmla="*/ 563525 w 5381346"/>
                <a:gd name="connsiteY6" fmla="*/ 4316823 h 5890441"/>
                <a:gd name="connsiteX7" fmla="*/ 499730 w 5381346"/>
                <a:gd name="connsiteY7" fmla="*/ 4976041 h 5890441"/>
                <a:gd name="connsiteX8" fmla="*/ 1754372 w 5381346"/>
                <a:gd name="connsiteY8" fmla="*/ 5199325 h 5890441"/>
                <a:gd name="connsiteX9" fmla="*/ 1945758 w 5381346"/>
                <a:gd name="connsiteY9" fmla="*/ 5890441 h 5890441"/>
                <a:gd name="connsiteX10" fmla="*/ 4784651 w 5381346"/>
                <a:gd name="connsiteY10" fmla="*/ 5858544 h 5890441"/>
                <a:gd name="connsiteX11" fmla="*/ 4890977 w 5381346"/>
                <a:gd name="connsiteY11" fmla="*/ 3519381 h 5890441"/>
                <a:gd name="connsiteX12" fmla="*/ 3030279 w 5381346"/>
                <a:gd name="connsiteY12" fmla="*/ 4 h 5890441"/>
                <a:gd name="connsiteX0" fmla="*/ 3040277 w 5391344"/>
                <a:gd name="connsiteY0" fmla="*/ 4 h 5890441"/>
                <a:gd name="connsiteX1" fmla="*/ 9998 w 5391344"/>
                <a:gd name="connsiteY1" fmla="*/ 3051548 h 5890441"/>
                <a:gd name="connsiteX2" fmla="*/ 520361 w 5391344"/>
                <a:gd name="connsiteY2" fmla="*/ 3327995 h 5890441"/>
                <a:gd name="connsiteX3" fmla="*/ 307709 w 5391344"/>
                <a:gd name="connsiteY3" fmla="*/ 3657604 h 5890441"/>
                <a:gd name="connsiteX4" fmla="*/ 499095 w 5391344"/>
                <a:gd name="connsiteY4" fmla="*/ 3870255 h 5890441"/>
                <a:gd name="connsiteX5" fmla="*/ 382137 w 5391344"/>
                <a:gd name="connsiteY5" fmla="*/ 4061641 h 5890441"/>
                <a:gd name="connsiteX6" fmla="*/ 573523 w 5391344"/>
                <a:gd name="connsiteY6" fmla="*/ 4316823 h 5890441"/>
                <a:gd name="connsiteX7" fmla="*/ 509728 w 5391344"/>
                <a:gd name="connsiteY7" fmla="*/ 4976041 h 5890441"/>
                <a:gd name="connsiteX8" fmla="*/ 1764370 w 5391344"/>
                <a:gd name="connsiteY8" fmla="*/ 5199325 h 5890441"/>
                <a:gd name="connsiteX9" fmla="*/ 1955756 w 5391344"/>
                <a:gd name="connsiteY9" fmla="*/ 5890441 h 5890441"/>
                <a:gd name="connsiteX10" fmla="*/ 4794649 w 5391344"/>
                <a:gd name="connsiteY10" fmla="*/ 5858544 h 5890441"/>
                <a:gd name="connsiteX11" fmla="*/ 4900975 w 5391344"/>
                <a:gd name="connsiteY11" fmla="*/ 3519381 h 5890441"/>
                <a:gd name="connsiteX12" fmla="*/ 3040277 w 5391344"/>
                <a:gd name="connsiteY12" fmla="*/ 4 h 5890441"/>
                <a:gd name="connsiteX0" fmla="*/ 3040277 w 5391344"/>
                <a:gd name="connsiteY0" fmla="*/ 4 h 5890441"/>
                <a:gd name="connsiteX1" fmla="*/ 9998 w 5391344"/>
                <a:gd name="connsiteY1" fmla="*/ 3051548 h 5890441"/>
                <a:gd name="connsiteX2" fmla="*/ 520361 w 5391344"/>
                <a:gd name="connsiteY2" fmla="*/ 3327995 h 5890441"/>
                <a:gd name="connsiteX3" fmla="*/ 307709 w 5391344"/>
                <a:gd name="connsiteY3" fmla="*/ 3657604 h 5890441"/>
                <a:gd name="connsiteX4" fmla="*/ 499095 w 5391344"/>
                <a:gd name="connsiteY4" fmla="*/ 3870255 h 5890441"/>
                <a:gd name="connsiteX5" fmla="*/ 382137 w 5391344"/>
                <a:gd name="connsiteY5" fmla="*/ 4061641 h 5890441"/>
                <a:gd name="connsiteX6" fmla="*/ 573523 w 5391344"/>
                <a:gd name="connsiteY6" fmla="*/ 4316823 h 5890441"/>
                <a:gd name="connsiteX7" fmla="*/ 509728 w 5391344"/>
                <a:gd name="connsiteY7" fmla="*/ 4976041 h 5890441"/>
                <a:gd name="connsiteX8" fmla="*/ 1764370 w 5391344"/>
                <a:gd name="connsiteY8" fmla="*/ 5199325 h 5890441"/>
                <a:gd name="connsiteX9" fmla="*/ 1955756 w 5391344"/>
                <a:gd name="connsiteY9" fmla="*/ 5890441 h 5890441"/>
                <a:gd name="connsiteX10" fmla="*/ 4794649 w 5391344"/>
                <a:gd name="connsiteY10" fmla="*/ 5858544 h 5890441"/>
                <a:gd name="connsiteX11" fmla="*/ 4900975 w 5391344"/>
                <a:gd name="connsiteY11" fmla="*/ 3519381 h 5890441"/>
                <a:gd name="connsiteX12" fmla="*/ 3040277 w 5391344"/>
                <a:gd name="connsiteY12" fmla="*/ 4 h 5890441"/>
                <a:gd name="connsiteX0" fmla="*/ 3030279 w 5381346"/>
                <a:gd name="connsiteY0" fmla="*/ 92120 h 5982557"/>
                <a:gd name="connsiteX1" fmla="*/ 914399 w 5381346"/>
                <a:gd name="connsiteY1" fmla="*/ 1187274 h 5982557"/>
                <a:gd name="connsiteX2" fmla="*/ 0 w 5381346"/>
                <a:gd name="connsiteY2" fmla="*/ 3143664 h 5982557"/>
                <a:gd name="connsiteX3" fmla="*/ 510363 w 5381346"/>
                <a:gd name="connsiteY3" fmla="*/ 3420111 h 5982557"/>
                <a:gd name="connsiteX4" fmla="*/ 297711 w 5381346"/>
                <a:gd name="connsiteY4" fmla="*/ 3749720 h 5982557"/>
                <a:gd name="connsiteX5" fmla="*/ 489097 w 5381346"/>
                <a:gd name="connsiteY5" fmla="*/ 3962371 h 5982557"/>
                <a:gd name="connsiteX6" fmla="*/ 372139 w 5381346"/>
                <a:gd name="connsiteY6" fmla="*/ 4153757 h 5982557"/>
                <a:gd name="connsiteX7" fmla="*/ 563525 w 5381346"/>
                <a:gd name="connsiteY7" fmla="*/ 4408939 h 5982557"/>
                <a:gd name="connsiteX8" fmla="*/ 499730 w 5381346"/>
                <a:gd name="connsiteY8" fmla="*/ 5068157 h 5982557"/>
                <a:gd name="connsiteX9" fmla="*/ 1754372 w 5381346"/>
                <a:gd name="connsiteY9" fmla="*/ 5291441 h 5982557"/>
                <a:gd name="connsiteX10" fmla="*/ 1945758 w 5381346"/>
                <a:gd name="connsiteY10" fmla="*/ 5982557 h 5982557"/>
                <a:gd name="connsiteX11" fmla="*/ 4784651 w 5381346"/>
                <a:gd name="connsiteY11" fmla="*/ 5950660 h 5982557"/>
                <a:gd name="connsiteX12" fmla="*/ 4890977 w 5381346"/>
                <a:gd name="connsiteY12" fmla="*/ 3611497 h 5982557"/>
                <a:gd name="connsiteX13" fmla="*/ 3030279 w 5381346"/>
                <a:gd name="connsiteY13" fmla="*/ 92120 h 5982557"/>
                <a:gd name="connsiteX0" fmla="*/ 3030279 w 5381346"/>
                <a:gd name="connsiteY0" fmla="*/ 94250 h 5984687"/>
                <a:gd name="connsiteX1" fmla="*/ 914399 w 5381346"/>
                <a:gd name="connsiteY1" fmla="*/ 1189404 h 5984687"/>
                <a:gd name="connsiteX2" fmla="*/ 0 w 5381346"/>
                <a:gd name="connsiteY2" fmla="*/ 3145794 h 5984687"/>
                <a:gd name="connsiteX3" fmla="*/ 510363 w 5381346"/>
                <a:gd name="connsiteY3" fmla="*/ 3422241 h 5984687"/>
                <a:gd name="connsiteX4" fmla="*/ 297711 w 5381346"/>
                <a:gd name="connsiteY4" fmla="*/ 3751850 h 5984687"/>
                <a:gd name="connsiteX5" fmla="*/ 489097 w 5381346"/>
                <a:gd name="connsiteY5" fmla="*/ 3964501 h 5984687"/>
                <a:gd name="connsiteX6" fmla="*/ 372139 w 5381346"/>
                <a:gd name="connsiteY6" fmla="*/ 4155887 h 5984687"/>
                <a:gd name="connsiteX7" fmla="*/ 563525 w 5381346"/>
                <a:gd name="connsiteY7" fmla="*/ 4411069 h 5984687"/>
                <a:gd name="connsiteX8" fmla="*/ 499730 w 5381346"/>
                <a:gd name="connsiteY8" fmla="*/ 5070287 h 5984687"/>
                <a:gd name="connsiteX9" fmla="*/ 1754372 w 5381346"/>
                <a:gd name="connsiteY9" fmla="*/ 5293571 h 5984687"/>
                <a:gd name="connsiteX10" fmla="*/ 1945758 w 5381346"/>
                <a:gd name="connsiteY10" fmla="*/ 5984687 h 5984687"/>
                <a:gd name="connsiteX11" fmla="*/ 4784651 w 5381346"/>
                <a:gd name="connsiteY11" fmla="*/ 5952790 h 5984687"/>
                <a:gd name="connsiteX12" fmla="*/ 4890977 w 5381346"/>
                <a:gd name="connsiteY12" fmla="*/ 3613627 h 5984687"/>
                <a:gd name="connsiteX13" fmla="*/ 3030279 w 5381346"/>
                <a:gd name="connsiteY13" fmla="*/ 94250 h 5984687"/>
                <a:gd name="connsiteX0" fmla="*/ 3030279 w 5381346"/>
                <a:gd name="connsiteY0" fmla="*/ 0 h 5890437"/>
                <a:gd name="connsiteX1" fmla="*/ 914399 w 5381346"/>
                <a:gd name="connsiteY1" fmla="*/ 1095154 h 5890437"/>
                <a:gd name="connsiteX2" fmla="*/ 0 w 5381346"/>
                <a:gd name="connsiteY2" fmla="*/ 3051544 h 5890437"/>
                <a:gd name="connsiteX3" fmla="*/ 510363 w 5381346"/>
                <a:gd name="connsiteY3" fmla="*/ 3327991 h 5890437"/>
                <a:gd name="connsiteX4" fmla="*/ 297711 w 5381346"/>
                <a:gd name="connsiteY4" fmla="*/ 3657600 h 5890437"/>
                <a:gd name="connsiteX5" fmla="*/ 489097 w 5381346"/>
                <a:gd name="connsiteY5" fmla="*/ 3870251 h 5890437"/>
                <a:gd name="connsiteX6" fmla="*/ 372139 w 5381346"/>
                <a:gd name="connsiteY6" fmla="*/ 4061637 h 5890437"/>
                <a:gd name="connsiteX7" fmla="*/ 563525 w 5381346"/>
                <a:gd name="connsiteY7" fmla="*/ 4316819 h 5890437"/>
                <a:gd name="connsiteX8" fmla="*/ 499730 w 5381346"/>
                <a:gd name="connsiteY8" fmla="*/ 4976037 h 5890437"/>
                <a:gd name="connsiteX9" fmla="*/ 1754372 w 5381346"/>
                <a:gd name="connsiteY9" fmla="*/ 5199321 h 5890437"/>
                <a:gd name="connsiteX10" fmla="*/ 1945758 w 5381346"/>
                <a:gd name="connsiteY10" fmla="*/ 5890437 h 5890437"/>
                <a:gd name="connsiteX11" fmla="*/ 4784651 w 5381346"/>
                <a:gd name="connsiteY11" fmla="*/ 5858540 h 5890437"/>
                <a:gd name="connsiteX12" fmla="*/ 4890977 w 5381346"/>
                <a:gd name="connsiteY12" fmla="*/ 3519377 h 5890437"/>
                <a:gd name="connsiteX13" fmla="*/ 3030279 w 5381346"/>
                <a:gd name="connsiteY13" fmla="*/ 0 h 5890437"/>
                <a:gd name="connsiteX0" fmla="*/ 3030279 w 5381346"/>
                <a:gd name="connsiteY0" fmla="*/ 0 h 5890437"/>
                <a:gd name="connsiteX1" fmla="*/ 914399 w 5381346"/>
                <a:gd name="connsiteY1" fmla="*/ 1095154 h 5890437"/>
                <a:gd name="connsiteX2" fmla="*/ 0 w 5381346"/>
                <a:gd name="connsiteY2" fmla="*/ 3051544 h 5890437"/>
                <a:gd name="connsiteX3" fmla="*/ 510363 w 5381346"/>
                <a:gd name="connsiteY3" fmla="*/ 3327991 h 5890437"/>
                <a:gd name="connsiteX4" fmla="*/ 297711 w 5381346"/>
                <a:gd name="connsiteY4" fmla="*/ 3657600 h 5890437"/>
                <a:gd name="connsiteX5" fmla="*/ 489097 w 5381346"/>
                <a:gd name="connsiteY5" fmla="*/ 3870251 h 5890437"/>
                <a:gd name="connsiteX6" fmla="*/ 372139 w 5381346"/>
                <a:gd name="connsiteY6" fmla="*/ 4061637 h 5890437"/>
                <a:gd name="connsiteX7" fmla="*/ 563525 w 5381346"/>
                <a:gd name="connsiteY7" fmla="*/ 4316819 h 5890437"/>
                <a:gd name="connsiteX8" fmla="*/ 499730 w 5381346"/>
                <a:gd name="connsiteY8" fmla="*/ 4976037 h 5890437"/>
                <a:gd name="connsiteX9" fmla="*/ 1754372 w 5381346"/>
                <a:gd name="connsiteY9" fmla="*/ 5199321 h 5890437"/>
                <a:gd name="connsiteX10" fmla="*/ 1945758 w 5381346"/>
                <a:gd name="connsiteY10" fmla="*/ 5890437 h 5890437"/>
                <a:gd name="connsiteX11" fmla="*/ 4784651 w 5381346"/>
                <a:gd name="connsiteY11" fmla="*/ 5858540 h 5890437"/>
                <a:gd name="connsiteX12" fmla="*/ 4890977 w 5381346"/>
                <a:gd name="connsiteY12" fmla="*/ 3519377 h 5890437"/>
                <a:gd name="connsiteX13" fmla="*/ 3030279 w 5381346"/>
                <a:gd name="connsiteY13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90128 w 5381793"/>
                <a:gd name="connsiteY1" fmla="*/ 1098883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90128 w 5381793"/>
                <a:gd name="connsiteY1" fmla="*/ 1098883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64 w 5381831"/>
                <a:gd name="connsiteY0" fmla="*/ 0 h 5890437"/>
                <a:gd name="connsiteX1" fmla="*/ 890166 w 5381831"/>
                <a:gd name="connsiteY1" fmla="*/ 1098883 h 5890437"/>
                <a:gd name="connsiteX2" fmla="*/ 607506 w 5381831"/>
                <a:gd name="connsiteY2" fmla="*/ 2172770 h 5890437"/>
                <a:gd name="connsiteX3" fmla="*/ 485 w 5381831"/>
                <a:gd name="connsiteY3" fmla="*/ 3051544 h 5890437"/>
                <a:gd name="connsiteX4" fmla="*/ 510848 w 5381831"/>
                <a:gd name="connsiteY4" fmla="*/ 3327991 h 5890437"/>
                <a:gd name="connsiteX5" fmla="*/ 298196 w 5381831"/>
                <a:gd name="connsiteY5" fmla="*/ 3657600 h 5890437"/>
                <a:gd name="connsiteX6" fmla="*/ 489582 w 5381831"/>
                <a:gd name="connsiteY6" fmla="*/ 3870251 h 5890437"/>
                <a:gd name="connsiteX7" fmla="*/ 372624 w 5381831"/>
                <a:gd name="connsiteY7" fmla="*/ 4061637 h 5890437"/>
                <a:gd name="connsiteX8" fmla="*/ 564010 w 5381831"/>
                <a:gd name="connsiteY8" fmla="*/ 4316819 h 5890437"/>
                <a:gd name="connsiteX9" fmla="*/ 500215 w 5381831"/>
                <a:gd name="connsiteY9" fmla="*/ 4976037 h 5890437"/>
                <a:gd name="connsiteX10" fmla="*/ 1754857 w 5381831"/>
                <a:gd name="connsiteY10" fmla="*/ 5199321 h 5890437"/>
                <a:gd name="connsiteX11" fmla="*/ 1946243 w 5381831"/>
                <a:gd name="connsiteY11" fmla="*/ 5890437 h 5890437"/>
                <a:gd name="connsiteX12" fmla="*/ 4785136 w 5381831"/>
                <a:gd name="connsiteY12" fmla="*/ 5858540 h 5890437"/>
                <a:gd name="connsiteX13" fmla="*/ 4891462 w 5381831"/>
                <a:gd name="connsiteY13" fmla="*/ 3519377 h 5890437"/>
                <a:gd name="connsiteX14" fmla="*/ 3030764 w 5381831"/>
                <a:gd name="connsiteY14" fmla="*/ 0 h 5890437"/>
                <a:gd name="connsiteX0" fmla="*/ 3030764 w 5381831"/>
                <a:gd name="connsiteY0" fmla="*/ 0 h 5890437"/>
                <a:gd name="connsiteX1" fmla="*/ 890166 w 5381831"/>
                <a:gd name="connsiteY1" fmla="*/ 1098883 h 5890437"/>
                <a:gd name="connsiteX2" fmla="*/ 607506 w 5381831"/>
                <a:gd name="connsiteY2" fmla="*/ 2172770 h 5890437"/>
                <a:gd name="connsiteX3" fmla="*/ 485 w 5381831"/>
                <a:gd name="connsiteY3" fmla="*/ 3051544 h 5890437"/>
                <a:gd name="connsiteX4" fmla="*/ 510848 w 5381831"/>
                <a:gd name="connsiteY4" fmla="*/ 3327991 h 5890437"/>
                <a:gd name="connsiteX5" fmla="*/ 298196 w 5381831"/>
                <a:gd name="connsiteY5" fmla="*/ 3657600 h 5890437"/>
                <a:gd name="connsiteX6" fmla="*/ 489582 w 5381831"/>
                <a:gd name="connsiteY6" fmla="*/ 3870251 h 5890437"/>
                <a:gd name="connsiteX7" fmla="*/ 372624 w 5381831"/>
                <a:gd name="connsiteY7" fmla="*/ 4061637 h 5890437"/>
                <a:gd name="connsiteX8" fmla="*/ 564010 w 5381831"/>
                <a:gd name="connsiteY8" fmla="*/ 4316819 h 5890437"/>
                <a:gd name="connsiteX9" fmla="*/ 500215 w 5381831"/>
                <a:gd name="connsiteY9" fmla="*/ 4976037 h 5890437"/>
                <a:gd name="connsiteX10" fmla="*/ 1754857 w 5381831"/>
                <a:gd name="connsiteY10" fmla="*/ 5199321 h 5890437"/>
                <a:gd name="connsiteX11" fmla="*/ 1946243 w 5381831"/>
                <a:gd name="connsiteY11" fmla="*/ 5890437 h 5890437"/>
                <a:gd name="connsiteX12" fmla="*/ 4785136 w 5381831"/>
                <a:gd name="connsiteY12" fmla="*/ 5858540 h 5890437"/>
                <a:gd name="connsiteX13" fmla="*/ 4891462 w 5381831"/>
                <a:gd name="connsiteY13" fmla="*/ 3519377 h 5890437"/>
                <a:gd name="connsiteX14" fmla="*/ 3030764 w 5381831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765 w 5381832"/>
                <a:gd name="connsiteY0" fmla="*/ 0 h 5890437"/>
                <a:gd name="connsiteX1" fmla="*/ 890167 w 5381832"/>
                <a:gd name="connsiteY1" fmla="*/ 1098883 h 5890437"/>
                <a:gd name="connsiteX2" fmla="*/ 672821 w 5381832"/>
                <a:gd name="connsiteY2" fmla="*/ 2220272 h 5890437"/>
                <a:gd name="connsiteX3" fmla="*/ 486 w 5381832"/>
                <a:gd name="connsiteY3" fmla="*/ 3051544 h 5890437"/>
                <a:gd name="connsiteX4" fmla="*/ 510849 w 5381832"/>
                <a:gd name="connsiteY4" fmla="*/ 3327991 h 5890437"/>
                <a:gd name="connsiteX5" fmla="*/ 339761 w 5381832"/>
                <a:gd name="connsiteY5" fmla="*/ 3734790 h 5890437"/>
                <a:gd name="connsiteX6" fmla="*/ 531147 w 5381832"/>
                <a:gd name="connsiteY6" fmla="*/ 3870251 h 5890437"/>
                <a:gd name="connsiteX7" fmla="*/ 372625 w 5381832"/>
                <a:gd name="connsiteY7" fmla="*/ 4061637 h 5890437"/>
                <a:gd name="connsiteX8" fmla="*/ 564011 w 5381832"/>
                <a:gd name="connsiteY8" fmla="*/ 4316819 h 5890437"/>
                <a:gd name="connsiteX9" fmla="*/ 500216 w 5381832"/>
                <a:gd name="connsiteY9" fmla="*/ 4976037 h 5890437"/>
                <a:gd name="connsiteX10" fmla="*/ 1754858 w 5381832"/>
                <a:gd name="connsiteY10" fmla="*/ 5039004 h 5890437"/>
                <a:gd name="connsiteX11" fmla="*/ 1946244 w 5381832"/>
                <a:gd name="connsiteY11" fmla="*/ 5890437 h 5890437"/>
                <a:gd name="connsiteX12" fmla="*/ 4785137 w 5381832"/>
                <a:gd name="connsiteY12" fmla="*/ 5858540 h 5890437"/>
                <a:gd name="connsiteX13" fmla="*/ 4891463 w 5381832"/>
                <a:gd name="connsiteY13" fmla="*/ 3519377 h 5890437"/>
                <a:gd name="connsiteX14" fmla="*/ 3030765 w 5381832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72451 w 5381929"/>
                <a:gd name="connsiteY1" fmla="*/ 1057320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72451 w 5381929"/>
                <a:gd name="connsiteY1" fmla="*/ 1057320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81633 w 5381929"/>
                <a:gd name="connsiteY1" fmla="*/ 920842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81633 w 5381929"/>
                <a:gd name="connsiteY1" fmla="*/ 920842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1751 h 5892188"/>
                <a:gd name="connsiteX1" fmla="*/ 927042 w 5381929"/>
                <a:gd name="connsiteY1" fmla="*/ 868002 h 5892188"/>
                <a:gd name="connsiteX2" fmla="*/ 672918 w 5381929"/>
                <a:gd name="connsiteY2" fmla="*/ 2222023 h 5892188"/>
                <a:gd name="connsiteX3" fmla="*/ 583 w 5381929"/>
                <a:gd name="connsiteY3" fmla="*/ 3053295 h 5892188"/>
                <a:gd name="connsiteX4" fmla="*/ 510946 w 5381929"/>
                <a:gd name="connsiteY4" fmla="*/ 3329742 h 5892188"/>
                <a:gd name="connsiteX5" fmla="*/ 339858 w 5381929"/>
                <a:gd name="connsiteY5" fmla="*/ 3736541 h 5892188"/>
                <a:gd name="connsiteX6" fmla="*/ 531244 w 5381929"/>
                <a:gd name="connsiteY6" fmla="*/ 3872002 h 5892188"/>
                <a:gd name="connsiteX7" fmla="*/ 372722 w 5381929"/>
                <a:gd name="connsiteY7" fmla="*/ 4063388 h 5892188"/>
                <a:gd name="connsiteX8" fmla="*/ 564108 w 5381929"/>
                <a:gd name="connsiteY8" fmla="*/ 4318570 h 5892188"/>
                <a:gd name="connsiteX9" fmla="*/ 500313 w 5381929"/>
                <a:gd name="connsiteY9" fmla="*/ 4977788 h 5892188"/>
                <a:gd name="connsiteX10" fmla="*/ 1754955 w 5381929"/>
                <a:gd name="connsiteY10" fmla="*/ 5040755 h 5892188"/>
                <a:gd name="connsiteX11" fmla="*/ 1946341 w 5381929"/>
                <a:gd name="connsiteY11" fmla="*/ 5892188 h 5892188"/>
                <a:gd name="connsiteX12" fmla="*/ 4785234 w 5381929"/>
                <a:gd name="connsiteY12" fmla="*/ 5860291 h 5892188"/>
                <a:gd name="connsiteX13" fmla="*/ 4891560 w 5381929"/>
                <a:gd name="connsiteY13" fmla="*/ 3521128 h 5892188"/>
                <a:gd name="connsiteX14" fmla="*/ 3030862 w 5381929"/>
                <a:gd name="connsiteY14" fmla="*/ 1751 h 5892188"/>
                <a:gd name="connsiteX0" fmla="*/ 3031042 w 5382109"/>
                <a:gd name="connsiteY0" fmla="*/ 1751 h 5892188"/>
                <a:gd name="connsiteX1" fmla="*/ 927222 w 5382109"/>
                <a:gd name="connsiteY1" fmla="*/ 868002 h 5892188"/>
                <a:gd name="connsiteX2" fmla="*/ 577563 w 5382109"/>
                <a:gd name="connsiteY2" fmla="*/ 2303910 h 5892188"/>
                <a:gd name="connsiteX3" fmla="*/ 763 w 5382109"/>
                <a:gd name="connsiteY3" fmla="*/ 3053295 h 5892188"/>
                <a:gd name="connsiteX4" fmla="*/ 511126 w 5382109"/>
                <a:gd name="connsiteY4" fmla="*/ 3329742 h 5892188"/>
                <a:gd name="connsiteX5" fmla="*/ 340038 w 5382109"/>
                <a:gd name="connsiteY5" fmla="*/ 3736541 h 5892188"/>
                <a:gd name="connsiteX6" fmla="*/ 531424 w 5382109"/>
                <a:gd name="connsiteY6" fmla="*/ 3872002 h 5892188"/>
                <a:gd name="connsiteX7" fmla="*/ 372902 w 5382109"/>
                <a:gd name="connsiteY7" fmla="*/ 4063388 h 5892188"/>
                <a:gd name="connsiteX8" fmla="*/ 564288 w 5382109"/>
                <a:gd name="connsiteY8" fmla="*/ 4318570 h 5892188"/>
                <a:gd name="connsiteX9" fmla="*/ 500493 w 5382109"/>
                <a:gd name="connsiteY9" fmla="*/ 4977788 h 5892188"/>
                <a:gd name="connsiteX10" fmla="*/ 1755135 w 5382109"/>
                <a:gd name="connsiteY10" fmla="*/ 5040755 h 5892188"/>
                <a:gd name="connsiteX11" fmla="*/ 1946521 w 5382109"/>
                <a:gd name="connsiteY11" fmla="*/ 5892188 h 5892188"/>
                <a:gd name="connsiteX12" fmla="*/ 4785414 w 5382109"/>
                <a:gd name="connsiteY12" fmla="*/ 5860291 h 5892188"/>
                <a:gd name="connsiteX13" fmla="*/ 4891740 w 5382109"/>
                <a:gd name="connsiteY13" fmla="*/ 3521128 h 5892188"/>
                <a:gd name="connsiteX14" fmla="*/ 3031042 w 5382109"/>
                <a:gd name="connsiteY14" fmla="*/ 1751 h 5892188"/>
                <a:gd name="connsiteX0" fmla="*/ 3031042 w 5382109"/>
                <a:gd name="connsiteY0" fmla="*/ 2101 h 5892538"/>
                <a:gd name="connsiteX1" fmla="*/ 913575 w 5382109"/>
                <a:gd name="connsiteY1" fmla="*/ 827408 h 5892538"/>
                <a:gd name="connsiteX2" fmla="*/ 577563 w 5382109"/>
                <a:gd name="connsiteY2" fmla="*/ 2304260 h 5892538"/>
                <a:gd name="connsiteX3" fmla="*/ 763 w 5382109"/>
                <a:gd name="connsiteY3" fmla="*/ 3053645 h 5892538"/>
                <a:gd name="connsiteX4" fmla="*/ 511126 w 5382109"/>
                <a:gd name="connsiteY4" fmla="*/ 3330092 h 5892538"/>
                <a:gd name="connsiteX5" fmla="*/ 340038 w 5382109"/>
                <a:gd name="connsiteY5" fmla="*/ 3736891 h 5892538"/>
                <a:gd name="connsiteX6" fmla="*/ 531424 w 5382109"/>
                <a:gd name="connsiteY6" fmla="*/ 3872352 h 5892538"/>
                <a:gd name="connsiteX7" fmla="*/ 372902 w 5382109"/>
                <a:gd name="connsiteY7" fmla="*/ 4063738 h 5892538"/>
                <a:gd name="connsiteX8" fmla="*/ 564288 w 5382109"/>
                <a:gd name="connsiteY8" fmla="*/ 4318920 h 5892538"/>
                <a:gd name="connsiteX9" fmla="*/ 500493 w 5382109"/>
                <a:gd name="connsiteY9" fmla="*/ 4978138 h 5892538"/>
                <a:gd name="connsiteX10" fmla="*/ 1755135 w 5382109"/>
                <a:gd name="connsiteY10" fmla="*/ 5041105 h 5892538"/>
                <a:gd name="connsiteX11" fmla="*/ 1946521 w 5382109"/>
                <a:gd name="connsiteY11" fmla="*/ 5892538 h 5892538"/>
                <a:gd name="connsiteX12" fmla="*/ 4785414 w 5382109"/>
                <a:gd name="connsiteY12" fmla="*/ 5860641 h 5892538"/>
                <a:gd name="connsiteX13" fmla="*/ 4891740 w 5382109"/>
                <a:gd name="connsiteY13" fmla="*/ 3521478 h 5892538"/>
                <a:gd name="connsiteX14" fmla="*/ 3031042 w 5382109"/>
                <a:gd name="connsiteY14" fmla="*/ 2101 h 5892538"/>
                <a:gd name="connsiteX0" fmla="*/ 3031042 w 5382109"/>
                <a:gd name="connsiteY0" fmla="*/ 941 h 5891378"/>
                <a:gd name="connsiteX1" fmla="*/ 886280 w 5382109"/>
                <a:gd name="connsiteY1" fmla="*/ 1071908 h 5891378"/>
                <a:gd name="connsiteX2" fmla="*/ 577563 w 5382109"/>
                <a:gd name="connsiteY2" fmla="*/ 2303100 h 5891378"/>
                <a:gd name="connsiteX3" fmla="*/ 763 w 5382109"/>
                <a:gd name="connsiteY3" fmla="*/ 3052485 h 5891378"/>
                <a:gd name="connsiteX4" fmla="*/ 511126 w 5382109"/>
                <a:gd name="connsiteY4" fmla="*/ 3328932 h 5891378"/>
                <a:gd name="connsiteX5" fmla="*/ 340038 w 5382109"/>
                <a:gd name="connsiteY5" fmla="*/ 3735731 h 5891378"/>
                <a:gd name="connsiteX6" fmla="*/ 531424 w 5382109"/>
                <a:gd name="connsiteY6" fmla="*/ 3871192 h 5891378"/>
                <a:gd name="connsiteX7" fmla="*/ 372902 w 5382109"/>
                <a:gd name="connsiteY7" fmla="*/ 4062578 h 5891378"/>
                <a:gd name="connsiteX8" fmla="*/ 564288 w 5382109"/>
                <a:gd name="connsiteY8" fmla="*/ 4317760 h 5891378"/>
                <a:gd name="connsiteX9" fmla="*/ 500493 w 5382109"/>
                <a:gd name="connsiteY9" fmla="*/ 4976978 h 5891378"/>
                <a:gd name="connsiteX10" fmla="*/ 1755135 w 5382109"/>
                <a:gd name="connsiteY10" fmla="*/ 5039945 h 5891378"/>
                <a:gd name="connsiteX11" fmla="*/ 1946521 w 5382109"/>
                <a:gd name="connsiteY11" fmla="*/ 5891378 h 5891378"/>
                <a:gd name="connsiteX12" fmla="*/ 4785414 w 5382109"/>
                <a:gd name="connsiteY12" fmla="*/ 5859481 h 5891378"/>
                <a:gd name="connsiteX13" fmla="*/ 4891740 w 5382109"/>
                <a:gd name="connsiteY13" fmla="*/ 3520318 h 5891378"/>
                <a:gd name="connsiteX14" fmla="*/ 3031042 w 5382109"/>
                <a:gd name="connsiteY14" fmla="*/ 941 h 5891378"/>
                <a:gd name="connsiteX0" fmla="*/ 3031042 w 5382109"/>
                <a:gd name="connsiteY0" fmla="*/ 753 h 5891190"/>
                <a:gd name="connsiteX1" fmla="*/ 886280 w 5382109"/>
                <a:gd name="connsiteY1" fmla="*/ 1071720 h 5891190"/>
                <a:gd name="connsiteX2" fmla="*/ 577563 w 5382109"/>
                <a:gd name="connsiteY2" fmla="*/ 2302912 h 5891190"/>
                <a:gd name="connsiteX3" fmla="*/ 763 w 5382109"/>
                <a:gd name="connsiteY3" fmla="*/ 3052297 h 5891190"/>
                <a:gd name="connsiteX4" fmla="*/ 511126 w 5382109"/>
                <a:gd name="connsiteY4" fmla="*/ 3328744 h 5891190"/>
                <a:gd name="connsiteX5" fmla="*/ 340038 w 5382109"/>
                <a:gd name="connsiteY5" fmla="*/ 3735543 h 5891190"/>
                <a:gd name="connsiteX6" fmla="*/ 531424 w 5382109"/>
                <a:gd name="connsiteY6" fmla="*/ 3871004 h 5891190"/>
                <a:gd name="connsiteX7" fmla="*/ 372902 w 5382109"/>
                <a:gd name="connsiteY7" fmla="*/ 4062390 h 5891190"/>
                <a:gd name="connsiteX8" fmla="*/ 564288 w 5382109"/>
                <a:gd name="connsiteY8" fmla="*/ 4317572 h 5891190"/>
                <a:gd name="connsiteX9" fmla="*/ 500493 w 5382109"/>
                <a:gd name="connsiteY9" fmla="*/ 4976790 h 5891190"/>
                <a:gd name="connsiteX10" fmla="*/ 1755135 w 5382109"/>
                <a:gd name="connsiteY10" fmla="*/ 5039757 h 5891190"/>
                <a:gd name="connsiteX11" fmla="*/ 1946521 w 5382109"/>
                <a:gd name="connsiteY11" fmla="*/ 5891190 h 5891190"/>
                <a:gd name="connsiteX12" fmla="*/ 4785414 w 5382109"/>
                <a:gd name="connsiteY12" fmla="*/ 5859293 h 5891190"/>
                <a:gd name="connsiteX13" fmla="*/ 4891740 w 5382109"/>
                <a:gd name="connsiteY13" fmla="*/ 3520130 h 5891190"/>
                <a:gd name="connsiteX14" fmla="*/ 3031042 w 5382109"/>
                <a:gd name="connsiteY14" fmla="*/ 753 h 5891190"/>
                <a:gd name="connsiteX0" fmla="*/ 3031042 w 5382109"/>
                <a:gd name="connsiteY0" fmla="*/ 753 h 5891190"/>
                <a:gd name="connsiteX1" fmla="*/ 886280 w 5382109"/>
                <a:gd name="connsiteY1" fmla="*/ 1071720 h 5891190"/>
                <a:gd name="connsiteX2" fmla="*/ 577563 w 5382109"/>
                <a:gd name="connsiteY2" fmla="*/ 2302912 h 5891190"/>
                <a:gd name="connsiteX3" fmla="*/ 763 w 5382109"/>
                <a:gd name="connsiteY3" fmla="*/ 3052297 h 5891190"/>
                <a:gd name="connsiteX4" fmla="*/ 511126 w 5382109"/>
                <a:gd name="connsiteY4" fmla="*/ 3328744 h 5891190"/>
                <a:gd name="connsiteX5" fmla="*/ 340038 w 5382109"/>
                <a:gd name="connsiteY5" fmla="*/ 3735543 h 5891190"/>
                <a:gd name="connsiteX6" fmla="*/ 531424 w 5382109"/>
                <a:gd name="connsiteY6" fmla="*/ 3871004 h 5891190"/>
                <a:gd name="connsiteX7" fmla="*/ 372902 w 5382109"/>
                <a:gd name="connsiteY7" fmla="*/ 4062390 h 5891190"/>
                <a:gd name="connsiteX8" fmla="*/ 564288 w 5382109"/>
                <a:gd name="connsiteY8" fmla="*/ 4317572 h 5891190"/>
                <a:gd name="connsiteX9" fmla="*/ 500493 w 5382109"/>
                <a:gd name="connsiteY9" fmla="*/ 4976790 h 5891190"/>
                <a:gd name="connsiteX10" fmla="*/ 1755135 w 5382109"/>
                <a:gd name="connsiteY10" fmla="*/ 5039757 h 5891190"/>
                <a:gd name="connsiteX11" fmla="*/ 1946521 w 5382109"/>
                <a:gd name="connsiteY11" fmla="*/ 5891190 h 5891190"/>
                <a:gd name="connsiteX12" fmla="*/ 4785414 w 5382109"/>
                <a:gd name="connsiteY12" fmla="*/ 5859293 h 5891190"/>
                <a:gd name="connsiteX13" fmla="*/ 4891740 w 5382109"/>
                <a:gd name="connsiteY13" fmla="*/ 3520130 h 5891190"/>
                <a:gd name="connsiteX14" fmla="*/ 3031042 w 5382109"/>
                <a:gd name="connsiteY14" fmla="*/ 753 h 5891190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627 h 5891064"/>
                <a:gd name="connsiteX1" fmla="*/ 777098 w 5382109"/>
                <a:gd name="connsiteY1" fmla="*/ 1180776 h 5891064"/>
                <a:gd name="connsiteX2" fmla="*/ 577563 w 5382109"/>
                <a:gd name="connsiteY2" fmla="*/ 2302786 h 5891064"/>
                <a:gd name="connsiteX3" fmla="*/ 763 w 5382109"/>
                <a:gd name="connsiteY3" fmla="*/ 3052171 h 5891064"/>
                <a:gd name="connsiteX4" fmla="*/ 511126 w 5382109"/>
                <a:gd name="connsiteY4" fmla="*/ 3328618 h 5891064"/>
                <a:gd name="connsiteX5" fmla="*/ 340038 w 5382109"/>
                <a:gd name="connsiteY5" fmla="*/ 3735417 h 5891064"/>
                <a:gd name="connsiteX6" fmla="*/ 531424 w 5382109"/>
                <a:gd name="connsiteY6" fmla="*/ 3870878 h 5891064"/>
                <a:gd name="connsiteX7" fmla="*/ 372902 w 5382109"/>
                <a:gd name="connsiteY7" fmla="*/ 4062264 h 5891064"/>
                <a:gd name="connsiteX8" fmla="*/ 564288 w 5382109"/>
                <a:gd name="connsiteY8" fmla="*/ 4317446 h 5891064"/>
                <a:gd name="connsiteX9" fmla="*/ 500493 w 5382109"/>
                <a:gd name="connsiteY9" fmla="*/ 4976664 h 5891064"/>
                <a:gd name="connsiteX10" fmla="*/ 1755135 w 5382109"/>
                <a:gd name="connsiteY10" fmla="*/ 5039631 h 5891064"/>
                <a:gd name="connsiteX11" fmla="*/ 1946521 w 5382109"/>
                <a:gd name="connsiteY11" fmla="*/ 5891064 h 5891064"/>
                <a:gd name="connsiteX12" fmla="*/ 4785414 w 5382109"/>
                <a:gd name="connsiteY12" fmla="*/ 5859167 h 5891064"/>
                <a:gd name="connsiteX13" fmla="*/ 4891740 w 5382109"/>
                <a:gd name="connsiteY13" fmla="*/ 3520004 h 5891064"/>
                <a:gd name="connsiteX14" fmla="*/ 3031042 w 5382109"/>
                <a:gd name="connsiteY14" fmla="*/ 627 h 5891064"/>
                <a:gd name="connsiteX0" fmla="*/ 3031042 w 5382109"/>
                <a:gd name="connsiteY0" fmla="*/ 968 h 5891405"/>
                <a:gd name="connsiteX1" fmla="*/ 777098 w 5382109"/>
                <a:gd name="connsiteY1" fmla="*/ 1181117 h 5891405"/>
                <a:gd name="connsiteX2" fmla="*/ 577563 w 5382109"/>
                <a:gd name="connsiteY2" fmla="*/ 2303127 h 5891405"/>
                <a:gd name="connsiteX3" fmla="*/ 763 w 5382109"/>
                <a:gd name="connsiteY3" fmla="*/ 3052512 h 5891405"/>
                <a:gd name="connsiteX4" fmla="*/ 511126 w 5382109"/>
                <a:gd name="connsiteY4" fmla="*/ 3328959 h 5891405"/>
                <a:gd name="connsiteX5" fmla="*/ 340038 w 5382109"/>
                <a:gd name="connsiteY5" fmla="*/ 3735758 h 5891405"/>
                <a:gd name="connsiteX6" fmla="*/ 531424 w 5382109"/>
                <a:gd name="connsiteY6" fmla="*/ 3871219 h 5891405"/>
                <a:gd name="connsiteX7" fmla="*/ 372902 w 5382109"/>
                <a:gd name="connsiteY7" fmla="*/ 4062605 h 5891405"/>
                <a:gd name="connsiteX8" fmla="*/ 564288 w 5382109"/>
                <a:gd name="connsiteY8" fmla="*/ 4317787 h 5891405"/>
                <a:gd name="connsiteX9" fmla="*/ 500493 w 5382109"/>
                <a:gd name="connsiteY9" fmla="*/ 4977005 h 5891405"/>
                <a:gd name="connsiteX10" fmla="*/ 1755135 w 5382109"/>
                <a:gd name="connsiteY10" fmla="*/ 5039972 h 5891405"/>
                <a:gd name="connsiteX11" fmla="*/ 1946521 w 5382109"/>
                <a:gd name="connsiteY11" fmla="*/ 5891405 h 5891405"/>
                <a:gd name="connsiteX12" fmla="*/ 4785414 w 5382109"/>
                <a:gd name="connsiteY12" fmla="*/ 5859508 h 5891405"/>
                <a:gd name="connsiteX13" fmla="*/ 4891740 w 5382109"/>
                <a:gd name="connsiteY13" fmla="*/ 3520345 h 5891405"/>
                <a:gd name="connsiteX14" fmla="*/ 3031042 w 5382109"/>
                <a:gd name="connsiteY14" fmla="*/ 968 h 5891405"/>
                <a:gd name="connsiteX0" fmla="*/ 3031042 w 5382109"/>
                <a:gd name="connsiteY0" fmla="*/ 968 h 5891405"/>
                <a:gd name="connsiteX1" fmla="*/ 777098 w 5382109"/>
                <a:gd name="connsiteY1" fmla="*/ 1181117 h 5891405"/>
                <a:gd name="connsiteX2" fmla="*/ 577563 w 5382109"/>
                <a:gd name="connsiteY2" fmla="*/ 2303127 h 5891405"/>
                <a:gd name="connsiteX3" fmla="*/ 763 w 5382109"/>
                <a:gd name="connsiteY3" fmla="*/ 3052512 h 5891405"/>
                <a:gd name="connsiteX4" fmla="*/ 511126 w 5382109"/>
                <a:gd name="connsiteY4" fmla="*/ 3328959 h 5891405"/>
                <a:gd name="connsiteX5" fmla="*/ 340038 w 5382109"/>
                <a:gd name="connsiteY5" fmla="*/ 3735758 h 5891405"/>
                <a:gd name="connsiteX6" fmla="*/ 531424 w 5382109"/>
                <a:gd name="connsiteY6" fmla="*/ 3871219 h 5891405"/>
                <a:gd name="connsiteX7" fmla="*/ 372902 w 5382109"/>
                <a:gd name="connsiteY7" fmla="*/ 4062605 h 5891405"/>
                <a:gd name="connsiteX8" fmla="*/ 564288 w 5382109"/>
                <a:gd name="connsiteY8" fmla="*/ 4317787 h 5891405"/>
                <a:gd name="connsiteX9" fmla="*/ 500493 w 5382109"/>
                <a:gd name="connsiteY9" fmla="*/ 4977005 h 5891405"/>
                <a:gd name="connsiteX10" fmla="*/ 1755135 w 5382109"/>
                <a:gd name="connsiteY10" fmla="*/ 5039972 h 5891405"/>
                <a:gd name="connsiteX11" fmla="*/ 1946521 w 5382109"/>
                <a:gd name="connsiteY11" fmla="*/ 5891405 h 5891405"/>
                <a:gd name="connsiteX12" fmla="*/ 4785414 w 5382109"/>
                <a:gd name="connsiteY12" fmla="*/ 5859508 h 5891405"/>
                <a:gd name="connsiteX13" fmla="*/ 4891740 w 5382109"/>
                <a:gd name="connsiteY13" fmla="*/ 3520345 h 5891405"/>
                <a:gd name="connsiteX14" fmla="*/ 3031042 w 5382109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8119 w 5389186"/>
                <a:gd name="connsiteY0" fmla="*/ 968 h 5891405"/>
                <a:gd name="connsiteX1" fmla="*/ 784175 w 5389186"/>
                <a:gd name="connsiteY1" fmla="*/ 1181117 h 5891405"/>
                <a:gd name="connsiteX2" fmla="*/ 530049 w 5389186"/>
                <a:gd name="connsiteY2" fmla="*/ 2303127 h 5891405"/>
                <a:gd name="connsiteX3" fmla="*/ 7840 w 5389186"/>
                <a:gd name="connsiteY3" fmla="*/ 3052512 h 5891405"/>
                <a:gd name="connsiteX4" fmla="*/ 518203 w 5389186"/>
                <a:gd name="connsiteY4" fmla="*/ 3328959 h 5891405"/>
                <a:gd name="connsiteX5" fmla="*/ 347115 w 5389186"/>
                <a:gd name="connsiteY5" fmla="*/ 3735758 h 5891405"/>
                <a:gd name="connsiteX6" fmla="*/ 538501 w 5389186"/>
                <a:gd name="connsiteY6" fmla="*/ 3871219 h 5891405"/>
                <a:gd name="connsiteX7" fmla="*/ 379979 w 5389186"/>
                <a:gd name="connsiteY7" fmla="*/ 4062605 h 5891405"/>
                <a:gd name="connsiteX8" fmla="*/ 571365 w 5389186"/>
                <a:gd name="connsiteY8" fmla="*/ 4317787 h 5891405"/>
                <a:gd name="connsiteX9" fmla="*/ 507570 w 5389186"/>
                <a:gd name="connsiteY9" fmla="*/ 4977005 h 5891405"/>
                <a:gd name="connsiteX10" fmla="*/ 1762212 w 5389186"/>
                <a:gd name="connsiteY10" fmla="*/ 5039972 h 5891405"/>
                <a:gd name="connsiteX11" fmla="*/ 1953598 w 5389186"/>
                <a:gd name="connsiteY11" fmla="*/ 5891405 h 5891405"/>
                <a:gd name="connsiteX12" fmla="*/ 4792491 w 5389186"/>
                <a:gd name="connsiteY12" fmla="*/ 5859508 h 5891405"/>
                <a:gd name="connsiteX13" fmla="*/ 4898817 w 5389186"/>
                <a:gd name="connsiteY13" fmla="*/ 3520345 h 5891405"/>
                <a:gd name="connsiteX14" fmla="*/ 3038119 w 5389186"/>
                <a:gd name="connsiteY14" fmla="*/ 968 h 5891405"/>
                <a:gd name="connsiteX0" fmla="*/ 3037057 w 5388124"/>
                <a:gd name="connsiteY0" fmla="*/ 968 h 5891405"/>
                <a:gd name="connsiteX1" fmla="*/ 783113 w 5388124"/>
                <a:gd name="connsiteY1" fmla="*/ 1181117 h 5891405"/>
                <a:gd name="connsiteX2" fmla="*/ 528987 w 5388124"/>
                <a:gd name="connsiteY2" fmla="*/ 2303127 h 5891405"/>
                <a:gd name="connsiteX3" fmla="*/ 6778 w 5388124"/>
                <a:gd name="connsiteY3" fmla="*/ 3052512 h 5891405"/>
                <a:gd name="connsiteX4" fmla="*/ 517141 w 5388124"/>
                <a:gd name="connsiteY4" fmla="*/ 3328959 h 5891405"/>
                <a:gd name="connsiteX5" fmla="*/ 346053 w 5388124"/>
                <a:gd name="connsiteY5" fmla="*/ 3735758 h 5891405"/>
                <a:gd name="connsiteX6" fmla="*/ 537439 w 5388124"/>
                <a:gd name="connsiteY6" fmla="*/ 3871219 h 5891405"/>
                <a:gd name="connsiteX7" fmla="*/ 378917 w 5388124"/>
                <a:gd name="connsiteY7" fmla="*/ 4062605 h 5891405"/>
                <a:gd name="connsiteX8" fmla="*/ 570303 w 5388124"/>
                <a:gd name="connsiteY8" fmla="*/ 4317787 h 5891405"/>
                <a:gd name="connsiteX9" fmla="*/ 506508 w 5388124"/>
                <a:gd name="connsiteY9" fmla="*/ 4977005 h 5891405"/>
                <a:gd name="connsiteX10" fmla="*/ 1761150 w 5388124"/>
                <a:gd name="connsiteY10" fmla="*/ 5039972 h 5891405"/>
                <a:gd name="connsiteX11" fmla="*/ 1952536 w 5388124"/>
                <a:gd name="connsiteY11" fmla="*/ 5891405 h 5891405"/>
                <a:gd name="connsiteX12" fmla="*/ 4791429 w 5388124"/>
                <a:gd name="connsiteY12" fmla="*/ 5859508 h 5891405"/>
                <a:gd name="connsiteX13" fmla="*/ 4897755 w 5388124"/>
                <a:gd name="connsiteY13" fmla="*/ 3520345 h 5891405"/>
                <a:gd name="connsiteX14" fmla="*/ 3037057 w 5388124"/>
                <a:gd name="connsiteY14" fmla="*/ 968 h 5891405"/>
                <a:gd name="connsiteX0" fmla="*/ 3034541 w 5385608"/>
                <a:gd name="connsiteY0" fmla="*/ 968 h 5891405"/>
                <a:gd name="connsiteX1" fmla="*/ 780597 w 5385608"/>
                <a:gd name="connsiteY1" fmla="*/ 1181117 h 5891405"/>
                <a:gd name="connsiteX2" fmla="*/ 526471 w 5385608"/>
                <a:gd name="connsiteY2" fmla="*/ 2303127 h 5891405"/>
                <a:gd name="connsiteX3" fmla="*/ 4262 w 5385608"/>
                <a:gd name="connsiteY3" fmla="*/ 3052512 h 5891405"/>
                <a:gd name="connsiteX4" fmla="*/ 514625 w 5385608"/>
                <a:gd name="connsiteY4" fmla="*/ 3328959 h 5891405"/>
                <a:gd name="connsiteX5" fmla="*/ 343537 w 5385608"/>
                <a:gd name="connsiteY5" fmla="*/ 3735758 h 5891405"/>
                <a:gd name="connsiteX6" fmla="*/ 534923 w 5385608"/>
                <a:gd name="connsiteY6" fmla="*/ 3871219 h 5891405"/>
                <a:gd name="connsiteX7" fmla="*/ 376401 w 5385608"/>
                <a:gd name="connsiteY7" fmla="*/ 4062605 h 5891405"/>
                <a:gd name="connsiteX8" fmla="*/ 567787 w 5385608"/>
                <a:gd name="connsiteY8" fmla="*/ 4317787 h 5891405"/>
                <a:gd name="connsiteX9" fmla="*/ 503992 w 5385608"/>
                <a:gd name="connsiteY9" fmla="*/ 4977005 h 5891405"/>
                <a:gd name="connsiteX10" fmla="*/ 1758634 w 5385608"/>
                <a:gd name="connsiteY10" fmla="*/ 5039972 h 5891405"/>
                <a:gd name="connsiteX11" fmla="*/ 1950020 w 5385608"/>
                <a:gd name="connsiteY11" fmla="*/ 5891405 h 5891405"/>
                <a:gd name="connsiteX12" fmla="*/ 4788913 w 5385608"/>
                <a:gd name="connsiteY12" fmla="*/ 5859508 h 5891405"/>
                <a:gd name="connsiteX13" fmla="*/ 4895239 w 5385608"/>
                <a:gd name="connsiteY13" fmla="*/ 3520345 h 5891405"/>
                <a:gd name="connsiteX14" fmla="*/ 3034541 w 5385608"/>
                <a:gd name="connsiteY14" fmla="*/ 968 h 5891405"/>
                <a:gd name="connsiteX0" fmla="*/ 3034541 w 5385608"/>
                <a:gd name="connsiteY0" fmla="*/ 968 h 5891405"/>
                <a:gd name="connsiteX1" fmla="*/ 780597 w 5385608"/>
                <a:gd name="connsiteY1" fmla="*/ 1181117 h 5891405"/>
                <a:gd name="connsiteX2" fmla="*/ 526471 w 5385608"/>
                <a:gd name="connsiteY2" fmla="*/ 2303127 h 5891405"/>
                <a:gd name="connsiteX3" fmla="*/ 4262 w 5385608"/>
                <a:gd name="connsiteY3" fmla="*/ 3052512 h 5891405"/>
                <a:gd name="connsiteX4" fmla="*/ 514625 w 5385608"/>
                <a:gd name="connsiteY4" fmla="*/ 3328959 h 5891405"/>
                <a:gd name="connsiteX5" fmla="*/ 343537 w 5385608"/>
                <a:gd name="connsiteY5" fmla="*/ 3735758 h 5891405"/>
                <a:gd name="connsiteX6" fmla="*/ 534923 w 5385608"/>
                <a:gd name="connsiteY6" fmla="*/ 3871219 h 5891405"/>
                <a:gd name="connsiteX7" fmla="*/ 376401 w 5385608"/>
                <a:gd name="connsiteY7" fmla="*/ 4062605 h 5891405"/>
                <a:gd name="connsiteX8" fmla="*/ 567787 w 5385608"/>
                <a:gd name="connsiteY8" fmla="*/ 4317787 h 5891405"/>
                <a:gd name="connsiteX9" fmla="*/ 503992 w 5385608"/>
                <a:gd name="connsiteY9" fmla="*/ 4977005 h 5891405"/>
                <a:gd name="connsiteX10" fmla="*/ 1758634 w 5385608"/>
                <a:gd name="connsiteY10" fmla="*/ 5039972 h 5891405"/>
                <a:gd name="connsiteX11" fmla="*/ 1950020 w 5385608"/>
                <a:gd name="connsiteY11" fmla="*/ 5891405 h 5891405"/>
                <a:gd name="connsiteX12" fmla="*/ 4788913 w 5385608"/>
                <a:gd name="connsiteY12" fmla="*/ 5859508 h 5891405"/>
                <a:gd name="connsiteX13" fmla="*/ 4895239 w 5385608"/>
                <a:gd name="connsiteY13" fmla="*/ 3520345 h 5891405"/>
                <a:gd name="connsiteX14" fmla="*/ 3034541 w 5385608"/>
                <a:gd name="connsiteY14" fmla="*/ 968 h 5891405"/>
                <a:gd name="connsiteX0" fmla="*/ 2980702 w 5331769"/>
                <a:gd name="connsiteY0" fmla="*/ 968 h 5891405"/>
                <a:gd name="connsiteX1" fmla="*/ 726758 w 5331769"/>
                <a:gd name="connsiteY1" fmla="*/ 1181117 h 5891405"/>
                <a:gd name="connsiteX2" fmla="*/ 472632 w 5331769"/>
                <a:gd name="connsiteY2" fmla="*/ 2303127 h 5891405"/>
                <a:gd name="connsiteX3" fmla="*/ 5014 w 5331769"/>
                <a:gd name="connsiteY3" fmla="*/ 3079808 h 5891405"/>
                <a:gd name="connsiteX4" fmla="*/ 460786 w 5331769"/>
                <a:gd name="connsiteY4" fmla="*/ 3328959 h 5891405"/>
                <a:gd name="connsiteX5" fmla="*/ 289698 w 5331769"/>
                <a:gd name="connsiteY5" fmla="*/ 3735758 h 5891405"/>
                <a:gd name="connsiteX6" fmla="*/ 481084 w 5331769"/>
                <a:gd name="connsiteY6" fmla="*/ 3871219 h 5891405"/>
                <a:gd name="connsiteX7" fmla="*/ 322562 w 5331769"/>
                <a:gd name="connsiteY7" fmla="*/ 4062605 h 5891405"/>
                <a:gd name="connsiteX8" fmla="*/ 513948 w 5331769"/>
                <a:gd name="connsiteY8" fmla="*/ 4317787 h 5891405"/>
                <a:gd name="connsiteX9" fmla="*/ 450153 w 5331769"/>
                <a:gd name="connsiteY9" fmla="*/ 4977005 h 5891405"/>
                <a:gd name="connsiteX10" fmla="*/ 1704795 w 5331769"/>
                <a:gd name="connsiteY10" fmla="*/ 5039972 h 5891405"/>
                <a:gd name="connsiteX11" fmla="*/ 1896181 w 5331769"/>
                <a:gd name="connsiteY11" fmla="*/ 5891405 h 5891405"/>
                <a:gd name="connsiteX12" fmla="*/ 4735074 w 5331769"/>
                <a:gd name="connsiteY12" fmla="*/ 5859508 h 5891405"/>
                <a:gd name="connsiteX13" fmla="*/ 4841400 w 5331769"/>
                <a:gd name="connsiteY13" fmla="*/ 3520345 h 5891405"/>
                <a:gd name="connsiteX14" fmla="*/ 2980702 w 5331769"/>
                <a:gd name="connsiteY14" fmla="*/ 968 h 5891405"/>
                <a:gd name="connsiteX0" fmla="*/ 2980491 w 5331558"/>
                <a:gd name="connsiteY0" fmla="*/ 968 h 5891405"/>
                <a:gd name="connsiteX1" fmla="*/ 726547 w 5331558"/>
                <a:gd name="connsiteY1" fmla="*/ 1181117 h 5891405"/>
                <a:gd name="connsiteX2" fmla="*/ 486068 w 5331558"/>
                <a:gd name="connsiteY2" fmla="*/ 2371366 h 5891405"/>
                <a:gd name="connsiteX3" fmla="*/ 4803 w 5331558"/>
                <a:gd name="connsiteY3" fmla="*/ 3079808 h 5891405"/>
                <a:gd name="connsiteX4" fmla="*/ 460575 w 5331558"/>
                <a:gd name="connsiteY4" fmla="*/ 3328959 h 5891405"/>
                <a:gd name="connsiteX5" fmla="*/ 289487 w 5331558"/>
                <a:gd name="connsiteY5" fmla="*/ 3735758 h 5891405"/>
                <a:gd name="connsiteX6" fmla="*/ 480873 w 5331558"/>
                <a:gd name="connsiteY6" fmla="*/ 3871219 h 5891405"/>
                <a:gd name="connsiteX7" fmla="*/ 322351 w 5331558"/>
                <a:gd name="connsiteY7" fmla="*/ 4062605 h 5891405"/>
                <a:gd name="connsiteX8" fmla="*/ 513737 w 5331558"/>
                <a:gd name="connsiteY8" fmla="*/ 4317787 h 5891405"/>
                <a:gd name="connsiteX9" fmla="*/ 449942 w 5331558"/>
                <a:gd name="connsiteY9" fmla="*/ 4977005 h 5891405"/>
                <a:gd name="connsiteX10" fmla="*/ 1704584 w 5331558"/>
                <a:gd name="connsiteY10" fmla="*/ 5039972 h 5891405"/>
                <a:gd name="connsiteX11" fmla="*/ 1895970 w 5331558"/>
                <a:gd name="connsiteY11" fmla="*/ 5891405 h 5891405"/>
                <a:gd name="connsiteX12" fmla="*/ 4734863 w 5331558"/>
                <a:gd name="connsiteY12" fmla="*/ 5859508 h 5891405"/>
                <a:gd name="connsiteX13" fmla="*/ 4841189 w 5331558"/>
                <a:gd name="connsiteY13" fmla="*/ 3520345 h 5891405"/>
                <a:gd name="connsiteX14" fmla="*/ 2980491 w 5331558"/>
                <a:gd name="connsiteY14" fmla="*/ 968 h 5891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331558" h="5891405">
                  <a:moveTo>
                    <a:pt x="2980491" y="968"/>
                  </a:moveTo>
                  <a:cubicBezTo>
                    <a:pt x="1784302" y="-22254"/>
                    <a:pt x="1040642" y="372305"/>
                    <a:pt x="726547" y="1181117"/>
                  </a:cubicBezTo>
                  <a:cubicBezTo>
                    <a:pt x="528785" y="1834793"/>
                    <a:pt x="744238" y="2066938"/>
                    <a:pt x="486068" y="2371366"/>
                  </a:cubicBezTo>
                  <a:cubicBezTo>
                    <a:pt x="239818" y="2677225"/>
                    <a:pt x="-40213" y="2911644"/>
                    <a:pt x="4803" y="3079808"/>
                  </a:cubicBezTo>
                  <a:cubicBezTo>
                    <a:pt x="109541" y="3181162"/>
                    <a:pt x="260766" y="3266498"/>
                    <a:pt x="460575" y="3328959"/>
                  </a:cubicBezTo>
                  <a:cubicBezTo>
                    <a:pt x="403546" y="3464559"/>
                    <a:pt x="198074" y="3641722"/>
                    <a:pt x="289487" y="3735758"/>
                  </a:cubicBezTo>
                  <a:lnTo>
                    <a:pt x="480873" y="3871219"/>
                  </a:lnTo>
                  <a:cubicBezTo>
                    <a:pt x="428032" y="3935014"/>
                    <a:pt x="303940" y="3939433"/>
                    <a:pt x="322351" y="4062605"/>
                  </a:cubicBezTo>
                  <a:cubicBezTo>
                    <a:pt x="362395" y="4195168"/>
                    <a:pt x="550882" y="4226788"/>
                    <a:pt x="513737" y="4317787"/>
                  </a:cubicBezTo>
                  <a:cubicBezTo>
                    <a:pt x="397470" y="4561276"/>
                    <a:pt x="358392" y="4876020"/>
                    <a:pt x="449942" y="4977005"/>
                  </a:cubicBezTo>
                  <a:cubicBezTo>
                    <a:pt x="636587" y="5158310"/>
                    <a:pt x="1197305" y="5208988"/>
                    <a:pt x="1704584" y="5039972"/>
                  </a:cubicBezTo>
                  <a:lnTo>
                    <a:pt x="1895970" y="5891405"/>
                  </a:lnTo>
                  <a:lnTo>
                    <a:pt x="4734863" y="5859508"/>
                  </a:lnTo>
                  <a:cubicBezTo>
                    <a:pt x="4366268" y="4516262"/>
                    <a:pt x="4422975" y="3927926"/>
                    <a:pt x="4841189" y="3520345"/>
                  </a:cubicBezTo>
                  <a:cubicBezTo>
                    <a:pt x="6117095" y="1964448"/>
                    <a:pt x="4692333" y="36409"/>
                    <a:pt x="2980491" y="96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74" name="Oval 37">
              <a:extLst>
                <a:ext uri="{FF2B5EF4-FFF2-40B4-BE49-F238E27FC236}">
                  <a16:creationId xmlns:a16="http://schemas.microsoft.com/office/drawing/2014/main" id="{0711327E-9191-4394-B64D-73AD56C41377}"/>
                </a:ext>
              </a:extLst>
            </p:cNvPr>
            <p:cNvSpPr/>
            <p:nvPr/>
          </p:nvSpPr>
          <p:spPr>
            <a:xfrm rot="18100542">
              <a:off x="5907878" y="-58593"/>
              <a:ext cx="1436045" cy="2141152"/>
            </a:xfrm>
            <a:custGeom>
              <a:avLst/>
              <a:gdLst/>
              <a:ahLst/>
              <a:cxnLst/>
              <a:rect l="l" t="t" r="r" b="b"/>
              <a:pathLst>
                <a:path w="1170491" h="1745209">
                  <a:moveTo>
                    <a:pt x="429221" y="671495"/>
                  </a:moveTo>
                  <a:cubicBezTo>
                    <a:pt x="415869" y="670322"/>
                    <a:pt x="402356" y="670624"/>
                    <a:pt x="388917" y="672439"/>
                  </a:cubicBezTo>
                  <a:cubicBezTo>
                    <a:pt x="370997" y="674859"/>
                    <a:pt x="353207" y="679968"/>
                    <a:pt x="336101" y="687858"/>
                  </a:cubicBezTo>
                  <a:lnTo>
                    <a:pt x="344770" y="708640"/>
                  </a:lnTo>
                  <a:cubicBezTo>
                    <a:pt x="405276" y="680369"/>
                    <a:pt x="475531" y="691805"/>
                    <a:pt x="523918" y="737799"/>
                  </a:cubicBezTo>
                  <a:cubicBezTo>
                    <a:pt x="569388" y="781022"/>
                    <a:pt x="587723" y="847396"/>
                    <a:pt x="571504" y="910067"/>
                  </a:cubicBezTo>
                  <a:lnTo>
                    <a:pt x="593243" y="915886"/>
                  </a:lnTo>
                  <a:cubicBezTo>
                    <a:pt x="611678" y="844923"/>
                    <a:pt x="590662" y="769719"/>
                    <a:pt x="538740" y="720849"/>
                  </a:cubicBezTo>
                  <a:cubicBezTo>
                    <a:pt x="507886" y="691808"/>
                    <a:pt x="469277" y="675014"/>
                    <a:pt x="429221" y="671495"/>
                  </a:cubicBezTo>
                  <a:close/>
                  <a:moveTo>
                    <a:pt x="588421" y="580980"/>
                  </a:moveTo>
                  <a:cubicBezTo>
                    <a:pt x="534186" y="581239"/>
                    <a:pt x="482134" y="605639"/>
                    <a:pt x="446738" y="649695"/>
                  </a:cubicBezTo>
                  <a:lnTo>
                    <a:pt x="463760" y="664437"/>
                  </a:lnTo>
                  <a:cubicBezTo>
                    <a:pt x="505329" y="612166"/>
                    <a:pt x="573320" y="591099"/>
                    <a:pt x="637132" y="610714"/>
                  </a:cubicBezTo>
                  <a:cubicBezTo>
                    <a:pt x="697098" y="629147"/>
                    <a:pt x="743088" y="680397"/>
                    <a:pt x="756495" y="743730"/>
                  </a:cubicBezTo>
                  <a:lnTo>
                    <a:pt x="778549" y="739251"/>
                  </a:lnTo>
                  <a:cubicBezTo>
                    <a:pt x="763432" y="667508"/>
                    <a:pt x="711108" y="609548"/>
                    <a:pt x="642848" y="588934"/>
                  </a:cubicBezTo>
                  <a:cubicBezTo>
                    <a:pt x="624821" y="583490"/>
                    <a:pt x="606500" y="580894"/>
                    <a:pt x="588421" y="580980"/>
                  </a:cubicBezTo>
                  <a:close/>
                  <a:moveTo>
                    <a:pt x="533817" y="0"/>
                  </a:moveTo>
                  <a:cubicBezTo>
                    <a:pt x="617807" y="1"/>
                    <a:pt x="687626" y="60667"/>
                    <a:pt x="697680" y="141081"/>
                  </a:cubicBezTo>
                  <a:cubicBezTo>
                    <a:pt x="603869" y="182843"/>
                    <a:pt x="547102" y="268997"/>
                    <a:pt x="562024" y="352718"/>
                  </a:cubicBezTo>
                  <a:lnTo>
                    <a:pt x="584367" y="347971"/>
                  </a:lnTo>
                  <a:cubicBezTo>
                    <a:pt x="570422" y="267354"/>
                    <a:pt x="633895" y="183716"/>
                    <a:pt x="732836" y="150639"/>
                  </a:cubicBezTo>
                  <a:cubicBezTo>
                    <a:pt x="738208" y="147500"/>
                    <a:pt x="743991" y="147205"/>
                    <a:pt x="749842" y="147205"/>
                  </a:cubicBezTo>
                  <a:cubicBezTo>
                    <a:pt x="844103" y="147205"/>
                    <a:pt x="920515" y="223618"/>
                    <a:pt x="920515" y="317877"/>
                  </a:cubicBezTo>
                  <a:lnTo>
                    <a:pt x="910716" y="366417"/>
                  </a:lnTo>
                  <a:lnTo>
                    <a:pt x="920515" y="366418"/>
                  </a:lnTo>
                  <a:lnTo>
                    <a:pt x="920515" y="371433"/>
                  </a:lnTo>
                  <a:cubicBezTo>
                    <a:pt x="997755" y="379016"/>
                    <a:pt x="1056877" y="445155"/>
                    <a:pt x="1056877" y="525101"/>
                  </a:cubicBezTo>
                  <a:lnTo>
                    <a:pt x="1047351" y="572282"/>
                  </a:lnTo>
                  <a:cubicBezTo>
                    <a:pt x="1119671" y="602218"/>
                    <a:pt x="1170491" y="673500"/>
                    <a:pt x="1170491" y="756650"/>
                  </a:cubicBezTo>
                  <a:cubicBezTo>
                    <a:pt x="1170490" y="802863"/>
                    <a:pt x="1154794" y="845409"/>
                    <a:pt x="1127569" y="878235"/>
                  </a:cubicBezTo>
                  <a:cubicBezTo>
                    <a:pt x="1080615" y="934488"/>
                    <a:pt x="1014142" y="959925"/>
                    <a:pt x="954678" y="939840"/>
                  </a:cubicBezTo>
                  <a:lnTo>
                    <a:pt x="947373" y="961469"/>
                  </a:lnTo>
                  <a:cubicBezTo>
                    <a:pt x="1000817" y="979520"/>
                    <a:pt x="1058949" y="966083"/>
                    <a:pt x="1106746" y="928282"/>
                  </a:cubicBezTo>
                  <a:cubicBezTo>
                    <a:pt x="1128548" y="955588"/>
                    <a:pt x="1138907" y="990708"/>
                    <a:pt x="1138907" y="1028247"/>
                  </a:cubicBezTo>
                  <a:cubicBezTo>
                    <a:pt x="1138907" y="1124134"/>
                    <a:pt x="1071328" y="1204237"/>
                    <a:pt x="981133" y="1223220"/>
                  </a:cubicBezTo>
                  <a:cubicBezTo>
                    <a:pt x="889088" y="1236998"/>
                    <a:pt x="805358" y="1200898"/>
                    <a:pt x="777272" y="1134408"/>
                  </a:cubicBezTo>
                  <a:cubicBezTo>
                    <a:pt x="791057" y="1124903"/>
                    <a:pt x="802061" y="1111678"/>
                    <a:pt x="810210" y="1096167"/>
                  </a:cubicBezTo>
                  <a:cubicBezTo>
                    <a:pt x="831546" y="1055553"/>
                    <a:pt x="830022" y="1005443"/>
                    <a:pt x="806195" y="964175"/>
                  </a:cubicBezTo>
                  <a:lnTo>
                    <a:pt x="787267" y="975103"/>
                  </a:lnTo>
                  <a:cubicBezTo>
                    <a:pt x="807161" y="1009560"/>
                    <a:pt x="808703" y="1051275"/>
                    <a:pt x="791333" y="1085110"/>
                  </a:cubicBezTo>
                  <a:cubicBezTo>
                    <a:pt x="784855" y="1097727"/>
                    <a:pt x="776117" y="1108536"/>
                    <a:pt x="763385" y="1114320"/>
                  </a:cubicBezTo>
                  <a:lnTo>
                    <a:pt x="744063" y="1119497"/>
                  </a:lnTo>
                  <a:lnTo>
                    <a:pt x="747716" y="1128718"/>
                  </a:lnTo>
                  <a:cubicBezTo>
                    <a:pt x="731558" y="1137628"/>
                    <a:pt x="712804" y="1141697"/>
                    <a:pt x="693327" y="1140344"/>
                  </a:cubicBezTo>
                  <a:cubicBezTo>
                    <a:pt x="655409" y="1137711"/>
                    <a:pt x="620494" y="1114908"/>
                    <a:pt x="601213" y="1080185"/>
                  </a:cubicBezTo>
                  <a:lnTo>
                    <a:pt x="582082" y="1090754"/>
                  </a:lnTo>
                  <a:cubicBezTo>
                    <a:pt x="605167" y="1132362"/>
                    <a:pt x="647281" y="1159482"/>
                    <a:pt x="693051" y="1162221"/>
                  </a:cubicBezTo>
                  <a:cubicBezTo>
                    <a:pt x="715413" y="1163558"/>
                    <a:pt x="736989" y="1158982"/>
                    <a:pt x="755684" y="1148835"/>
                  </a:cubicBezTo>
                  <a:cubicBezTo>
                    <a:pt x="792539" y="1222022"/>
                    <a:pt x="887119" y="1262260"/>
                    <a:pt x="989751" y="1247587"/>
                  </a:cubicBezTo>
                  <a:cubicBezTo>
                    <a:pt x="1000157" y="1267987"/>
                    <a:pt x="1004489" y="1291252"/>
                    <a:pt x="1004488" y="1315531"/>
                  </a:cubicBezTo>
                  <a:cubicBezTo>
                    <a:pt x="1004488" y="1381750"/>
                    <a:pt x="972258" y="1440443"/>
                    <a:pt x="920375" y="1473506"/>
                  </a:cubicBezTo>
                  <a:lnTo>
                    <a:pt x="913116" y="1474079"/>
                  </a:lnTo>
                  <a:cubicBezTo>
                    <a:pt x="850536" y="1469665"/>
                    <a:pt x="794159" y="1430126"/>
                    <a:pt x="766796" y="1371458"/>
                  </a:cubicBezTo>
                  <a:lnTo>
                    <a:pt x="746323" y="1380801"/>
                  </a:lnTo>
                  <a:cubicBezTo>
                    <a:pt x="776874" y="1446464"/>
                    <a:pt x="839753" y="1490827"/>
                    <a:pt x="909888" y="1496052"/>
                  </a:cubicBezTo>
                  <a:cubicBezTo>
                    <a:pt x="891948" y="1561049"/>
                    <a:pt x="840393" y="1611456"/>
                    <a:pt x="774838" y="1628054"/>
                  </a:cubicBezTo>
                  <a:cubicBezTo>
                    <a:pt x="686646" y="1642970"/>
                    <a:pt x="605133" y="1612285"/>
                    <a:pt x="571751" y="1552195"/>
                  </a:cubicBezTo>
                  <a:lnTo>
                    <a:pt x="550649" y="1566422"/>
                  </a:lnTo>
                  <a:cubicBezTo>
                    <a:pt x="577499" y="1609979"/>
                    <a:pt x="626419" y="1639383"/>
                    <a:pt x="685031" y="1648114"/>
                  </a:cubicBezTo>
                  <a:cubicBezTo>
                    <a:pt x="659684" y="1706013"/>
                    <a:pt x="601329" y="1745210"/>
                    <a:pt x="533818" y="1745209"/>
                  </a:cubicBezTo>
                  <a:cubicBezTo>
                    <a:pt x="455549" y="1745210"/>
                    <a:pt x="416747" y="1692524"/>
                    <a:pt x="372301" y="1619888"/>
                  </a:cubicBezTo>
                  <a:lnTo>
                    <a:pt x="366380" y="1592106"/>
                  </a:lnTo>
                  <a:cubicBezTo>
                    <a:pt x="305091" y="1567105"/>
                    <a:pt x="259811" y="1511085"/>
                    <a:pt x="250590" y="1443452"/>
                  </a:cubicBezTo>
                  <a:cubicBezTo>
                    <a:pt x="203712" y="1453117"/>
                    <a:pt x="158965" y="1444975"/>
                    <a:pt x="117260" y="1407178"/>
                  </a:cubicBezTo>
                  <a:cubicBezTo>
                    <a:pt x="55030" y="1350772"/>
                    <a:pt x="44039" y="1258933"/>
                    <a:pt x="90593" y="1192598"/>
                  </a:cubicBezTo>
                  <a:cubicBezTo>
                    <a:pt x="186799" y="1224213"/>
                    <a:pt x="285304" y="1199642"/>
                    <a:pt x="330760" y="1129474"/>
                  </a:cubicBezTo>
                  <a:lnTo>
                    <a:pt x="344999" y="1132822"/>
                  </a:lnTo>
                  <a:cubicBezTo>
                    <a:pt x="420009" y="1139731"/>
                    <a:pt x="490500" y="1101048"/>
                    <a:pt x="524987" y="1034051"/>
                  </a:cubicBezTo>
                  <a:lnTo>
                    <a:pt x="505360" y="1023014"/>
                  </a:lnTo>
                  <a:cubicBezTo>
                    <a:pt x="475089" y="1082544"/>
                    <a:pt x="412689" y="1116790"/>
                    <a:pt x="346243" y="1110339"/>
                  </a:cubicBezTo>
                  <a:cubicBezTo>
                    <a:pt x="283801" y="1104277"/>
                    <a:pt x="228486" y="1063265"/>
                    <a:pt x="202679" y="1003895"/>
                  </a:cubicBezTo>
                  <a:lnTo>
                    <a:pt x="181967" y="1012696"/>
                  </a:lnTo>
                  <a:cubicBezTo>
                    <a:pt x="205492" y="1066954"/>
                    <a:pt x="250941" y="1107583"/>
                    <a:pt x="305288" y="1123484"/>
                  </a:cubicBezTo>
                  <a:cubicBezTo>
                    <a:pt x="260051" y="1186174"/>
                    <a:pt x="162021" y="1201884"/>
                    <a:pt x="70961" y="1161909"/>
                  </a:cubicBezTo>
                  <a:cubicBezTo>
                    <a:pt x="64874" y="1160625"/>
                    <a:pt x="60391" y="1156961"/>
                    <a:pt x="56055" y="1153032"/>
                  </a:cubicBezTo>
                  <a:cubicBezTo>
                    <a:pt x="-13786" y="1089729"/>
                    <a:pt x="-19088" y="981796"/>
                    <a:pt x="44214" y="911953"/>
                  </a:cubicBezTo>
                  <a:lnTo>
                    <a:pt x="84073" y="882569"/>
                  </a:lnTo>
                  <a:lnTo>
                    <a:pt x="76811" y="875989"/>
                  </a:lnTo>
                  <a:lnTo>
                    <a:pt x="80179" y="872273"/>
                  </a:lnTo>
                  <a:cubicBezTo>
                    <a:pt x="28040" y="814783"/>
                    <a:pt x="28651" y="726072"/>
                    <a:pt x="82340" y="666836"/>
                  </a:cubicBezTo>
                  <a:lnTo>
                    <a:pt x="121082" y="638275"/>
                  </a:lnTo>
                  <a:cubicBezTo>
                    <a:pt x="89526" y="571593"/>
                    <a:pt x="96788" y="490523"/>
                    <a:pt x="145805" y="430894"/>
                  </a:cubicBezTo>
                  <a:cubicBezTo>
                    <a:pt x="198586" y="400645"/>
                    <a:pt x="259015" y="385179"/>
                    <a:pt x="321878" y="383347"/>
                  </a:cubicBezTo>
                  <a:lnTo>
                    <a:pt x="321111" y="357014"/>
                  </a:lnTo>
                  <a:cubicBezTo>
                    <a:pt x="257723" y="358862"/>
                    <a:pt x="196668" y="373772"/>
                    <a:pt x="141180" y="399723"/>
                  </a:cubicBezTo>
                  <a:cubicBezTo>
                    <a:pt x="117813" y="370058"/>
                    <a:pt x="106816" y="332072"/>
                    <a:pt x="106816" y="291518"/>
                  </a:cubicBezTo>
                  <a:cubicBezTo>
                    <a:pt x="106816" y="170286"/>
                    <a:pt x="205094" y="72008"/>
                    <a:pt x="326327" y="72008"/>
                  </a:cubicBezTo>
                  <a:cubicBezTo>
                    <a:pt x="350305" y="72008"/>
                    <a:pt x="373385" y="75853"/>
                    <a:pt x="394659" y="83948"/>
                  </a:cubicBezTo>
                  <a:cubicBezTo>
                    <a:pt x="425371" y="33609"/>
                    <a:pt x="467237" y="0"/>
                    <a:pt x="53381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75" name="Rectangle 19">
            <a:extLst>
              <a:ext uri="{FF2B5EF4-FFF2-40B4-BE49-F238E27FC236}">
                <a16:creationId xmlns:a16="http://schemas.microsoft.com/office/drawing/2014/main" id="{8025BC4E-7A4E-42D9-9569-8844F8906CE5}"/>
              </a:ext>
            </a:extLst>
          </p:cNvPr>
          <p:cNvSpPr/>
          <p:nvPr/>
        </p:nvSpPr>
        <p:spPr>
          <a:xfrm>
            <a:off x="4471052" y="2446822"/>
            <a:ext cx="449751" cy="494370"/>
          </a:xfrm>
          <a:custGeom>
            <a:avLst/>
            <a:gdLst/>
            <a:ahLst/>
            <a:cxnLst/>
            <a:rect l="l" t="t" r="r" b="b"/>
            <a:pathLst>
              <a:path w="2926108" h="3216409">
                <a:moveTo>
                  <a:pt x="1150286" y="2039882"/>
                </a:moveTo>
                <a:cubicBezTo>
                  <a:pt x="1216487" y="2110220"/>
                  <a:pt x="1249586" y="2238485"/>
                  <a:pt x="1348889" y="2250897"/>
                </a:cubicBezTo>
                <a:cubicBezTo>
                  <a:pt x="1452327" y="2213659"/>
                  <a:pt x="1530941" y="2147458"/>
                  <a:pt x="1597142" y="2052295"/>
                </a:cubicBezTo>
                <a:cubicBezTo>
                  <a:pt x="1634380" y="2030228"/>
                  <a:pt x="1712994" y="2049536"/>
                  <a:pt x="1721269" y="2072982"/>
                </a:cubicBezTo>
                <a:cubicBezTo>
                  <a:pt x="1533700" y="2362611"/>
                  <a:pt x="1615072" y="2763954"/>
                  <a:pt x="1568179" y="2830155"/>
                </a:cubicBezTo>
                <a:cubicBezTo>
                  <a:pt x="1391644" y="2965315"/>
                  <a:pt x="1231658" y="2893598"/>
                  <a:pt x="1063398" y="2925319"/>
                </a:cubicBezTo>
                <a:cubicBezTo>
                  <a:pt x="925479" y="2954282"/>
                  <a:pt x="820660" y="3107371"/>
                  <a:pt x="686879" y="3148747"/>
                </a:cubicBezTo>
                <a:cubicBezTo>
                  <a:pt x="536548" y="3184606"/>
                  <a:pt x="373804" y="3224602"/>
                  <a:pt x="215198" y="3214948"/>
                </a:cubicBezTo>
                <a:cubicBezTo>
                  <a:pt x="93829" y="3209431"/>
                  <a:pt x="71763" y="3046687"/>
                  <a:pt x="136584" y="2925318"/>
                </a:cubicBezTo>
                <a:cubicBezTo>
                  <a:pt x="168305" y="2828775"/>
                  <a:pt x="121415" y="2802571"/>
                  <a:pt x="107623" y="2710165"/>
                </a:cubicBezTo>
                <a:cubicBezTo>
                  <a:pt x="111150" y="2693172"/>
                  <a:pt x="127647" y="2691385"/>
                  <a:pt x="158288" y="2695563"/>
                </a:cubicBezTo>
                <a:lnTo>
                  <a:pt x="158288" y="2626239"/>
                </a:lnTo>
                <a:lnTo>
                  <a:pt x="266288" y="2626239"/>
                </a:lnTo>
                <a:lnTo>
                  <a:pt x="266288" y="2708276"/>
                </a:lnTo>
                <a:lnTo>
                  <a:pt x="307224" y="2711894"/>
                </a:lnTo>
                <a:lnTo>
                  <a:pt x="307224" y="2626239"/>
                </a:lnTo>
                <a:lnTo>
                  <a:pt x="415224" y="2626239"/>
                </a:lnTo>
                <a:lnTo>
                  <a:pt x="415224" y="2711420"/>
                </a:lnTo>
                <a:cubicBezTo>
                  <a:pt x="428487" y="2711947"/>
                  <a:pt x="442136" y="2710942"/>
                  <a:pt x="456160" y="2708700"/>
                </a:cubicBezTo>
                <a:lnTo>
                  <a:pt x="456160" y="2617963"/>
                </a:lnTo>
                <a:lnTo>
                  <a:pt x="564160" y="2617963"/>
                </a:lnTo>
                <a:lnTo>
                  <a:pt x="564160" y="2692500"/>
                </a:lnTo>
                <a:cubicBezTo>
                  <a:pt x="577696" y="2691220"/>
                  <a:pt x="591289" y="2688332"/>
                  <a:pt x="605096" y="2684680"/>
                </a:cubicBezTo>
                <a:lnTo>
                  <a:pt x="605096" y="2601411"/>
                </a:lnTo>
                <a:lnTo>
                  <a:pt x="713096" y="2601411"/>
                </a:lnTo>
                <a:lnTo>
                  <a:pt x="713096" y="2654658"/>
                </a:lnTo>
                <a:lnTo>
                  <a:pt x="754032" y="2641463"/>
                </a:lnTo>
                <a:lnTo>
                  <a:pt x="754032" y="2580721"/>
                </a:lnTo>
                <a:lnTo>
                  <a:pt x="862032" y="2580721"/>
                </a:lnTo>
                <a:lnTo>
                  <a:pt x="862032" y="2599792"/>
                </a:lnTo>
                <a:cubicBezTo>
                  <a:pt x="897454" y="2584791"/>
                  <a:pt x="934214" y="2567836"/>
                  <a:pt x="972371" y="2548802"/>
                </a:cubicBezTo>
                <a:cubicBezTo>
                  <a:pt x="1030297" y="2506047"/>
                  <a:pt x="939271" y="2219176"/>
                  <a:pt x="947546" y="2122633"/>
                </a:cubicBezTo>
                <a:cubicBezTo>
                  <a:pt x="957201" y="2082636"/>
                  <a:pt x="1082706" y="2067466"/>
                  <a:pt x="1150286" y="2039882"/>
                </a:cubicBezTo>
                <a:close/>
                <a:moveTo>
                  <a:pt x="394278" y="1320337"/>
                </a:moveTo>
                <a:cubicBezTo>
                  <a:pt x="356565" y="1315036"/>
                  <a:pt x="316914" y="1320983"/>
                  <a:pt x="277262" y="1344774"/>
                </a:cubicBezTo>
                <a:cubicBezTo>
                  <a:pt x="169686" y="1368221"/>
                  <a:pt x="281399" y="1532343"/>
                  <a:pt x="314500" y="1626128"/>
                </a:cubicBezTo>
                <a:cubicBezTo>
                  <a:pt x="335188" y="1715776"/>
                  <a:pt x="306225" y="1838523"/>
                  <a:pt x="376563" y="1820593"/>
                </a:cubicBezTo>
                <a:cubicBezTo>
                  <a:pt x="535169" y="1786113"/>
                  <a:pt x="681363" y="1673020"/>
                  <a:pt x="628954" y="1493726"/>
                </a:cubicBezTo>
                <a:cubicBezTo>
                  <a:pt x="603094" y="1453384"/>
                  <a:pt x="507414" y="1336241"/>
                  <a:pt x="394278" y="1320337"/>
                </a:cubicBezTo>
                <a:close/>
                <a:moveTo>
                  <a:pt x="1526804" y="66"/>
                </a:moveTo>
                <a:cubicBezTo>
                  <a:pt x="2066065" y="2824"/>
                  <a:pt x="2621877" y="129710"/>
                  <a:pt x="2896335" y="1038593"/>
                </a:cubicBezTo>
                <a:cubicBezTo>
                  <a:pt x="3057700" y="1564063"/>
                  <a:pt x="2532230" y="2366749"/>
                  <a:pt x="2064686" y="2292273"/>
                </a:cubicBezTo>
                <a:cubicBezTo>
                  <a:pt x="1885392" y="2267447"/>
                  <a:pt x="1950214" y="2015056"/>
                  <a:pt x="1555767" y="1940580"/>
                </a:cubicBezTo>
                <a:cubicBezTo>
                  <a:pt x="1179249" y="1868862"/>
                  <a:pt x="732393" y="2186075"/>
                  <a:pt x="554478" y="2159871"/>
                </a:cubicBezTo>
                <a:cubicBezTo>
                  <a:pt x="466211" y="2141942"/>
                  <a:pt x="394493" y="1904722"/>
                  <a:pt x="364151" y="1932305"/>
                </a:cubicBezTo>
                <a:cubicBezTo>
                  <a:pt x="322774" y="1970922"/>
                  <a:pt x="405526" y="2146079"/>
                  <a:pt x="467589" y="2205384"/>
                </a:cubicBezTo>
                <a:cubicBezTo>
                  <a:pt x="525515" y="2241243"/>
                  <a:pt x="732393" y="2202626"/>
                  <a:pt x="873070" y="2139183"/>
                </a:cubicBezTo>
                <a:cubicBezTo>
                  <a:pt x="913066" y="2128149"/>
                  <a:pt x="870312" y="2253655"/>
                  <a:pt x="877208" y="2333648"/>
                </a:cubicBezTo>
                <a:lnTo>
                  <a:pt x="862033" y="2337135"/>
                </a:lnTo>
                <a:lnTo>
                  <a:pt x="862033" y="2415799"/>
                </a:lnTo>
                <a:lnTo>
                  <a:pt x="754033" y="2415799"/>
                </a:lnTo>
                <a:lnTo>
                  <a:pt x="754033" y="2360695"/>
                </a:lnTo>
                <a:lnTo>
                  <a:pt x="713097" y="2366601"/>
                </a:lnTo>
                <a:lnTo>
                  <a:pt x="713097" y="2428213"/>
                </a:lnTo>
                <a:lnTo>
                  <a:pt x="605097" y="2428213"/>
                </a:lnTo>
                <a:lnTo>
                  <a:pt x="605097" y="2379641"/>
                </a:lnTo>
                <a:lnTo>
                  <a:pt x="564161" y="2382960"/>
                </a:lnTo>
                <a:lnTo>
                  <a:pt x="564161" y="2436489"/>
                </a:lnTo>
                <a:lnTo>
                  <a:pt x="456161" y="2436489"/>
                </a:lnTo>
                <a:lnTo>
                  <a:pt x="456161" y="2388351"/>
                </a:lnTo>
                <a:lnTo>
                  <a:pt x="415225" y="2389346"/>
                </a:lnTo>
                <a:lnTo>
                  <a:pt x="415225" y="2436489"/>
                </a:lnTo>
                <a:lnTo>
                  <a:pt x="307225" y="2436489"/>
                </a:lnTo>
                <a:lnTo>
                  <a:pt x="307225" y="2386989"/>
                </a:lnTo>
                <a:cubicBezTo>
                  <a:pt x="293173" y="2387203"/>
                  <a:pt x="279516" y="2386340"/>
                  <a:pt x="266289" y="2385150"/>
                </a:cubicBezTo>
                <a:lnTo>
                  <a:pt x="266289" y="2428213"/>
                </a:lnTo>
                <a:lnTo>
                  <a:pt x="158289" y="2428213"/>
                </a:lnTo>
                <a:lnTo>
                  <a:pt x="158289" y="2370613"/>
                </a:lnTo>
                <a:cubicBezTo>
                  <a:pt x="107017" y="2360332"/>
                  <a:pt x="72014" y="2345184"/>
                  <a:pt x="62108" y="2325373"/>
                </a:cubicBezTo>
                <a:cubicBezTo>
                  <a:pt x="37284" y="2261930"/>
                  <a:pt x="103484" y="2223314"/>
                  <a:pt x="124172" y="2172284"/>
                </a:cubicBezTo>
                <a:cubicBezTo>
                  <a:pt x="111759" y="2144700"/>
                  <a:pt x="74522" y="2141942"/>
                  <a:pt x="86934" y="2089533"/>
                </a:cubicBezTo>
                <a:cubicBezTo>
                  <a:pt x="96588" y="2053674"/>
                  <a:pt x="242782" y="2030228"/>
                  <a:pt x="264849" y="1994369"/>
                </a:cubicBezTo>
                <a:cubicBezTo>
                  <a:pt x="273125" y="1919892"/>
                  <a:pt x="-4093" y="1721291"/>
                  <a:pt x="45" y="1671639"/>
                </a:cubicBezTo>
                <a:cubicBezTo>
                  <a:pt x="12458" y="1619230"/>
                  <a:pt x="124172" y="1558546"/>
                  <a:pt x="190373" y="1477174"/>
                </a:cubicBezTo>
                <a:cubicBezTo>
                  <a:pt x="222094" y="1438557"/>
                  <a:pt x="80038" y="1267538"/>
                  <a:pt x="91072" y="1224783"/>
                </a:cubicBezTo>
                <a:cubicBezTo>
                  <a:pt x="111760" y="1092381"/>
                  <a:pt x="240023" y="943429"/>
                  <a:pt x="264849" y="703451"/>
                </a:cubicBezTo>
                <a:cubicBezTo>
                  <a:pt x="342084" y="332450"/>
                  <a:pt x="961338" y="-5451"/>
                  <a:pt x="1526804" y="6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6" name="Freeform 114">
            <a:extLst>
              <a:ext uri="{FF2B5EF4-FFF2-40B4-BE49-F238E27FC236}">
                <a16:creationId xmlns:a16="http://schemas.microsoft.com/office/drawing/2014/main" id="{353DEA2B-7F2E-4C6B-B5D7-248AF895CCDB}"/>
              </a:ext>
            </a:extLst>
          </p:cNvPr>
          <p:cNvSpPr>
            <a:spLocks noChangeAspect="1"/>
          </p:cNvSpPr>
          <p:nvPr/>
        </p:nvSpPr>
        <p:spPr>
          <a:xfrm>
            <a:off x="10267646" y="2429101"/>
            <a:ext cx="549379" cy="529812"/>
          </a:xfrm>
          <a:custGeom>
            <a:avLst/>
            <a:gdLst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8154 w 3745816"/>
              <a:gd name="connsiteY64" fmla="*/ 1151989 h 3316502"/>
              <a:gd name="connsiteX65" fmla="*/ 289767 w 3745816"/>
              <a:gd name="connsiteY65" fmla="*/ 955441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8154 w 3745816"/>
              <a:gd name="connsiteY64" fmla="*/ 1151989 h 3316502"/>
              <a:gd name="connsiteX65" fmla="*/ 289767 w 3745816"/>
              <a:gd name="connsiteY65" fmla="*/ 1006142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0265 w 3745816"/>
              <a:gd name="connsiteY64" fmla="*/ 1173717 h 3316502"/>
              <a:gd name="connsiteX65" fmla="*/ 289767 w 3745816"/>
              <a:gd name="connsiteY65" fmla="*/ 1006142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0265 w 3745816"/>
              <a:gd name="connsiteY64" fmla="*/ 1173717 h 3316502"/>
              <a:gd name="connsiteX65" fmla="*/ 289767 w 3745816"/>
              <a:gd name="connsiteY65" fmla="*/ 1006142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370271 w 3745816"/>
              <a:gd name="connsiteY51" fmla="*/ 1159232 h 3316502"/>
              <a:gd name="connsiteX52" fmla="*/ 3189917 w 3745816"/>
              <a:gd name="connsiteY52" fmla="*/ 1317105 h 3316502"/>
              <a:gd name="connsiteX53" fmla="*/ 3155798 w 3745816"/>
              <a:gd name="connsiteY53" fmla="*/ 1596884 h 3316502"/>
              <a:gd name="connsiteX54" fmla="*/ 2848723 w 3745816"/>
              <a:gd name="connsiteY54" fmla="*/ 1842544 h 3316502"/>
              <a:gd name="connsiteX55" fmla="*/ 2650831 w 3745816"/>
              <a:gd name="connsiteY55" fmla="*/ 2518108 h 3316502"/>
              <a:gd name="connsiteX56" fmla="*/ 2193630 w 3745816"/>
              <a:gd name="connsiteY56" fmla="*/ 2531756 h 3316502"/>
              <a:gd name="connsiteX57" fmla="*/ 1941147 w 3745816"/>
              <a:gd name="connsiteY57" fmla="*/ 2211033 h 3316502"/>
              <a:gd name="connsiteX58" fmla="*/ 1872908 w 3745816"/>
              <a:gd name="connsiteY58" fmla="*/ 2313392 h 3316502"/>
              <a:gd name="connsiteX59" fmla="*/ 1804669 w 3745816"/>
              <a:gd name="connsiteY59" fmla="*/ 2211033 h 3316502"/>
              <a:gd name="connsiteX60" fmla="*/ 1552186 w 3745816"/>
              <a:gd name="connsiteY60" fmla="*/ 2531756 h 3316502"/>
              <a:gd name="connsiteX61" fmla="*/ 1094985 w 3745816"/>
              <a:gd name="connsiteY61" fmla="*/ 2518108 h 3316502"/>
              <a:gd name="connsiteX62" fmla="*/ 897093 w 3745816"/>
              <a:gd name="connsiteY62" fmla="*/ 1842544 h 3316502"/>
              <a:gd name="connsiteX63" fmla="*/ 590018 w 3745816"/>
              <a:gd name="connsiteY63" fmla="*/ 1596884 h 3316502"/>
              <a:gd name="connsiteX64" fmla="*/ 555899 w 3745816"/>
              <a:gd name="connsiteY64" fmla="*/ 1317105 h 3316502"/>
              <a:gd name="connsiteX65" fmla="*/ 380265 w 3745816"/>
              <a:gd name="connsiteY65" fmla="*/ 1173717 h 3316502"/>
              <a:gd name="connsiteX66" fmla="*/ 289767 w 3745816"/>
              <a:gd name="connsiteY66" fmla="*/ 1006142 h 3316502"/>
              <a:gd name="connsiteX67" fmla="*/ 125994 w 3745816"/>
              <a:gd name="connsiteY67" fmla="*/ 921320 h 3316502"/>
              <a:gd name="connsiteX68" fmla="*/ 665081 w 3745816"/>
              <a:gd name="connsiteY68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370271 w 3745816"/>
              <a:gd name="connsiteY51" fmla="*/ 1159232 h 3316502"/>
              <a:gd name="connsiteX52" fmla="*/ 3189917 w 3745816"/>
              <a:gd name="connsiteY52" fmla="*/ 1317105 h 3316502"/>
              <a:gd name="connsiteX53" fmla="*/ 3155798 w 3745816"/>
              <a:gd name="connsiteY53" fmla="*/ 1596884 h 3316502"/>
              <a:gd name="connsiteX54" fmla="*/ 2848723 w 3745816"/>
              <a:gd name="connsiteY54" fmla="*/ 1842544 h 3316502"/>
              <a:gd name="connsiteX55" fmla="*/ 2650831 w 3745816"/>
              <a:gd name="connsiteY55" fmla="*/ 2518108 h 3316502"/>
              <a:gd name="connsiteX56" fmla="*/ 2193630 w 3745816"/>
              <a:gd name="connsiteY56" fmla="*/ 2531756 h 3316502"/>
              <a:gd name="connsiteX57" fmla="*/ 1941147 w 3745816"/>
              <a:gd name="connsiteY57" fmla="*/ 2211033 h 3316502"/>
              <a:gd name="connsiteX58" fmla="*/ 1872908 w 3745816"/>
              <a:gd name="connsiteY58" fmla="*/ 2313392 h 3316502"/>
              <a:gd name="connsiteX59" fmla="*/ 1804669 w 3745816"/>
              <a:gd name="connsiteY59" fmla="*/ 2211033 h 3316502"/>
              <a:gd name="connsiteX60" fmla="*/ 1552186 w 3745816"/>
              <a:gd name="connsiteY60" fmla="*/ 2531756 h 3316502"/>
              <a:gd name="connsiteX61" fmla="*/ 1094985 w 3745816"/>
              <a:gd name="connsiteY61" fmla="*/ 2518108 h 3316502"/>
              <a:gd name="connsiteX62" fmla="*/ 897093 w 3745816"/>
              <a:gd name="connsiteY62" fmla="*/ 1842544 h 3316502"/>
              <a:gd name="connsiteX63" fmla="*/ 590018 w 3745816"/>
              <a:gd name="connsiteY63" fmla="*/ 1596884 h 3316502"/>
              <a:gd name="connsiteX64" fmla="*/ 555899 w 3745816"/>
              <a:gd name="connsiteY64" fmla="*/ 1317105 h 3316502"/>
              <a:gd name="connsiteX65" fmla="*/ 380265 w 3745816"/>
              <a:gd name="connsiteY65" fmla="*/ 1173717 h 3316502"/>
              <a:gd name="connsiteX66" fmla="*/ 289767 w 3745816"/>
              <a:gd name="connsiteY66" fmla="*/ 1006142 h 3316502"/>
              <a:gd name="connsiteX67" fmla="*/ 125994 w 3745816"/>
              <a:gd name="connsiteY67" fmla="*/ 921320 h 3316502"/>
              <a:gd name="connsiteX68" fmla="*/ 665081 w 3745816"/>
              <a:gd name="connsiteY68" fmla="*/ 96 h 3316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3745816" h="3316502">
                <a:moveTo>
                  <a:pt x="2500704" y="2026790"/>
                </a:moveTo>
                <a:cubicBezTo>
                  <a:pt x="2380149" y="2047261"/>
                  <a:pt x="2334656" y="2081381"/>
                  <a:pt x="2261868" y="2108676"/>
                </a:cubicBezTo>
                <a:cubicBezTo>
                  <a:pt x="2220926" y="2245154"/>
                  <a:pt x="2248220" y="2327040"/>
                  <a:pt x="2364227" y="2313393"/>
                </a:cubicBezTo>
                <a:cubicBezTo>
                  <a:pt x="2491606" y="2272450"/>
                  <a:pt x="2502979" y="2190563"/>
                  <a:pt x="2500704" y="2026790"/>
                </a:cubicBezTo>
                <a:close/>
                <a:moveTo>
                  <a:pt x="1245112" y="2026790"/>
                </a:moveTo>
                <a:cubicBezTo>
                  <a:pt x="1242837" y="2190563"/>
                  <a:pt x="1254210" y="2272450"/>
                  <a:pt x="1381589" y="2313393"/>
                </a:cubicBezTo>
                <a:cubicBezTo>
                  <a:pt x="1497596" y="2327040"/>
                  <a:pt x="1524890" y="2245154"/>
                  <a:pt x="1483948" y="2108676"/>
                </a:cubicBezTo>
                <a:cubicBezTo>
                  <a:pt x="1411160" y="2081381"/>
                  <a:pt x="1365667" y="2047261"/>
                  <a:pt x="1245112" y="2026790"/>
                </a:cubicBezTo>
                <a:close/>
                <a:moveTo>
                  <a:pt x="3185000" y="1670667"/>
                </a:moveTo>
                <a:cubicBezTo>
                  <a:pt x="3206444" y="1672444"/>
                  <a:pt x="3226596" y="1679339"/>
                  <a:pt x="3244509" y="1692418"/>
                </a:cubicBezTo>
                <a:cubicBezTo>
                  <a:pt x="3340044" y="1731086"/>
                  <a:pt x="3210389" y="1885761"/>
                  <a:pt x="3380986" y="1856191"/>
                </a:cubicBezTo>
                <a:cubicBezTo>
                  <a:pt x="3424203" y="1826621"/>
                  <a:pt x="3528837" y="1837994"/>
                  <a:pt x="3599350" y="1903959"/>
                </a:cubicBezTo>
                <a:cubicBezTo>
                  <a:pt x="3647117" y="1983571"/>
                  <a:pt x="3783594" y="2056359"/>
                  <a:pt x="3735827" y="2142795"/>
                </a:cubicBezTo>
                <a:cubicBezTo>
                  <a:pt x="3653941" y="2374806"/>
                  <a:pt x="3606173" y="2422574"/>
                  <a:pt x="3572054" y="2620466"/>
                </a:cubicBezTo>
                <a:cubicBezTo>
                  <a:pt x="3574328" y="2882048"/>
                  <a:pt x="3542485" y="3061744"/>
                  <a:pt x="3551583" y="3316502"/>
                </a:cubicBezTo>
                <a:lnTo>
                  <a:pt x="3292276" y="3302855"/>
                </a:lnTo>
                <a:cubicBezTo>
                  <a:pt x="3310472" y="3025350"/>
                  <a:pt x="3315022" y="2788789"/>
                  <a:pt x="3271804" y="2511284"/>
                </a:cubicBezTo>
                <a:cubicBezTo>
                  <a:pt x="3217213" y="2465791"/>
                  <a:pt x="3189917" y="2399828"/>
                  <a:pt x="3278628" y="2272449"/>
                </a:cubicBezTo>
                <a:cubicBezTo>
                  <a:pt x="3244509" y="2190562"/>
                  <a:pt x="3271804" y="2142795"/>
                  <a:pt x="3128502" y="2108675"/>
                </a:cubicBezTo>
                <a:cubicBezTo>
                  <a:pt x="3042066" y="2051809"/>
                  <a:pt x="2921512" y="2165541"/>
                  <a:pt x="2869195" y="2019965"/>
                </a:cubicBezTo>
                <a:cubicBezTo>
                  <a:pt x="2821427" y="1896567"/>
                  <a:pt x="3034887" y="1658228"/>
                  <a:pt x="3185000" y="1670667"/>
                </a:cubicBezTo>
                <a:close/>
                <a:moveTo>
                  <a:pt x="560816" y="1670667"/>
                </a:moveTo>
                <a:cubicBezTo>
                  <a:pt x="710929" y="1658228"/>
                  <a:pt x="924389" y="1896567"/>
                  <a:pt x="876621" y="2019965"/>
                </a:cubicBezTo>
                <a:cubicBezTo>
                  <a:pt x="824304" y="2165541"/>
                  <a:pt x="703750" y="2051809"/>
                  <a:pt x="617314" y="2108675"/>
                </a:cubicBezTo>
                <a:cubicBezTo>
                  <a:pt x="474012" y="2142795"/>
                  <a:pt x="501307" y="2190562"/>
                  <a:pt x="467188" y="2272449"/>
                </a:cubicBezTo>
                <a:cubicBezTo>
                  <a:pt x="555899" y="2399828"/>
                  <a:pt x="528603" y="2465791"/>
                  <a:pt x="474012" y="2511284"/>
                </a:cubicBezTo>
                <a:cubicBezTo>
                  <a:pt x="430794" y="2788789"/>
                  <a:pt x="435344" y="3025350"/>
                  <a:pt x="453540" y="3302855"/>
                </a:cubicBezTo>
                <a:lnTo>
                  <a:pt x="194233" y="3316502"/>
                </a:lnTo>
                <a:cubicBezTo>
                  <a:pt x="203331" y="3061744"/>
                  <a:pt x="171488" y="2882048"/>
                  <a:pt x="173762" y="2620466"/>
                </a:cubicBezTo>
                <a:cubicBezTo>
                  <a:pt x="139643" y="2422574"/>
                  <a:pt x="91875" y="2374806"/>
                  <a:pt x="9989" y="2142795"/>
                </a:cubicBezTo>
                <a:cubicBezTo>
                  <a:pt x="-37778" y="2056359"/>
                  <a:pt x="98699" y="1983571"/>
                  <a:pt x="146466" y="1903959"/>
                </a:cubicBezTo>
                <a:cubicBezTo>
                  <a:pt x="216979" y="1837994"/>
                  <a:pt x="321613" y="1826621"/>
                  <a:pt x="364830" y="1856191"/>
                </a:cubicBezTo>
                <a:cubicBezTo>
                  <a:pt x="535427" y="1885761"/>
                  <a:pt x="405772" y="1731086"/>
                  <a:pt x="501307" y="1692418"/>
                </a:cubicBezTo>
                <a:cubicBezTo>
                  <a:pt x="519220" y="1679339"/>
                  <a:pt x="539372" y="1672444"/>
                  <a:pt x="560816" y="1670667"/>
                </a:cubicBezTo>
                <a:close/>
                <a:moveTo>
                  <a:pt x="2609647" y="1003649"/>
                </a:moveTo>
                <a:cubicBezTo>
                  <a:pt x="2444889" y="994437"/>
                  <a:pt x="2381715" y="1312839"/>
                  <a:pt x="2234575" y="1385343"/>
                </a:cubicBezTo>
                <a:cubicBezTo>
                  <a:pt x="2013936" y="1460406"/>
                  <a:pt x="1963895" y="1651474"/>
                  <a:pt x="1968444" y="1951725"/>
                </a:cubicBezTo>
                <a:cubicBezTo>
                  <a:pt x="1979817" y="2035887"/>
                  <a:pt x="2134492" y="1956274"/>
                  <a:pt x="2248223" y="1897134"/>
                </a:cubicBezTo>
                <a:cubicBezTo>
                  <a:pt x="2393799" y="1812972"/>
                  <a:pt x="2839626" y="1121486"/>
                  <a:pt x="2644008" y="1010029"/>
                </a:cubicBezTo>
                <a:cubicBezTo>
                  <a:pt x="2632066" y="1006333"/>
                  <a:pt x="2620631" y="1004263"/>
                  <a:pt x="2609647" y="1003649"/>
                </a:cubicBezTo>
                <a:close/>
                <a:moveTo>
                  <a:pt x="1136169" y="1003649"/>
                </a:moveTo>
                <a:cubicBezTo>
                  <a:pt x="1125185" y="1004263"/>
                  <a:pt x="1113750" y="1006333"/>
                  <a:pt x="1101808" y="1010029"/>
                </a:cubicBezTo>
                <a:cubicBezTo>
                  <a:pt x="906190" y="1121486"/>
                  <a:pt x="1352017" y="1812972"/>
                  <a:pt x="1497593" y="1897134"/>
                </a:cubicBezTo>
                <a:cubicBezTo>
                  <a:pt x="1611324" y="1956274"/>
                  <a:pt x="1765999" y="2035887"/>
                  <a:pt x="1777372" y="1951725"/>
                </a:cubicBezTo>
                <a:cubicBezTo>
                  <a:pt x="1781921" y="1651474"/>
                  <a:pt x="1731880" y="1460406"/>
                  <a:pt x="1511241" y="1385343"/>
                </a:cubicBezTo>
                <a:cubicBezTo>
                  <a:pt x="1364101" y="1312839"/>
                  <a:pt x="1300927" y="994437"/>
                  <a:pt x="1136169" y="1003649"/>
                </a:cubicBezTo>
                <a:close/>
                <a:moveTo>
                  <a:pt x="665081" y="96"/>
                </a:moveTo>
                <a:cubicBezTo>
                  <a:pt x="1486802" y="-2174"/>
                  <a:pt x="1309537" y="573200"/>
                  <a:pt x="1862679" y="634117"/>
                </a:cubicBezTo>
                <a:cubicBezTo>
                  <a:pt x="2415888" y="573192"/>
                  <a:pt x="2259021" y="-2174"/>
                  <a:pt x="3080735" y="96"/>
                </a:cubicBezTo>
                <a:cubicBezTo>
                  <a:pt x="3608448" y="-9003"/>
                  <a:pt x="3767673" y="636991"/>
                  <a:pt x="3619822" y="921320"/>
                </a:cubicBezTo>
                <a:cubicBezTo>
                  <a:pt x="3590251" y="1010030"/>
                  <a:pt x="3519739" y="941793"/>
                  <a:pt x="3456049" y="955441"/>
                </a:cubicBezTo>
                <a:cubicBezTo>
                  <a:pt x="3416937" y="1011300"/>
                  <a:pt x="3385716" y="1096130"/>
                  <a:pt x="3370271" y="1159232"/>
                </a:cubicBezTo>
                <a:lnTo>
                  <a:pt x="3189917" y="1317105"/>
                </a:lnTo>
                <a:cubicBezTo>
                  <a:pt x="3271804" y="1426286"/>
                  <a:pt x="3258156" y="1555942"/>
                  <a:pt x="3155798" y="1596884"/>
                </a:cubicBezTo>
                <a:cubicBezTo>
                  <a:pt x="2973828" y="1651475"/>
                  <a:pt x="2866920" y="1726538"/>
                  <a:pt x="2848723" y="1842544"/>
                </a:cubicBezTo>
                <a:cubicBezTo>
                  <a:pt x="2830525" y="2001768"/>
                  <a:pt x="2832803" y="2481714"/>
                  <a:pt x="2650831" y="2518108"/>
                </a:cubicBezTo>
                <a:cubicBezTo>
                  <a:pt x="2498431" y="2522657"/>
                  <a:pt x="2373325" y="2513559"/>
                  <a:pt x="2193630" y="2531756"/>
                </a:cubicBezTo>
                <a:cubicBezTo>
                  <a:pt x="2088997" y="2522657"/>
                  <a:pt x="1998012" y="2349785"/>
                  <a:pt x="1941147" y="2211033"/>
                </a:cubicBezTo>
                <a:lnTo>
                  <a:pt x="1872908" y="2313392"/>
                </a:lnTo>
                <a:lnTo>
                  <a:pt x="1804669" y="2211033"/>
                </a:lnTo>
                <a:cubicBezTo>
                  <a:pt x="1747804" y="2349785"/>
                  <a:pt x="1656819" y="2522657"/>
                  <a:pt x="1552186" y="2531756"/>
                </a:cubicBezTo>
                <a:cubicBezTo>
                  <a:pt x="1372491" y="2513559"/>
                  <a:pt x="1247385" y="2522657"/>
                  <a:pt x="1094985" y="2518108"/>
                </a:cubicBezTo>
                <a:cubicBezTo>
                  <a:pt x="913013" y="2481714"/>
                  <a:pt x="915291" y="2001768"/>
                  <a:pt x="897093" y="1842544"/>
                </a:cubicBezTo>
                <a:cubicBezTo>
                  <a:pt x="878896" y="1726538"/>
                  <a:pt x="771988" y="1651475"/>
                  <a:pt x="590018" y="1596884"/>
                </a:cubicBezTo>
                <a:cubicBezTo>
                  <a:pt x="487660" y="1555942"/>
                  <a:pt x="474012" y="1426286"/>
                  <a:pt x="555899" y="1317105"/>
                </a:cubicBezTo>
                <a:cubicBezTo>
                  <a:pt x="497354" y="1247580"/>
                  <a:pt x="494034" y="1228756"/>
                  <a:pt x="380265" y="1173717"/>
                </a:cubicBezTo>
                <a:cubicBezTo>
                  <a:pt x="350099" y="1122687"/>
                  <a:pt x="319933" y="1057172"/>
                  <a:pt x="289767" y="1006142"/>
                </a:cubicBezTo>
                <a:cubicBezTo>
                  <a:pt x="226077" y="992494"/>
                  <a:pt x="155565" y="1010030"/>
                  <a:pt x="125994" y="921320"/>
                </a:cubicBezTo>
                <a:cubicBezTo>
                  <a:pt x="-21857" y="636991"/>
                  <a:pt x="137368" y="-9003"/>
                  <a:pt x="665081" y="9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7" name="Rounded Rectangle 31">
            <a:extLst>
              <a:ext uri="{FF2B5EF4-FFF2-40B4-BE49-F238E27FC236}">
                <a16:creationId xmlns:a16="http://schemas.microsoft.com/office/drawing/2014/main" id="{B25FCE9B-6DC5-4836-8DD9-E737D6782AA3}"/>
              </a:ext>
            </a:extLst>
          </p:cNvPr>
          <p:cNvSpPr>
            <a:spLocks noChangeAspect="1"/>
          </p:cNvSpPr>
          <p:nvPr/>
        </p:nvSpPr>
        <p:spPr>
          <a:xfrm>
            <a:off x="4509610" y="3571006"/>
            <a:ext cx="372634" cy="529812"/>
          </a:xfrm>
          <a:custGeom>
            <a:avLst/>
            <a:gdLst/>
            <a:ahLst/>
            <a:cxnLst/>
            <a:rect l="l" t="t" r="r" b="b"/>
            <a:pathLst>
              <a:path w="2273269" h="3232141">
                <a:moveTo>
                  <a:pt x="1301358" y="1224998"/>
                </a:moveTo>
                <a:cubicBezTo>
                  <a:pt x="1288512" y="1224739"/>
                  <a:pt x="1275404" y="1226994"/>
                  <a:pt x="1262722" y="1232060"/>
                </a:cubicBezTo>
                <a:cubicBezTo>
                  <a:pt x="1224020" y="1247517"/>
                  <a:pt x="1200469" y="1284678"/>
                  <a:pt x="1200858" y="1323955"/>
                </a:cubicBezTo>
                <a:lnTo>
                  <a:pt x="1068969" y="1816173"/>
                </a:lnTo>
                <a:lnTo>
                  <a:pt x="975827" y="1468563"/>
                </a:lnTo>
                <a:cubicBezTo>
                  <a:pt x="965224" y="1428990"/>
                  <a:pt x="932065" y="1401484"/>
                  <a:pt x="893889" y="1396168"/>
                </a:cubicBezTo>
                <a:cubicBezTo>
                  <a:pt x="887581" y="1395290"/>
                  <a:pt x="881136" y="1395017"/>
                  <a:pt x="874749" y="1397368"/>
                </a:cubicBezTo>
                <a:lnTo>
                  <a:pt x="873048" y="1397069"/>
                </a:lnTo>
                <a:cubicBezTo>
                  <a:pt x="871822" y="1397102"/>
                  <a:pt x="870599" y="1397158"/>
                  <a:pt x="869409" y="1397702"/>
                </a:cubicBezTo>
                <a:lnTo>
                  <a:pt x="854690" y="1398625"/>
                </a:lnTo>
                <a:cubicBezTo>
                  <a:pt x="852870" y="1399112"/>
                  <a:pt x="851076" y="1399648"/>
                  <a:pt x="849610" y="1401148"/>
                </a:cubicBezTo>
                <a:cubicBezTo>
                  <a:pt x="820426" y="1408603"/>
                  <a:pt x="795399" y="1429720"/>
                  <a:pt x="783580" y="1459921"/>
                </a:cubicBezTo>
                <a:lnTo>
                  <a:pt x="576552" y="1988920"/>
                </a:lnTo>
                <a:lnTo>
                  <a:pt x="360960" y="1988920"/>
                </a:lnTo>
                <a:cubicBezTo>
                  <a:pt x="306335" y="1988920"/>
                  <a:pt x="262052" y="2033203"/>
                  <a:pt x="262052" y="2087828"/>
                </a:cubicBezTo>
                <a:cubicBezTo>
                  <a:pt x="262052" y="2142453"/>
                  <a:pt x="306335" y="2186736"/>
                  <a:pt x="360960" y="2186736"/>
                </a:cubicBezTo>
                <a:lnTo>
                  <a:pt x="624414" y="2186736"/>
                </a:lnTo>
                <a:cubicBezTo>
                  <a:pt x="655679" y="2194749"/>
                  <a:pt x="687884" y="2184847"/>
                  <a:pt x="710155" y="2162843"/>
                </a:cubicBezTo>
                <a:cubicBezTo>
                  <a:pt x="728043" y="2149675"/>
                  <a:pt x="740236" y="2129868"/>
                  <a:pt x="742804" y="2106901"/>
                </a:cubicBezTo>
                <a:lnTo>
                  <a:pt x="861090" y="1804659"/>
                </a:lnTo>
                <a:lnTo>
                  <a:pt x="967256" y="2200878"/>
                </a:lnTo>
                <a:cubicBezTo>
                  <a:pt x="956121" y="2251327"/>
                  <a:pt x="986997" y="2301788"/>
                  <a:pt x="1037612" y="2315350"/>
                </a:cubicBezTo>
                <a:cubicBezTo>
                  <a:pt x="1044252" y="2317129"/>
                  <a:pt x="1050915" y="2318189"/>
                  <a:pt x="1057633" y="2316605"/>
                </a:cubicBezTo>
                <a:cubicBezTo>
                  <a:pt x="1061264" y="2317900"/>
                  <a:pt x="1065062" y="2318350"/>
                  <a:pt x="1068971" y="2317315"/>
                </a:cubicBezTo>
                <a:cubicBezTo>
                  <a:pt x="1072878" y="2318349"/>
                  <a:pt x="1076674" y="2317900"/>
                  <a:pt x="1080303" y="2316605"/>
                </a:cubicBezTo>
                <a:lnTo>
                  <a:pt x="1100326" y="2315350"/>
                </a:lnTo>
                <a:cubicBezTo>
                  <a:pt x="1150941" y="2301788"/>
                  <a:pt x="1181817" y="2251327"/>
                  <a:pt x="1170682" y="2200878"/>
                </a:cubicBezTo>
                <a:lnTo>
                  <a:pt x="1320238" y="1642726"/>
                </a:lnTo>
                <a:lnTo>
                  <a:pt x="1513977" y="2127797"/>
                </a:lnTo>
                <a:cubicBezTo>
                  <a:pt x="1531567" y="2171838"/>
                  <a:pt x="1577262" y="2196260"/>
                  <a:pt x="1621871" y="2186737"/>
                </a:cubicBezTo>
                <a:lnTo>
                  <a:pt x="1878495" y="2186737"/>
                </a:lnTo>
                <a:cubicBezTo>
                  <a:pt x="1933120" y="2186737"/>
                  <a:pt x="1977403" y="2142454"/>
                  <a:pt x="1977403" y="2087829"/>
                </a:cubicBezTo>
                <a:cubicBezTo>
                  <a:pt x="1977403" y="2033204"/>
                  <a:pt x="1933120" y="1988921"/>
                  <a:pt x="1878495" y="1988921"/>
                </a:cubicBezTo>
                <a:lnTo>
                  <a:pt x="1671520" y="1988921"/>
                </a:lnTo>
                <a:lnTo>
                  <a:pt x="1391261" y="1287226"/>
                </a:lnTo>
                <a:cubicBezTo>
                  <a:pt x="1376065" y="1249180"/>
                  <a:pt x="1339894" y="1225775"/>
                  <a:pt x="1301358" y="1224998"/>
                </a:cubicBezTo>
                <a:close/>
                <a:moveTo>
                  <a:pt x="335892" y="524745"/>
                </a:moveTo>
                <a:lnTo>
                  <a:pt x="1937377" y="524745"/>
                </a:lnTo>
                <a:cubicBezTo>
                  <a:pt x="1996486" y="524745"/>
                  <a:pt x="2044403" y="572662"/>
                  <a:pt x="2044403" y="631771"/>
                </a:cubicBezTo>
                <a:lnTo>
                  <a:pt x="2044403" y="2898384"/>
                </a:lnTo>
                <a:cubicBezTo>
                  <a:pt x="2044403" y="2957493"/>
                  <a:pt x="1996486" y="3005410"/>
                  <a:pt x="1937377" y="3005410"/>
                </a:cubicBezTo>
                <a:lnTo>
                  <a:pt x="335892" y="3005410"/>
                </a:lnTo>
                <a:cubicBezTo>
                  <a:pt x="276783" y="3005410"/>
                  <a:pt x="228866" y="2957493"/>
                  <a:pt x="228866" y="2898384"/>
                </a:cubicBezTo>
                <a:lnTo>
                  <a:pt x="228866" y="631771"/>
                </a:lnTo>
                <a:cubicBezTo>
                  <a:pt x="228866" y="572662"/>
                  <a:pt x="276783" y="524745"/>
                  <a:pt x="335892" y="524745"/>
                </a:cubicBezTo>
                <a:close/>
                <a:moveTo>
                  <a:pt x="245659" y="437009"/>
                </a:moveTo>
                <a:cubicBezTo>
                  <a:pt x="179890" y="437009"/>
                  <a:pt x="126573" y="490326"/>
                  <a:pt x="126573" y="556095"/>
                </a:cubicBezTo>
                <a:lnTo>
                  <a:pt x="126573" y="2974061"/>
                </a:lnTo>
                <a:cubicBezTo>
                  <a:pt x="126573" y="3039830"/>
                  <a:pt x="179890" y="3093147"/>
                  <a:pt x="245659" y="3093147"/>
                </a:cubicBezTo>
                <a:lnTo>
                  <a:pt x="2027611" y="3093147"/>
                </a:lnTo>
                <a:cubicBezTo>
                  <a:pt x="2093380" y="3093147"/>
                  <a:pt x="2146697" y="3039830"/>
                  <a:pt x="2146697" y="2974061"/>
                </a:cubicBezTo>
                <a:lnTo>
                  <a:pt x="2146697" y="556095"/>
                </a:lnTo>
                <a:cubicBezTo>
                  <a:pt x="2146697" y="490326"/>
                  <a:pt x="2093380" y="437009"/>
                  <a:pt x="2027611" y="437009"/>
                </a:cubicBezTo>
                <a:close/>
                <a:moveTo>
                  <a:pt x="974181" y="0"/>
                </a:moveTo>
                <a:lnTo>
                  <a:pt x="1299087" y="0"/>
                </a:lnTo>
                <a:cubicBezTo>
                  <a:pt x="1327680" y="0"/>
                  <a:pt x="1350860" y="23180"/>
                  <a:pt x="1350860" y="51773"/>
                </a:cubicBezTo>
                <a:lnTo>
                  <a:pt x="1350860" y="155306"/>
                </a:lnTo>
                <a:lnTo>
                  <a:pt x="1381614" y="155306"/>
                </a:lnTo>
                <a:cubicBezTo>
                  <a:pt x="1410207" y="155306"/>
                  <a:pt x="1433387" y="178486"/>
                  <a:pt x="1433387" y="207079"/>
                </a:cubicBezTo>
                <a:lnTo>
                  <a:pt x="1433387" y="298015"/>
                </a:lnTo>
                <a:lnTo>
                  <a:pt x="2081269" y="298015"/>
                </a:lnTo>
                <a:cubicBezTo>
                  <a:pt x="2187308" y="298015"/>
                  <a:pt x="2273269" y="383976"/>
                  <a:pt x="2273269" y="490015"/>
                </a:cubicBezTo>
                <a:lnTo>
                  <a:pt x="2273269" y="3040141"/>
                </a:lnTo>
                <a:cubicBezTo>
                  <a:pt x="2273269" y="3146180"/>
                  <a:pt x="2187308" y="3232141"/>
                  <a:pt x="2081269" y="3232141"/>
                </a:cubicBezTo>
                <a:lnTo>
                  <a:pt x="192000" y="3232141"/>
                </a:lnTo>
                <a:cubicBezTo>
                  <a:pt x="85961" y="3232141"/>
                  <a:pt x="0" y="3146180"/>
                  <a:pt x="0" y="3040141"/>
                </a:cubicBezTo>
                <a:lnTo>
                  <a:pt x="0" y="490015"/>
                </a:lnTo>
                <a:cubicBezTo>
                  <a:pt x="0" y="383976"/>
                  <a:pt x="85961" y="298015"/>
                  <a:pt x="192000" y="298015"/>
                </a:cubicBezTo>
                <a:lnTo>
                  <a:pt x="839881" y="298015"/>
                </a:lnTo>
                <a:lnTo>
                  <a:pt x="839881" y="207079"/>
                </a:lnTo>
                <a:cubicBezTo>
                  <a:pt x="839881" y="178486"/>
                  <a:pt x="863061" y="155306"/>
                  <a:pt x="891654" y="155306"/>
                </a:cubicBezTo>
                <a:lnTo>
                  <a:pt x="922408" y="155306"/>
                </a:lnTo>
                <a:lnTo>
                  <a:pt x="922408" y="51773"/>
                </a:lnTo>
                <a:cubicBezTo>
                  <a:pt x="922408" y="23180"/>
                  <a:pt x="945588" y="0"/>
                  <a:pt x="97418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8" name="Oval 47">
            <a:extLst>
              <a:ext uri="{FF2B5EF4-FFF2-40B4-BE49-F238E27FC236}">
                <a16:creationId xmlns:a16="http://schemas.microsoft.com/office/drawing/2014/main" id="{2A7B72D2-455E-4647-BA7D-2D9A0D0187FB}"/>
              </a:ext>
            </a:extLst>
          </p:cNvPr>
          <p:cNvSpPr>
            <a:spLocks noChangeAspect="1"/>
          </p:cNvSpPr>
          <p:nvPr/>
        </p:nvSpPr>
        <p:spPr>
          <a:xfrm>
            <a:off x="11057974" y="2429101"/>
            <a:ext cx="529812" cy="52981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303187" y="480874"/>
                </a:moveTo>
                <a:lnTo>
                  <a:pt x="1303187" y="1303187"/>
                </a:lnTo>
                <a:lnTo>
                  <a:pt x="480874" y="1303187"/>
                </a:lnTo>
                <a:lnTo>
                  <a:pt x="480874" y="1936813"/>
                </a:lnTo>
                <a:lnTo>
                  <a:pt x="1303187" y="1936813"/>
                </a:lnTo>
                <a:lnTo>
                  <a:pt x="1303187" y="2759126"/>
                </a:lnTo>
                <a:lnTo>
                  <a:pt x="1936813" y="2759126"/>
                </a:lnTo>
                <a:lnTo>
                  <a:pt x="1936813" y="1936813"/>
                </a:lnTo>
                <a:lnTo>
                  <a:pt x="2759126" y="1936813"/>
                </a:lnTo>
                <a:lnTo>
                  <a:pt x="2759126" y="1303187"/>
                </a:lnTo>
                <a:lnTo>
                  <a:pt x="1936813" y="1303187"/>
                </a:lnTo>
                <a:lnTo>
                  <a:pt x="1936813" y="480874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9" name="Oval 50">
            <a:extLst>
              <a:ext uri="{FF2B5EF4-FFF2-40B4-BE49-F238E27FC236}">
                <a16:creationId xmlns:a16="http://schemas.microsoft.com/office/drawing/2014/main" id="{91CDD124-ED61-4ED3-81C2-B526853B9B84}"/>
              </a:ext>
            </a:extLst>
          </p:cNvPr>
          <p:cNvSpPr>
            <a:spLocks noChangeAspect="1"/>
          </p:cNvSpPr>
          <p:nvPr/>
        </p:nvSpPr>
        <p:spPr>
          <a:xfrm>
            <a:off x="5308362" y="3571006"/>
            <a:ext cx="469094" cy="529812"/>
          </a:xfrm>
          <a:custGeom>
            <a:avLst/>
            <a:gdLst/>
            <a:ahLst/>
            <a:cxnLst/>
            <a:rect l="l" t="t" r="r" b="b"/>
            <a:pathLst>
              <a:path w="2868687" h="3240000">
                <a:moveTo>
                  <a:pt x="1433799" y="2290728"/>
                </a:moveTo>
                <a:cubicBezTo>
                  <a:pt x="1317650" y="2346839"/>
                  <a:pt x="1203301" y="2394700"/>
                  <a:pt x="1093028" y="2434329"/>
                </a:cubicBezTo>
                <a:cubicBezTo>
                  <a:pt x="1167481" y="2812207"/>
                  <a:pt x="1292592" y="3060000"/>
                  <a:pt x="1434343" y="3060000"/>
                </a:cubicBezTo>
                <a:cubicBezTo>
                  <a:pt x="1576138" y="3060000"/>
                  <a:pt x="1701284" y="2812053"/>
                  <a:pt x="1774025" y="2433735"/>
                </a:cubicBezTo>
                <a:cubicBezTo>
                  <a:pt x="1663854" y="2394452"/>
                  <a:pt x="1549823" y="2346469"/>
                  <a:pt x="1433799" y="2290728"/>
                </a:cubicBezTo>
                <a:close/>
                <a:moveTo>
                  <a:pt x="1824954" y="2078037"/>
                </a:moveTo>
                <a:cubicBezTo>
                  <a:pt x="1794480" y="2097450"/>
                  <a:pt x="1763147" y="2116057"/>
                  <a:pt x="1731343" y="2134419"/>
                </a:cubicBezTo>
                <a:lnTo>
                  <a:pt x="1635415" y="2187161"/>
                </a:lnTo>
                <a:cubicBezTo>
                  <a:pt x="1691788" y="2215044"/>
                  <a:pt x="1747931" y="2239109"/>
                  <a:pt x="1803378" y="2259350"/>
                </a:cubicBezTo>
                <a:cubicBezTo>
                  <a:pt x="1812120" y="2201101"/>
                  <a:pt x="1819148" y="2140526"/>
                  <a:pt x="1824954" y="2078037"/>
                </a:cubicBezTo>
                <a:close/>
                <a:moveTo>
                  <a:pt x="1042306" y="2077178"/>
                </a:moveTo>
                <a:cubicBezTo>
                  <a:pt x="1047949" y="2140175"/>
                  <a:pt x="1055328" y="2201182"/>
                  <a:pt x="1063873" y="2259905"/>
                </a:cubicBezTo>
                <a:cubicBezTo>
                  <a:pt x="1119365" y="2238275"/>
                  <a:pt x="1176217" y="2214355"/>
                  <a:pt x="1233887" y="2187801"/>
                </a:cubicBezTo>
                <a:cubicBezTo>
                  <a:pt x="1201538" y="2170955"/>
                  <a:pt x="1169452" y="2152957"/>
                  <a:pt x="1137343" y="2134419"/>
                </a:cubicBezTo>
                <a:close/>
                <a:moveTo>
                  <a:pt x="559768" y="1732679"/>
                </a:moveTo>
                <a:cubicBezTo>
                  <a:pt x="268524" y="1984850"/>
                  <a:pt x="116369" y="2217202"/>
                  <a:pt x="187266" y="2340000"/>
                </a:cubicBezTo>
                <a:cubicBezTo>
                  <a:pt x="258144" y="2462764"/>
                  <a:pt x="535307" y="2447213"/>
                  <a:pt x="899736" y="2322555"/>
                </a:cubicBezTo>
                <a:cubicBezTo>
                  <a:pt x="878937" y="2207297"/>
                  <a:pt x="863223" y="2084405"/>
                  <a:pt x="853746" y="1955834"/>
                </a:cubicBezTo>
                <a:cubicBezTo>
                  <a:pt x="747454" y="1883220"/>
                  <a:pt x="648878" y="1808453"/>
                  <a:pt x="559768" y="1732679"/>
                </a:cubicBezTo>
                <a:close/>
                <a:moveTo>
                  <a:pt x="2309048" y="1730507"/>
                </a:moveTo>
                <a:cubicBezTo>
                  <a:pt x="2220666" y="1807660"/>
                  <a:pt x="2121792" y="1882664"/>
                  <a:pt x="2015235" y="1955625"/>
                </a:cubicBezTo>
                <a:cubicBezTo>
                  <a:pt x="2005364" y="2084180"/>
                  <a:pt x="1989894" y="2207119"/>
                  <a:pt x="1967330" y="2322070"/>
                </a:cubicBezTo>
                <a:lnTo>
                  <a:pt x="2081685" y="2358048"/>
                </a:lnTo>
                <a:cubicBezTo>
                  <a:pt x="2116015" y="2320492"/>
                  <a:pt x="2165526" y="2297468"/>
                  <a:pt x="2220415" y="2297468"/>
                </a:cubicBezTo>
                <a:cubicBezTo>
                  <a:pt x="2302230" y="2297468"/>
                  <a:pt x="2372097" y="2348622"/>
                  <a:pt x="2399287" y="2420880"/>
                </a:cubicBezTo>
                <a:cubicBezTo>
                  <a:pt x="2542053" y="2432945"/>
                  <a:pt x="2642630" y="2407186"/>
                  <a:pt x="2681420" y="2340000"/>
                </a:cubicBezTo>
                <a:cubicBezTo>
                  <a:pt x="2752393" y="2217071"/>
                  <a:pt x="2599836" y="1984353"/>
                  <a:pt x="2309048" y="1730507"/>
                </a:cubicBezTo>
                <a:close/>
                <a:moveTo>
                  <a:pt x="2026056" y="1510554"/>
                </a:moveTo>
                <a:cubicBezTo>
                  <a:pt x="2027893" y="1546708"/>
                  <a:pt x="2028343" y="1583211"/>
                  <a:pt x="2028343" y="1620000"/>
                </a:cubicBezTo>
                <a:lnTo>
                  <a:pt x="2024251" y="1730716"/>
                </a:lnTo>
                <a:lnTo>
                  <a:pt x="2173722" y="1619092"/>
                </a:lnTo>
                <a:cubicBezTo>
                  <a:pt x="2127526" y="1582190"/>
                  <a:pt x="2078507" y="1545517"/>
                  <a:pt x="2026056" y="1510554"/>
                </a:cubicBezTo>
                <a:close/>
                <a:moveTo>
                  <a:pt x="844436" y="1509285"/>
                </a:moveTo>
                <a:lnTo>
                  <a:pt x="694964" y="1620908"/>
                </a:lnTo>
                <a:cubicBezTo>
                  <a:pt x="741160" y="1657811"/>
                  <a:pt x="790179" y="1694484"/>
                  <a:pt x="842630" y="1729447"/>
                </a:cubicBezTo>
                <a:cubicBezTo>
                  <a:pt x="840793" y="1693293"/>
                  <a:pt x="840343" y="1656790"/>
                  <a:pt x="840343" y="1620000"/>
                </a:cubicBezTo>
                <a:close/>
                <a:moveTo>
                  <a:pt x="1434343" y="1361184"/>
                </a:moveTo>
                <a:cubicBezTo>
                  <a:pt x="1573534" y="1361184"/>
                  <a:pt x="1686371" y="1474021"/>
                  <a:pt x="1686371" y="1613212"/>
                </a:cubicBezTo>
                <a:cubicBezTo>
                  <a:pt x="1686371" y="1752403"/>
                  <a:pt x="1573534" y="1865240"/>
                  <a:pt x="1434343" y="1865240"/>
                </a:cubicBezTo>
                <a:cubicBezTo>
                  <a:pt x="1295152" y="1865240"/>
                  <a:pt x="1182315" y="1752403"/>
                  <a:pt x="1182315" y="1613212"/>
                </a:cubicBezTo>
                <a:cubicBezTo>
                  <a:pt x="1182315" y="1474021"/>
                  <a:pt x="1295152" y="1361184"/>
                  <a:pt x="1434343" y="1361184"/>
                </a:cubicBezTo>
                <a:close/>
                <a:moveTo>
                  <a:pt x="1433770" y="1149513"/>
                </a:moveTo>
                <a:cubicBezTo>
                  <a:pt x="1365445" y="1183896"/>
                  <a:pt x="1296585" y="1221489"/>
                  <a:pt x="1227343" y="1261466"/>
                </a:cubicBezTo>
                <a:lnTo>
                  <a:pt x="1027157" y="1384911"/>
                </a:lnTo>
                <a:cubicBezTo>
                  <a:pt x="1022222" y="1461370"/>
                  <a:pt x="1020343" y="1539922"/>
                  <a:pt x="1020343" y="1620000"/>
                </a:cubicBezTo>
                <a:lnTo>
                  <a:pt x="1028287" y="1855786"/>
                </a:lnTo>
                <a:cubicBezTo>
                  <a:pt x="1091680" y="1898065"/>
                  <a:pt x="1158394" y="1938727"/>
                  <a:pt x="1227343" y="1978535"/>
                </a:cubicBezTo>
                <a:lnTo>
                  <a:pt x="1434916" y="2090488"/>
                </a:lnTo>
                <a:cubicBezTo>
                  <a:pt x="1503241" y="2056105"/>
                  <a:pt x="1572101" y="2018511"/>
                  <a:pt x="1641343" y="1978535"/>
                </a:cubicBezTo>
                <a:lnTo>
                  <a:pt x="1841530" y="1855090"/>
                </a:lnTo>
                <a:cubicBezTo>
                  <a:pt x="1846464" y="1778631"/>
                  <a:pt x="1848343" y="1700079"/>
                  <a:pt x="1848343" y="1620000"/>
                </a:cubicBezTo>
                <a:lnTo>
                  <a:pt x="1840399" y="1384214"/>
                </a:lnTo>
                <a:cubicBezTo>
                  <a:pt x="1777006" y="1341936"/>
                  <a:pt x="1710293" y="1301274"/>
                  <a:pt x="1641343" y="1261466"/>
                </a:cubicBezTo>
                <a:close/>
                <a:moveTo>
                  <a:pt x="1065308" y="980650"/>
                </a:moveTo>
                <a:cubicBezTo>
                  <a:pt x="1056566" y="1038899"/>
                  <a:pt x="1049538" y="1099475"/>
                  <a:pt x="1043732" y="1161964"/>
                </a:cubicBezTo>
                <a:cubicBezTo>
                  <a:pt x="1074206" y="1142551"/>
                  <a:pt x="1105539" y="1123943"/>
                  <a:pt x="1137343" y="1105581"/>
                </a:cubicBezTo>
                <a:lnTo>
                  <a:pt x="1233271" y="1052839"/>
                </a:lnTo>
                <a:cubicBezTo>
                  <a:pt x="1176898" y="1024957"/>
                  <a:pt x="1120756" y="1000892"/>
                  <a:pt x="1065308" y="980650"/>
                </a:cubicBezTo>
                <a:close/>
                <a:moveTo>
                  <a:pt x="1804814" y="980095"/>
                </a:moveTo>
                <a:cubicBezTo>
                  <a:pt x="1749321" y="1001726"/>
                  <a:pt x="1692469" y="1025646"/>
                  <a:pt x="1634800" y="1052200"/>
                </a:cubicBezTo>
                <a:cubicBezTo>
                  <a:pt x="1667149" y="1069046"/>
                  <a:pt x="1699234" y="1087043"/>
                  <a:pt x="1731343" y="1105581"/>
                </a:cubicBezTo>
                <a:lnTo>
                  <a:pt x="1826380" y="1162822"/>
                </a:lnTo>
                <a:cubicBezTo>
                  <a:pt x="1820738" y="1099825"/>
                  <a:pt x="1813359" y="1038819"/>
                  <a:pt x="1804814" y="980095"/>
                </a:cubicBezTo>
                <a:close/>
                <a:moveTo>
                  <a:pt x="2432236" y="816002"/>
                </a:moveTo>
                <a:cubicBezTo>
                  <a:pt x="2308930" y="820546"/>
                  <a:pt x="2149627" y="855445"/>
                  <a:pt x="1968950" y="917446"/>
                </a:cubicBezTo>
                <a:cubicBezTo>
                  <a:pt x="1989749" y="1032703"/>
                  <a:pt x="2005463" y="1155596"/>
                  <a:pt x="2014941" y="1284167"/>
                </a:cubicBezTo>
                <a:cubicBezTo>
                  <a:pt x="2121232" y="1356780"/>
                  <a:pt x="2219808" y="1431548"/>
                  <a:pt x="2308918" y="1507322"/>
                </a:cubicBezTo>
                <a:cubicBezTo>
                  <a:pt x="2600162" y="1255150"/>
                  <a:pt x="2752317" y="1022798"/>
                  <a:pt x="2681420" y="900000"/>
                </a:cubicBezTo>
                <a:cubicBezTo>
                  <a:pt x="2645694" y="838121"/>
                  <a:pt x="2557557" y="811383"/>
                  <a:pt x="2432236" y="816002"/>
                </a:cubicBezTo>
                <a:close/>
                <a:moveTo>
                  <a:pt x="436450" y="816001"/>
                </a:moveTo>
                <a:cubicBezTo>
                  <a:pt x="311129" y="811383"/>
                  <a:pt x="222992" y="838121"/>
                  <a:pt x="187266" y="900000"/>
                </a:cubicBezTo>
                <a:cubicBezTo>
                  <a:pt x="158404" y="949991"/>
                  <a:pt x="166508" y="1018139"/>
                  <a:pt x="206887" y="1097970"/>
                </a:cubicBezTo>
                <a:cubicBezTo>
                  <a:pt x="213842" y="1096217"/>
                  <a:pt x="221021" y="1095812"/>
                  <a:pt x="228294" y="1095812"/>
                </a:cubicBezTo>
                <a:cubicBezTo>
                  <a:pt x="334372" y="1095812"/>
                  <a:pt x="420366" y="1181806"/>
                  <a:pt x="420366" y="1287884"/>
                </a:cubicBezTo>
                <a:cubicBezTo>
                  <a:pt x="420366" y="1314219"/>
                  <a:pt x="415066" y="1339317"/>
                  <a:pt x="405427" y="1362148"/>
                </a:cubicBezTo>
                <a:cubicBezTo>
                  <a:pt x="450585" y="1410442"/>
                  <a:pt x="502437" y="1459559"/>
                  <a:pt x="559639" y="1509493"/>
                </a:cubicBezTo>
                <a:cubicBezTo>
                  <a:pt x="648020" y="1432341"/>
                  <a:pt x="746894" y="1357336"/>
                  <a:pt x="853451" y="1284376"/>
                </a:cubicBezTo>
                <a:cubicBezTo>
                  <a:pt x="863322" y="1155820"/>
                  <a:pt x="878792" y="1032881"/>
                  <a:pt x="901357" y="917930"/>
                </a:cubicBezTo>
                <a:cubicBezTo>
                  <a:pt x="719999" y="855651"/>
                  <a:pt x="560119" y="820559"/>
                  <a:pt x="436450" y="816001"/>
                </a:cubicBezTo>
                <a:close/>
                <a:moveTo>
                  <a:pt x="1434343" y="180000"/>
                </a:moveTo>
                <a:cubicBezTo>
                  <a:pt x="1292548" y="180000"/>
                  <a:pt x="1167402" y="427948"/>
                  <a:pt x="1094661" y="806265"/>
                </a:cubicBezTo>
                <a:cubicBezTo>
                  <a:pt x="1204832" y="845548"/>
                  <a:pt x="1318864" y="893532"/>
                  <a:pt x="1434887" y="949272"/>
                </a:cubicBezTo>
                <a:cubicBezTo>
                  <a:pt x="1551037" y="893162"/>
                  <a:pt x="1665385" y="845301"/>
                  <a:pt x="1775658" y="805671"/>
                </a:cubicBezTo>
                <a:cubicBezTo>
                  <a:pt x="1751860" y="684885"/>
                  <a:pt x="1722886" y="577390"/>
                  <a:pt x="1688823" y="487405"/>
                </a:cubicBezTo>
                <a:cubicBezTo>
                  <a:pt x="1688009" y="487647"/>
                  <a:pt x="1687191" y="487652"/>
                  <a:pt x="1686371" y="487652"/>
                </a:cubicBezTo>
                <a:cubicBezTo>
                  <a:pt x="1580293" y="487652"/>
                  <a:pt x="1494299" y="401658"/>
                  <a:pt x="1494299" y="295580"/>
                </a:cubicBezTo>
                <a:cubicBezTo>
                  <a:pt x="1494299" y="264819"/>
                  <a:pt x="1501530" y="235747"/>
                  <a:pt x="1516122" y="210837"/>
                </a:cubicBezTo>
                <a:cubicBezTo>
                  <a:pt x="1490583" y="189985"/>
                  <a:pt x="1462798" y="180000"/>
                  <a:pt x="1434343" y="180000"/>
                </a:cubicBezTo>
                <a:close/>
                <a:moveTo>
                  <a:pt x="1434343" y="0"/>
                </a:moveTo>
                <a:cubicBezTo>
                  <a:pt x="1509303" y="0"/>
                  <a:pt x="1581019" y="37868"/>
                  <a:pt x="1646062" y="107907"/>
                </a:cubicBezTo>
                <a:cubicBezTo>
                  <a:pt x="1659037" y="104972"/>
                  <a:pt x="1672533" y="103508"/>
                  <a:pt x="1686371" y="103508"/>
                </a:cubicBezTo>
                <a:cubicBezTo>
                  <a:pt x="1792449" y="103508"/>
                  <a:pt x="1878443" y="189502"/>
                  <a:pt x="1878443" y="295580"/>
                </a:cubicBezTo>
                <a:cubicBezTo>
                  <a:pt x="1878443" y="342831"/>
                  <a:pt x="1861381" y="386097"/>
                  <a:pt x="1831228" y="417985"/>
                </a:cubicBezTo>
                <a:cubicBezTo>
                  <a:pt x="1871860" y="515668"/>
                  <a:pt x="1906636" y="628220"/>
                  <a:pt x="1935357" y="752219"/>
                </a:cubicBezTo>
                <a:cubicBezTo>
                  <a:pt x="2379384" y="616814"/>
                  <a:pt x="2731816" y="627289"/>
                  <a:pt x="2837304" y="810000"/>
                </a:cubicBezTo>
                <a:cubicBezTo>
                  <a:pt x="2942793" y="992711"/>
                  <a:pt x="2775650" y="1303161"/>
                  <a:pt x="2436521" y="1620139"/>
                </a:cubicBezTo>
                <a:cubicBezTo>
                  <a:pt x="2775698" y="1936928"/>
                  <a:pt x="2942777" y="2247316"/>
                  <a:pt x="2837304" y="2430000"/>
                </a:cubicBezTo>
                <a:cubicBezTo>
                  <a:pt x="2771439" y="2544083"/>
                  <a:pt x="2609300" y="2591017"/>
                  <a:pt x="2388706" y="2577188"/>
                </a:cubicBezTo>
                <a:cubicBezTo>
                  <a:pt x="2358753" y="2639691"/>
                  <a:pt x="2294480" y="2681612"/>
                  <a:pt x="2220415" y="2681612"/>
                </a:cubicBezTo>
                <a:cubicBezTo>
                  <a:pt x="2122541" y="2681612"/>
                  <a:pt x="2041764" y="2608405"/>
                  <a:pt x="2030773" y="2513644"/>
                </a:cubicBezTo>
                <a:cubicBezTo>
                  <a:pt x="1999304" y="2506661"/>
                  <a:pt x="1967635" y="2497623"/>
                  <a:pt x="1935485" y="2487821"/>
                </a:cubicBezTo>
                <a:cubicBezTo>
                  <a:pt x="1830610" y="2940018"/>
                  <a:pt x="1645322" y="3240000"/>
                  <a:pt x="1434343" y="3240000"/>
                </a:cubicBezTo>
                <a:cubicBezTo>
                  <a:pt x="1223366" y="3240000"/>
                  <a:pt x="1038079" y="2940023"/>
                  <a:pt x="933330" y="2487781"/>
                </a:cubicBezTo>
                <a:cubicBezTo>
                  <a:pt x="489302" y="2623186"/>
                  <a:pt x="136870" y="2612712"/>
                  <a:pt x="31382" y="2430000"/>
                </a:cubicBezTo>
                <a:cubicBezTo>
                  <a:pt x="-74106" y="2247290"/>
                  <a:pt x="93037" y="1936840"/>
                  <a:pt x="432165" y="1619862"/>
                </a:cubicBezTo>
                <a:cubicBezTo>
                  <a:pt x="378689" y="1569916"/>
                  <a:pt x="329491" y="1520128"/>
                  <a:pt x="285801" y="1470219"/>
                </a:cubicBezTo>
                <a:cubicBezTo>
                  <a:pt x="267844" y="1476857"/>
                  <a:pt x="248431" y="1479956"/>
                  <a:pt x="228294" y="1479956"/>
                </a:cubicBezTo>
                <a:cubicBezTo>
                  <a:pt x="122216" y="1479956"/>
                  <a:pt x="36222" y="1393962"/>
                  <a:pt x="36222" y="1287884"/>
                </a:cubicBezTo>
                <a:cubicBezTo>
                  <a:pt x="36222" y="1246866"/>
                  <a:pt x="49080" y="1208850"/>
                  <a:pt x="73868" y="1179672"/>
                </a:cubicBezTo>
                <a:cubicBezTo>
                  <a:pt x="-4733" y="1033688"/>
                  <a:pt x="-23287" y="904690"/>
                  <a:pt x="31382" y="810000"/>
                </a:cubicBezTo>
                <a:cubicBezTo>
                  <a:pt x="136860" y="627306"/>
                  <a:pt x="489234" y="616816"/>
                  <a:pt x="933201" y="752179"/>
                </a:cubicBezTo>
                <a:cubicBezTo>
                  <a:pt x="1038076" y="299982"/>
                  <a:pt x="1223365" y="0"/>
                  <a:pt x="143434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0" name="Heart 17">
            <a:extLst>
              <a:ext uri="{FF2B5EF4-FFF2-40B4-BE49-F238E27FC236}">
                <a16:creationId xmlns:a16="http://schemas.microsoft.com/office/drawing/2014/main" id="{FD25AA3C-FD36-4FC1-9406-60F9CCE3DC0D}"/>
              </a:ext>
            </a:extLst>
          </p:cNvPr>
          <p:cNvSpPr/>
          <p:nvPr/>
        </p:nvSpPr>
        <p:spPr>
          <a:xfrm>
            <a:off x="7846544" y="3588496"/>
            <a:ext cx="501299" cy="491506"/>
          </a:xfrm>
          <a:custGeom>
            <a:avLst/>
            <a:gdLst/>
            <a:ahLst/>
            <a:cxnLst/>
            <a:rect l="l" t="t" r="r" b="b"/>
            <a:pathLst>
              <a:path w="3263621" h="3199863">
                <a:moveTo>
                  <a:pt x="1896188" y="786599"/>
                </a:moveTo>
                <a:cubicBezTo>
                  <a:pt x="1878938" y="786251"/>
                  <a:pt x="1861335" y="789280"/>
                  <a:pt x="1844305" y="796082"/>
                </a:cubicBezTo>
                <a:cubicBezTo>
                  <a:pt x="1792333" y="816839"/>
                  <a:pt x="1760707" y="866742"/>
                  <a:pt x="1761231" y="919486"/>
                </a:cubicBezTo>
                <a:lnTo>
                  <a:pt x="1573886" y="1618665"/>
                </a:lnTo>
                <a:lnTo>
                  <a:pt x="1438574" y="1113672"/>
                </a:lnTo>
                <a:cubicBezTo>
                  <a:pt x="1424335" y="1060531"/>
                  <a:pt x="1379808" y="1023594"/>
                  <a:pt x="1328543" y="1016456"/>
                </a:cubicBezTo>
                <a:cubicBezTo>
                  <a:pt x="1320071" y="1015276"/>
                  <a:pt x="1311415" y="1014911"/>
                  <a:pt x="1302836" y="1018067"/>
                </a:cubicBezTo>
                <a:lnTo>
                  <a:pt x="1300556" y="1017667"/>
                </a:lnTo>
                <a:cubicBezTo>
                  <a:pt x="1298914" y="1017711"/>
                  <a:pt x="1297275" y="1017786"/>
                  <a:pt x="1295680" y="1018515"/>
                </a:cubicBezTo>
                <a:lnTo>
                  <a:pt x="1275904" y="1019755"/>
                </a:lnTo>
                <a:cubicBezTo>
                  <a:pt x="1273459" y="1020410"/>
                  <a:pt x="1271049" y="1021129"/>
                  <a:pt x="1269080" y="1023145"/>
                </a:cubicBezTo>
                <a:cubicBezTo>
                  <a:pt x="1229892" y="1033156"/>
                  <a:pt x="1196286" y="1061513"/>
                  <a:pt x="1180414" y="1102068"/>
                </a:cubicBezTo>
                <a:lnTo>
                  <a:pt x="902406" y="1812437"/>
                </a:lnTo>
                <a:lnTo>
                  <a:pt x="612897" y="1812437"/>
                </a:lnTo>
                <a:cubicBezTo>
                  <a:pt x="539543" y="1812437"/>
                  <a:pt x="480078" y="1871902"/>
                  <a:pt x="480078" y="1945256"/>
                </a:cubicBezTo>
                <a:cubicBezTo>
                  <a:pt x="480078" y="2018610"/>
                  <a:pt x="539543" y="2078075"/>
                  <a:pt x="612897" y="2078075"/>
                </a:cubicBezTo>
                <a:lnTo>
                  <a:pt x="966673" y="2078075"/>
                </a:lnTo>
                <a:cubicBezTo>
                  <a:pt x="1008666" y="2088839"/>
                  <a:pt x="1051924" y="2075535"/>
                  <a:pt x="1081835" y="2045978"/>
                </a:cubicBezTo>
                <a:cubicBezTo>
                  <a:pt x="1105846" y="2028294"/>
                  <a:pt x="1122213" y="2001701"/>
                  <a:pt x="1125659" y="1970866"/>
                </a:cubicBezTo>
                <a:lnTo>
                  <a:pt x="1284498" y="1565001"/>
                </a:lnTo>
                <a:lnTo>
                  <a:pt x="1443089" y="2156868"/>
                </a:lnTo>
                <a:cubicBezTo>
                  <a:pt x="1455914" y="2204733"/>
                  <a:pt x="1493311" y="2239452"/>
                  <a:pt x="1538593" y="2249086"/>
                </a:cubicBezTo>
                <a:lnTo>
                  <a:pt x="1542015" y="2250785"/>
                </a:lnTo>
                <a:cubicBezTo>
                  <a:pt x="1542604" y="2250943"/>
                  <a:pt x="1543193" y="2251097"/>
                  <a:pt x="1543870" y="2250902"/>
                </a:cubicBezTo>
                <a:cubicBezTo>
                  <a:pt x="1553422" y="2254514"/>
                  <a:pt x="1563610" y="2255524"/>
                  <a:pt x="1573886" y="2252783"/>
                </a:cubicBezTo>
                <a:cubicBezTo>
                  <a:pt x="1584162" y="2255524"/>
                  <a:pt x="1594351" y="2254515"/>
                  <a:pt x="1603903" y="2250901"/>
                </a:cubicBezTo>
                <a:lnTo>
                  <a:pt x="1605758" y="2250785"/>
                </a:lnTo>
                <a:cubicBezTo>
                  <a:pt x="1606974" y="2250459"/>
                  <a:pt x="1608181" y="2250118"/>
                  <a:pt x="1609178" y="2249086"/>
                </a:cubicBezTo>
                <a:cubicBezTo>
                  <a:pt x="1654461" y="2239453"/>
                  <a:pt x="1691859" y="2204734"/>
                  <a:pt x="1704684" y="2156868"/>
                </a:cubicBezTo>
                <a:lnTo>
                  <a:pt x="1921541" y="1347547"/>
                </a:lnTo>
                <a:lnTo>
                  <a:pt x="2181705" y="1998928"/>
                </a:lnTo>
                <a:cubicBezTo>
                  <a:pt x="2205326" y="2058070"/>
                  <a:pt x="2266689" y="2090865"/>
                  <a:pt x="2326593" y="2078075"/>
                </a:cubicBezTo>
                <a:lnTo>
                  <a:pt x="2671200" y="2078075"/>
                </a:lnTo>
                <a:cubicBezTo>
                  <a:pt x="2744554" y="2078075"/>
                  <a:pt x="2804019" y="2018610"/>
                  <a:pt x="2804019" y="1945256"/>
                </a:cubicBezTo>
                <a:cubicBezTo>
                  <a:pt x="2804019" y="1871902"/>
                  <a:pt x="2744554" y="1812437"/>
                  <a:pt x="2671200" y="1812437"/>
                </a:cubicBezTo>
                <a:lnTo>
                  <a:pt x="2393261" y="1812437"/>
                </a:lnTo>
                <a:lnTo>
                  <a:pt x="2016914" y="870162"/>
                </a:lnTo>
                <a:cubicBezTo>
                  <a:pt x="1996508" y="819071"/>
                  <a:pt x="1947937" y="787642"/>
                  <a:pt x="1896188" y="786599"/>
                </a:cubicBezTo>
                <a:close/>
                <a:moveTo>
                  <a:pt x="773454" y="106"/>
                </a:moveTo>
                <a:cubicBezTo>
                  <a:pt x="1097282" y="5742"/>
                  <a:pt x="1441967" y="238301"/>
                  <a:pt x="1631811" y="769863"/>
                </a:cubicBezTo>
                <a:cubicBezTo>
                  <a:pt x="2306811" y="-1120137"/>
                  <a:pt x="4939311" y="769863"/>
                  <a:pt x="1631811" y="3199863"/>
                </a:cubicBezTo>
                <a:cubicBezTo>
                  <a:pt x="-745455" y="1453301"/>
                  <a:pt x="-54107" y="-14297"/>
                  <a:pt x="773454" y="106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1" name="Rounded Rectangle 25">
            <a:extLst>
              <a:ext uri="{FF2B5EF4-FFF2-40B4-BE49-F238E27FC236}">
                <a16:creationId xmlns:a16="http://schemas.microsoft.com/office/drawing/2014/main" id="{A53FDB1A-403D-4EBD-8EB6-3E1911FAEEC5}"/>
              </a:ext>
            </a:extLst>
          </p:cNvPr>
          <p:cNvSpPr/>
          <p:nvPr/>
        </p:nvSpPr>
        <p:spPr>
          <a:xfrm>
            <a:off x="6982048" y="3626197"/>
            <a:ext cx="497670" cy="419433"/>
          </a:xfrm>
          <a:custGeom>
            <a:avLst/>
            <a:gdLst/>
            <a:ahLst/>
            <a:cxnLst/>
            <a:rect l="l" t="t" r="r" b="b"/>
            <a:pathLst>
              <a:path w="3240000" h="2730652">
                <a:moveTo>
                  <a:pt x="1452811" y="1541940"/>
                </a:moveTo>
                <a:lnTo>
                  <a:pt x="1452811" y="1831951"/>
                </a:lnTo>
                <a:lnTo>
                  <a:pt x="1162800" y="1831951"/>
                </a:lnTo>
                <a:lnTo>
                  <a:pt x="1162800" y="2166329"/>
                </a:lnTo>
                <a:lnTo>
                  <a:pt x="1452811" y="2166329"/>
                </a:lnTo>
                <a:lnTo>
                  <a:pt x="1452811" y="2456340"/>
                </a:lnTo>
                <a:lnTo>
                  <a:pt x="1787189" y="2456340"/>
                </a:lnTo>
                <a:lnTo>
                  <a:pt x="1787189" y="2166329"/>
                </a:lnTo>
                <a:lnTo>
                  <a:pt x="2077200" y="2166329"/>
                </a:lnTo>
                <a:lnTo>
                  <a:pt x="2077200" y="1831951"/>
                </a:lnTo>
                <a:lnTo>
                  <a:pt x="1787189" y="1831951"/>
                </a:lnTo>
                <a:lnTo>
                  <a:pt x="1787189" y="1541940"/>
                </a:lnTo>
                <a:close/>
                <a:moveTo>
                  <a:pt x="0" y="1278453"/>
                </a:moveTo>
                <a:lnTo>
                  <a:pt x="3240000" y="1278453"/>
                </a:lnTo>
                <a:lnTo>
                  <a:pt x="3240000" y="2376509"/>
                </a:lnTo>
                <a:cubicBezTo>
                  <a:pt x="3240000" y="2572097"/>
                  <a:pt x="3081445" y="2730652"/>
                  <a:pt x="2885857" y="2730652"/>
                </a:cubicBezTo>
                <a:lnTo>
                  <a:pt x="354143" y="2730652"/>
                </a:lnTo>
                <a:cubicBezTo>
                  <a:pt x="158555" y="2730652"/>
                  <a:pt x="0" y="2572097"/>
                  <a:pt x="0" y="2376509"/>
                </a:cubicBezTo>
                <a:close/>
                <a:moveTo>
                  <a:pt x="1001150" y="200505"/>
                </a:moveTo>
                <a:cubicBezTo>
                  <a:pt x="933045" y="200505"/>
                  <a:pt x="877834" y="255715"/>
                  <a:pt x="877834" y="323821"/>
                </a:cubicBezTo>
                <a:lnTo>
                  <a:pt x="877834" y="605836"/>
                </a:lnTo>
                <a:lnTo>
                  <a:pt x="2362163" y="605836"/>
                </a:lnTo>
                <a:lnTo>
                  <a:pt x="2362163" y="323821"/>
                </a:lnTo>
                <a:cubicBezTo>
                  <a:pt x="2362163" y="255715"/>
                  <a:pt x="2306952" y="200505"/>
                  <a:pt x="2238846" y="200505"/>
                </a:cubicBezTo>
                <a:close/>
                <a:moveTo>
                  <a:pt x="843301" y="0"/>
                </a:moveTo>
                <a:lnTo>
                  <a:pt x="2396696" y="0"/>
                </a:lnTo>
                <a:cubicBezTo>
                  <a:pt x="2488075" y="0"/>
                  <a:pt x="2562152" y="74077"/>
                  <a:pt x="2562152" y="165456"/>
                </a:cubicBezTo>
                <a:lnTo>
                  <a:pt x="2562152" y="605836"/>
                </a:lnTo>
                <a:lnTo>
                  <a:pt x="2885857" y="605836"/>
                </a:lnTo>
                <a:cubicBezTo>
                  <a:pt x="3081445" y="605836"/>
                  <a:pt x="3240000" y="764391"/>
                  <a:pt x="3240000" y="959979"/>
                </a:cubicBezTo>
                <a:lnTo>
                  <a:pt x="3240000" y="1134437"/>
                </a:lnTo>
                <a:lnTo>
                  <a:pt x="0" y="1134437"/>
                </a:lnTo>
                <a:lnTo>
                  <a:pt x="0" y="959979"/>
                </a:lnTo>
                <a:cubicBezTo>
                  <a:pt x="0" y="764391"/>
                  <a:pt x="158555" y="605836"/>
                  <a:pt x="354143" y="605836"/>
                </a:cubicBezTo>
                <a:lnTo>
                  <a:pt x="677845" y="605836"/>
                </a:lnTo>
                <a:lnTo>
                  <a:pt x="677845" y="165456"/>
                </a:lnTo>
                <a:cubicBezTo>
                  <a:pt x="677845" y="74077"/>
                  <a:pt x="751923" y="0"/>
                  <a:pt x="84330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2" name="Chord 32">
            <a:extLst>
              <a:ext uri="{FF2B5EF4-FFF2-40B4-BE49-F238E27FC236}">
                <a16:creationId xmlns:a16="http://schemas.microsoft.com/office/drawing/2014/main" id="{3D1BBD17-EB21-4265-8BCB-65380AD568C6}"/>
              </a:ext>
            </a:extLst>
          </p:cNvPr>
          <p:cNvSpPr/>
          <p:nvPr/>
        </p:nvSpPr>
        <p:spPr>
          <a:xfrm>
            <a:off x="6132058" y="3589260"/>
            <a:ext cx="497670" cy="493305"/>
          </a:xfrm>
          <a:custGeom>
            <a:avLst/>
            <a:gdLst/>
            <a:ahLst/>
            <a:cxnLst/>
            <a:rect l="l" t="t" r="r" b="b"/>
            <a:pathLst>
              <a:path w="3240000" h="3211580">
                <a:moveTo>
                  <a:pt x="991906" y="2959580"/>
                </a:moveTo>
                <a:lnTo>
                  <a:pt x="2193254" y="2959580"/>
                </a:lnTo>
                <a:cubicBezTo>
                  <a:pt x="2215674" y="2959580"/>
                  <a:pt x="2233849" y="2977755"/>
                  <a:pt x="2233849" y="3000175"/>
                </a:cubicBezTo>
                <a:lnTo>
                  <a:pt x="2233849" y="3170985"/>
                </a:lnTo>
                <a:cubicBezTo>
                  <a:pt x="2233849" y="3193405"/>
                  <a:pt x="2215674" y="3211580"/>
                  <a:pt x="2193254" y="3211580"/>
                </a:cubicBezTo>
                <a:lnTo>
                  <a:pt x="991906" y="3211580"/>
                </a:lnTo>
                <a:cubicBezTo>
                  <a:pt x="969486" y="3211580"/>
                  <a:pt x="951311" y="3193405"/>
                  <a:pt x="951311" y="3170985"/>
                </a:cubicBezTo>
                <a:lnTo>
                  <a:pt x="951311" y="3000175"/>
                </a:lnTo>
                <a:cubicBezTo>
                  <a:pt x="951311" y="2977755"/>
                  <a:pt x="969486" y="2959580"/>
                  <a:pt x="991906" y="2959580"/>
                </a:cubicBezTo>
                <a:close/>
                <a:moveTo>
                  <a:pt x="1439043" y="1763796"/>
                </a:moveTo>
                <a:lnTo>
                  <a:pt x="1439043" y="2067459"/>
                </a:lnTo>
                <a:lnTo>
                  <a:pt x="1135380" y="2067459"/>
                </a:lnTo>
                <a:lnTo>
                  <a:pt x="1135380" y="2374533"/>
                </a:lnTo>
                <a:lnTo>
                  <a:pt x="1439043" y="2374533"/>
                </a:lnTo>
                <a:lnTo>
                  <a:pt x="1439043" y="2678196"/>
                </a:lnTo>
                <a:lnTo>
                  <a:pt x="1746117" y="2678196"/>
                </a:lnTo>
                <a:lnTo>
                  <a:pt x="1746117" y="2374533"/>
                </a:lnTo>
                <a:lnTo>
                  <a:pt x="2049780" y="2374533"/>
                </a:lnTo>
                <a:lnTo>
                  <a:pt x="2049780" y="2067459"/>
                </a:lnTo>
                <a:lnTo>
                  <a:pt x="1746117" y="2067459"/>
                </a:lnTo>
                <a:lnTo>
                  <a:pt x="1746117" y="1763796"/>
                </a:lnTo>
                <a:close/>
                <a:moveTo>
                  <a:pt x="128358" y="1541040"/>
                </a:moveTo>
                <a:lnTo>
                  <a:pt x="3056915" y="1550917"/>
                </a:lnTo>
                <a:cubicBezTo>
                  <a:pt x="3061111" y="2078028"/>
                  <a:pt x="2781683" y="2566719"/>
                  <a:pt x="2325284" y="2830467"/>
                </a:cubicBezTo>
                <a:lnTo>
                  <a:pt x="2182018" y="2900953"/>
                </a:lnTo>
                <a:lnTo>
                  <a:pt x="1002135" y="2900953"/>
                </a:lnTo>
                <a:cubicBezTo>
                  <a:pt x="950374" y="2879821"/>
                  <a:pt x="900231" y="2854191"/>
                  <a:pt x="851341" y="2825496"/>
                </a:cubicBezTo>
                <a:cubicBezTo>
                  <a:pt x="396732" y="2558675"/>
                  <a:pt x="120607" y="2068110"/>
                  <a:pt x="128358" y="1541040"/>
                </a:cubicBezTo>
                <a:close/>
                <a:moveTo>
                  <a:pt x="61067" y="1230414"/>
                </a:moveTo>
                <a:lnTo>
                  <a:pt x="3178933" y="1230414"/>
                </a:lnTo>
                <a:cubicBezTo>
                  <a:pt x="3212659" y="1230414"/>
                  <a:pt x="3240000" y="1257755"/>
                  <a:pt x="3240000" y="1291481"/>
                </a:cubicBezTo>
                <a:lnTo>
                  <a:pt x="3240000" y="1421347"/>
                </a:lnTo>
                <a:cubicBezTo>
                  <a:pt x="3240000" y="1455073"/>
                  <a:pt x="3212659" y="1482414"/>
                  <a:pt x="3178933" y="1482414"/>
                </a:cubicBezTo>
                <a:lnTo>
                  <a:pt x="61067" y="1482414"/>
                </a:lnTo>
                <a:cubicBezTo>
                  <a:pt x="27341" y="1482414"/>
                  <a:pt x="0" y="1455073"/>
                  <a:pt x="0" y="1421347"/>
                </a:cubicBezTo>
                <a:lnTo>
                  <a:pt x="0" y="1291481"/>
                </a:lnTo>
                <a:cubicBezTo>
                  <a:pt x="0" y="1257755"/>
                  <a:pt x="27341" y="1230414"/>
                  <a:pt x="61067" y="1230414"/>
                </a:cubicBezTo>
                <a:close/>
                <a:moveTo>
                  <a:pt x="2481726" y="315922"/>
                </a:moveTo>
                <a:lnTo>
                  <a:pt x="2862412" y="696608"/>
                </a:lnTo>
                <a:lnTo>
                  <a:pt x="2420437" y="1138584"/>
                </a:lnTo>
                <a:lnTo>
                  <a:pt x="1659064" y="1138584"/>
                </a:lnTo>
                <a:close/>
                <a:moveTo>
                  <a:pt x="2730827" y="0"/>
                </a:moveTo>
                <a:cubicBezTo>
                  <a:pt x="2765703" y="0"/>
                  <a:pt x="2800581" y="13305"/>
                  <a:pt x="2827191" y="39915"/>
                </a:cubicBezTo>
                <a:lnTo>
                  <a:pt x="3143636" y="356360"/>
                </a:lnTo>
                <a:cubicBezTo>
                  <a:pt x="3196857" y="409581"/>
                  <a:pt x="3196857" y="495868"/>
                  <a:pt x="3143636" y="549088"/>
                </a:cubicBezTo>
                <a:lnTo>
                  <a:pt x="3082882" y="609843"/>
                </a:lnTo>
                <a:cubicBezTo>
                  <a:pt x="3029661" y="663063"/>
                  <a:pt x="2943375" y="663064"/>
                  <a:pt x="2890155" y="609843"/>
                </a:cubicBezTo>
                <a:lnTo>
                  <a:pt x="2573708" y="293397"/>
                </a:lnTo>
                <a:cubicBezTo>
                  <a:pt x="2520488" y="240176"/>
                  <a:pt x="2520488" y="153889"/>
                  <a:pt x="2573708" y="100669"/>
                </a:cubicBezTo>
                <a:lnTo>
                  <a:pt x="2634463" y="39914"/>
                </a:lnTo>
                <a:cubicBezTo>
                  <a:pt x="2661073" y="13305"/>
                  <a:pt x="2695950" y="0"/>
                  <a:pt x="273082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3" name="Rounded Rectangle 40">
            <a:extLst>
              <a:ext uri="{FF2B5EF4-FFF2-40B4-BE49-F238E27FC236}">
                <a16:creationId xmlns:a16="http://schemas.microsoft.com/office/drawing/2014/main" id="{9EAE5B7B-9157-44FC-AC9D-E519CCFB3F84}"/>
              </a:ext>
            </a:extLst>
          </p:cNvPr>
          <p:cNvSpPr/>
          <p:nvPr/>
        </p:nvSpPr>
        <p:spPr>
          <a:xfrm rot="2942052">
            <a:off x="8639059" y="3589842"/>
            <a:ext cx="462604" cy="492140"/>
          </a:xfrm>
          <a:custGeom>
            <a:avLst/>
            <a:gdLst/>
            <a:ahLst/>
            <a:cxnLst/>
            <a:rect l="l" t="t" r="r" b="b"/>
            <a:pathLst>
              <a:path w="3011706" h="3204001">
                <a:moveTo>
                  <a:pt x="2432249" y="1011942"/>
                </a:moveTo>
                <a:cubicBezTo>
                  <a:pt x="2423608" y="1019482"/>
                  <a:pt x="2416303" y="1028841"/>
                  <a:pt x="2410966" y="1039800"/>
                </a:cubicBezTo>
                <a:lnTo>
                  <a:pt x="1969837" y="1945620"/>
                </a:lnTo>
                <a:cubicBezTo>
                  <a:pt x="1948488" y="1989457"/>
                  <a:pt x="1966719" y="2042300"/>
                  <a:pt x="2010556" y="2063648"/>
                </a:cubicBezTo>
                <a:cubicBezTo>
                  <a:pt x="2054392" y="2084996"/>
                  <a:pt x="2107235" y="2066766"/>
                  <a:pt x="2128583" y="2022929"/>
                </a:cubicBezTo>
                <a:lnTo>
                  <a:pt x="2569712" y="1117109"/>
                </a:lnTo>
                <a:cubicBezTo>
                  <a:pt x="2591061" y="1073271"/>
                  <a:pt x="2572830" y="1020430"/>
                  <a:pt x="2528993" y="999081"/>
                </a:cubicBezTo>
                <a:cubicBezTo>
                  <a:pt x="2496115" y="983070"/>
                  <a:pt x="2458172" y="989322"/>
                  <a:pt x="2432249" y="1011942"/>
                </a:cubicBezTo>
                <a:close/>
                <a:moveTo>
                  <a:pt x="1709549" y="1044955"/>
                </a:moveTo>
                <a:cubicBezTo>
                  <a:pt x="1978186" y="735551"/>
                  <a:pt x="2446780" y="702502"/>
                  <a:pt x="2756184" y="971139"/>
                </a:cubicBezTo>
                <a:cubicBezTo>
                  <a:pt x="3065588" y="1239776"/>
                  <a:pt x="3098636" y="1708370"/>
                  <a:pt x="2830000" y="2017774"/>
                </a:cubicBezTo>
                <a:cubicBezTo>
                  <a:pt x="2561363" y="2327178"/>
                  <a:pt x="2092769" y="2360227"/>
                  <a:pt x="1783365" y="2091590"/>
                </a:cubicBezTo>
                <a:cubicBezTo>
                  <a:pt x="1473960" y="1822953"/>
                  <a:pt x="1440912" y="1354359"/>
                  <a:pt x="1709549" y="1044955"/>
                </a:cubicBezTo>
                <a:close/>
                <a:moveTo>
                  <a:pt x="208197" y="1872243"/>
                </a:moveTo>
                <a:cubicBezTo>
                  <a:pt x="195168" y="1885273"/>
                  <a:pt x="187109" y="1903273"/>
                  <a:pt x="187109" y="1923155"/>
                </a:cubicBezTo>
                <a:lnTo>
                  <a:pt x="187109" y="2715155"/>
                </a:lnTo>
                <a:cubicBezTo>
                  <a:pt x="187109" y="2754920"/>
                  <a:pt x="219344" y="2787155"/>
                  <a:pt x="259109" y="2787155"/>
                </a:cubicBezTo>
                <a:cubicBezTo>
                  <a:pt x="298874" y="2787155"/>
                  <a:pt x="331109" y="2754920"/>
                  <a:pt x="331109" y="2715155"/>
                </a:cubicBezTo>
                <a:lnTo>
                  <a:pt x="331109" y="1923155"/>
                </a:lnTo>
                <a:cubicBezTo>
                  <a:pt x="331109" y="1883390"/>
                  <a:pt x="298874" y="1851155"/>
                  <a:pt x="259109" y="1851155"/>
                </a:cubicBezTo>
                <a:cubicBezTo>
                  <a:pt x="239226" y="1851156"/>
                  <a:pt x="221226" y="1859214"/>
                  <a:pt x="208197" y="1872243"/>
                </a:cubicBezTo>
                <a:close/>
                <a:moveTo>
                  <a:pt x="0" y="1625202"/>
                </a:moveTo>
                <a:cubicBezTo>
                  <a:pt x="418057" y="1737228"/>
                  <a:pt x="858998" y="1737384"/>
                  <a:pt x="1277606" y="1625336"/>
                </a:cubicBezTo>
                <a:cubicBezTo>
                  <a:pt x="1277605" y="1938624"/>
                  <a:pt x="1277605" y="2251911"/>
                  <a:pt x="1277605" y="2565198"/>
                </a:cubicBezTo>
                <a:cubicBezTo>
                  <a:pt x="1277605" y="2917999"/>
                  <a:pt x="991603" y="3204001"/>
                  <a:pt x="638802" y="3204001"/>
                </a:cubicBezTo>
                <a:lnTo>
                  <a:pt x="638803" y="3204000"/>
                </a:lnTo>
                <a:cubicBezTo>
                  <a:pt x="286002" y="3204000"/>
                  <a:pt x="0" y="2917999"/>
                  <a:pt x="0" y="2565197"/>
                </a:cubicBezTo>
                <a:close/>
                <a:moveTo>
                  <a:pt x="208197" y="459897"/>
                </a:moveTo>
                <a:cubicBezTo>
                  <a:pt x="195167" y="472926"/>
                  <a:pt x="187109" y="490926"/>
                  <a:pt x="187109" y="510808"/>
                </a:cubicBezTo>
                <a:lnTo>
                  <a:pt x="187109" y="1302808"/>
                </a:lnTo>
                <a:cubicBezTo>
                  <a:pt x="187109" y="1342573"/>
                  <a:pt x="219344" y="1374808"/>
                  <a:pt x="259109" y="1374808"/>
                </a:cubicBezTo>
                <a:cubicBezTo>
                  <a:pt x="298874" y="1374808"/>
                  <a:pt x="331109" y="1342573"/>
                  <a:pt x="331109" y="1302808"/>
                </a:cubicBezTo>
                <a:lnTo>
                  <a:pt x="331109" y="510808"/>
                </a:lnTo>
                <a:cubicBezTo>
                  <a:pt x="331109" y="471043"/>
                  <a:pt x="298874" y="438808"/>
                  <a:pt x="259109" y="438808"/>
                </a:cubicBezTo>
                <a:cubicBezTo>
                  <a:pt x="239226" y="438808"/>
                  <a:pt x="221226" y="446867"/>
                  <a:pt x="208197" y="459897"/>
                </a:cubicBezTo>
                <a:close/>
                <a:moveTo>
                  <a:pt x="187101" y="187101"/>
                </a:moveTo>
                <a:cubicBezTo>
                  <a:pt x="302701" y="71501"/>
                  <a:pt x="462402" y="0"/>
                  <a:pt x="638803" y="0"/>
                </a:cubicBezTo>
                <a:cubicBezTo>
                  <a:pt x="991604" y="0"/>
                  <a:pt x="1277606" y="286002"/>
                  <a:pt x="1277606" y="638803"/>
                </a:cubicBezTo>
                <a:lnTo>
                  <a:pt x="1277606" y="1497764"/>
                </a:lnTo>
                <a:cubicBezTo>
                  <a:pt x="859958" y="1616355"/>
                  <a:pt x="417375" y="1616210"/>
                  <a:pt x="0" y="1498771"/>
                </a:cubicBezTo>
                <a:lnTo>
                  <a:pt x="0" y="638803"/>
                </a:lnTo>
                <a:cubicBezTo>
                  <a:pt x="0" y="462403"/>
                  <a:pt x="71500" y="302702"/>
                  <a:pt x="187101" y="18710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4" name="Rounded Rectangle 7">
            <a:extLst>
              <a:ext uri="{FF2B5EF4-FFF2-40B4-BE49-F238E27FC236}">
                <a16:creationId xmlns:a16="http://schemas.microsoft.com/office/drawing/2014/main" id="{EC656316-B78D-4EC1-9C72-547CA566FED0}"/>
              </a:ext>
            </a:extLst>
          </p:cNvPr>
          <p:cNvSpPr>
            <a:spLocks noChangeAspect="1"/>
          </p:cNvSpPr>
          <p:nvPr/>
        </p:nvSpPr>
        <p:spPr>
          <a:xfrm rot="18924894" flipH="1">
            <a:off x="6299616" y="4621988"/>
            <a:ext cx="162556" cy="635774"/>
          </a:xfrm>
          <a:custGeom>
            <a:avLst/>
            <a:gdLst/>
            <a:ahLst/>
            <a:cxnLst/>
            <a:rect l="l" t="t" r="r" b="b"/>
            <a:pathLst>
              <a:path w="1081111" h="4228323">
                <a:moveTo>
                  <a:pt x="335224" y="1867922"/>
                </a:moveTo>
                <a:cubicBezTo>
                  <a:pt x="355105" y="1839562"/>
                  <a:pt x="441066" y="1818228"/>
                  <a:pt x="544096" y="1818228"/>
                </a:cubicBezTo>
                <a:cubicBezTo>
                  <a:pt x="661845" y="1818228"/>
                  <a:pt x="757300" y="1846093"/>
                  <a:pt x="757300" y="1880465"/>
                </a:cubicBezTo>
                <a:lnTo>
                  <a:pt x="754850" y="1887560"/>
                </a:lnTo>
                <a:lnTo>
                  <a:pt x="757869" y="1887560"/>
                </a:lnTo>
                <a:lnTo>
                  <a:pt x="757869" y="2839818"/>
                </a:lnTo>
                <a:cubicBezTo>
                  <a:pt x="757869" y="2972331"/>
                  <a:pt x="662287" y="3079754"/>
                  <a:pt x="544381" y="3079754"/>
                </a:cubicBezTo>
                <a:cubicBezTo>
                  <a:pt x="426475" y="3079754"/>
                  <a:pt x="330892" y="2972330"/>
                  <a:pt x="330892" y="2839818"/>
                </a:cubicBezTo>
                <a:cubicBezTo>
                  <a:pt x="330892" y="2522399"/>
                  <a:pt x="330893" y="2204979"/>
                  <a:pt x="330893" y="1887560"/>
                </a:cubicBezTo>
                <a:lnTo>
                  <a:pt x="333343" y="1887560"/>
                </a:lnTo>
                <a:cubicBezTo>
                  <a:pt x="331423" y="1885549"/>
                  <a:pt x="330893" y="1883025"/>
                  <a:pt x="330893" y="1880465"/>
                </a:cubicBezTo>
                <a:cubicBezTo>
                  <a:pt x="330893" y="1876168"/>
                  <a:pt x="332384" y="1871973"/>
                  <a:pt x="335224" y="1867922"/>
                </a:cubicBezTo>
                <a:close/>
                <a:moveTo>
                  <a:pt x="40017" y="122059"/>
                </a:moveTo>
                <a:cubicBezTo>
                  <a:pt x="33211" y="132011"/>
                  <a:pt x="29637" y="142314"/>
                  <a:pt x="29637" y="152868"/>
                </a:cubicBezTo>
                <a:cubicBezTo>
                  <a:pt x="29637" y="201406"/>
                  <a:pt x="105246" y="244661"/>
                  <a:pt x="223474" y="271871"/>
                </a:cubicBezTo>
                <a:lnTo>
                  <a:pt x="259635" y="468058"/>
                </a:lnTo>
                <a:cubicBezTo>
                  <a:pt x="103865" y="495856"/>
                  <a:pt x="0" y="547115"/>
                  <a:pt x="0" y="605632"/>
                </a:cubicBezTo>
                <a:cubicBezTo>
                  <a:pt x="0" y="658669"/>
                  <a:pt x="85325" y="705745"/>
                  <a:pt x="217400" y="734580"/>
                </a:cubicBezTo>
                <a:lnTo>
                  <a:pt x="217063" y="737117"/>
                </a:lnTo>
                <a:lnTo>
                  <a:pt x="217063" y="2943282"/>
                </a:lnTo>
                <a:cubicBezTo>
                  <a:pt x="217063" y="3039089"/>
                  <a:pt x="294931" y="3121078"/>
                  <a:pt x="405721" y="3153265"/>
                </a:cubicBezTo>
                <a:cubicBezTo>
                  <a:pt x="400324" y="3160310"/>
                  <a:pt x="397646" y="3168520"/>
                  <a:pt x="397646" y="3177204"/>
                </a:cubicBezTo>
                <a:lnTo>
                  <a:pt x="397646" y="3194256"/>
                </a:lnTo>
                <a:cubicBezTo>
                  <a:pt x="397646" y="3224314"/>
                  <a:pt x="429716" y="3248680"/>
                  <a:pt x="469276" y="3248680"/>
                </a:cubicBezTo>
                <a:lnTo>
                  <a:pt x="496274" y="3248680"/>
                </a:lnTo>
                <a:cubicBezTo>
                  <a:pt x="503831" y="3569617"/>
                  <a:pt x="518631" y="3867052"/>
                  <a:pt x="514761" y="4228323"/>
                </a:cubicBezTo>
                <a:lnTo>
                  <a:pt x="577573" y="4091802"/>
                </a:lnTo>
                <a:cubicBezTo>
                  <a:pt x="580481" y="3794896"/>
                  <a:pt x="583388" y="3537508"/>
                  <a:pt x="586278" y="3248680"/>
                </a:cubicBezTo>
                <a:lnTo>
                  <a:pt x="611834" y="3248680"/>
                </a:lnTo>
                <a:cubicBezTo>
                  <a:pt x="651395" y="3248680"/>
                  <a:pt x="683465" y="3224314"/>
                  <a:pt x="683465" y="3194256"/>
                </a:cubicBezTo>
                <a:lnTo>
                  <a:pt x="683465" y="3177205"/>
                </a:lnTo>
                <a:cubicBezTo>
                  <a:pt x="683465" y="3168518"/>
                  <a:pt x="680787" y="3160307"/>
                  <a:pt x="675388" y="3153262"/>
                </a:cubicBezTo>
                <a:cubicBezTo>
                  <a:pt x="786180" y="3121079"/>
                  <a:pt x="864048" y="3039089"/>
                  <a:pt x="864048" y="2943282"/>
                </a:cubicBezTo>
                <a:lnTo>
                  <a:pt x="864048" y="737117"/>
                </a:lnTo>
                <a:cubicBezTo>
                  <a:pt x="864048" y="736269"/>
                  <a:pt x="864042" y="735422"/>
                  <a:pt x="863712" y="734579"/>
                </a:cubicBezTo>
                <a:cubicBezTo>
                  <a:pt x="995786" y="705744"/>
                  <a:pt x="1081111" y="658669"/>
                  <a:pt x="1081111" y="605632"/>
                </a:cubicBezTo>
                <a:cubicBezTo>
                  <a:pt x="1081111" y="547115"/>
                  <a:pt x="977246" y="495856"/>
                  <a:pt x="821477" y="468058"/>
                </a:cubicBezTo>
                <a:lnTo>
                  <a:pt x="857637" y="271871"/>
                </a:lnTo>
                <a:cubicBezTo>
                  <a:pt x="975865" y="244661"/>
                  <a:pt x="1051474" y="201406"/>
                  <a:pt x="1051474" y="152868"/>
                </a:cubicBezTo>
                <a:cubicBezTo>
                  <a:pt x="1051474" y="68441"/>
                  <a:pt x="822728" y="0"/>
                  <a:pt x="540555" y="0"/>
                </a:cubicBezTo>
                <a:cubicBezTo>
                  <a:pt x="293654" y="0"/>
                  <a:pt x="87658" y="52400"/>
                  <a:pt x="40017" y="12205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5" name="Rounded Rectangle 17">
            <a:extLst>
              <a:ext uri="{FF2B5EF4-FFF2-40B4-BE49-F238E27FC236}">
                <a16:creationId xmlns:a16="http://schemas.microsoft.com/office/drawing/2014/main" id="{6B94B2D2-8266-41F5-8364-5F47F1CD6CCC}"/>
              </a:ext>
            </a:extLst>
          </p:cNvPr>
          <p:cNvSpPr>
            <a:spLocks noChangeAspect="1"/>
          </p:cNvSpPr>
          <p:nvPr/>
        </p:nvSpPr>
        <p:spPr>
          <a:xfrm>
            <a:off x="11156386" y="3571006"/>
            <a:ext cx="332990" cy="529812"/>
          </a:xfrm>
          <a:custGeom>
            <a:avLst/>
            <a:gdLst/>
            <a:ahLst/>
            <a:cxnLst/>
            <a:rect l="l" t="t" r="r" b="b"/>
            <a:pathLst>
              <a:path w="2016224" h="3207971">
                <a:moveTo>
                  <a:pt x="854575" y="1382799"/>
                </a:moveTo>
                <a:lnTo>
                  <a:pt x="854575" y="1686462"/>
                </a:lnTo>
                <a:lnTo>
                  <a:pt x="550912" y="1686462"/>
                </a:lnTo>
                <a:lnTo>
                  <a:pt x="550912" y="1993536"/>
                </a:lnTo>
                <a:lnTo>
                  <a:pt x="854575" y="1993536"/>
                </a:lnTo>
                <a:lnTo>
                  <a:pt x="854575" y="2297199"/>
                </a:lnTo>
                <a:lnTo>
                  <a:pt x="1161649" y="2297199"/>
                </a:lnTo>
                <a:lnTo>
                  <a:pt x="1161649" y="1993536"/>
                </a:lnTo>
                <a:lnTo>
                  <a:pt x="1465312" y="1993536"/>
                </a:lnTo>
                <a:lnTo>
                  <a:pt x="1465312" y="1686462"/>
                </a:lnTo>
                <a:lnTo>
                  <a:pt x="1161649" y="1686462"/>
                </a:lnTo>
                <a:lnTo>
                  <a:pt x="1161649" y="1382799"/>
                </a:lnTo>
                <a:close/>
                <a:moveTo>
                  <a:pt x="397285" y="941591"/>
                </a:moveTo>
                <a:lnTo>
                  <a:pt x="1618940" y="941591"/>
                </a:lnTo>
                <a:lnTo>
                  <a:pt x="1618940" y="2738407"/>
                </a:lnTo>
                <a:lnTo>
                  <a:pt x="397285" y="2738407"/>
                </a:lnTo>
                <a:close/>
                <a:moveTo>
                  <a:pt x="305673" y="849979"/>
                </a:moveTo>
                <a:lnTo>
                  <a:pt x="305673" y="2830019"/>
                </a:lnTo>
                <a:lnTo>
                  <a:pt x="1710552" y="2830019"/>
                </a:lnTo>
                <a:lnTo>
                  <a:pt x="1710552" y="849979"/>
                </a:lnTo>
                <a:close/>
                <a:moveTo>
                  <a:pt x="240515" y="472027"/>
                </a:moveTo>
                <a:lnTo>
                  <a:pt x="1775709" y="472027"/>
                </a:lnTo>
                <a:cubicBezTo>
                  <a:pt x="1908542" y="472027"/>
                  <a:pt x="2016224" y="579709"/>
                  <a:pt x="2016224" y="712542"/>
                </a:cubicBezTo>
                <a:lnTo>
                  <a:pt x="2016224" y="2967456"/>
                </a:lnTo>
                <a:cubicBezTo>
                  <a:pt x="2016224" y="3100289"/>
                  <a:pt x="1908542" y="3207971"/>
                  <a:pt x="1775709" y="3207971"/>
                </a:cubicBezTo>
                <a:lnTo>
                  <a:pt x="240515" y="3207971"/>
                </a:lnTo>
                <a:cubicBezTo>
                  <a:pt x="107682" y="3207971"/>
                  <a:pt x="0" y="3100289"/>
                  <a:pt x="0" y="2967456"/>
                </a:cubicBezTo>
                <a:lnTo>
                  <a:pt x="0" y="712542"/>
                </a:lnTo>
                <a:cubicBezTo>
                  <a:pt x="0" y="579709"/>
                  <a:pt x="107682" y="472027"/>
                  <a:pt x="240515" y="472027"/>
                </a:cubicBezTo>
                <a:close/>
                <a:moveTo>
                  <a:pt x="515787" y="0"/>
                </a:moveTo>
                <a:lnTo>
                  <a:pt x="1500437" y="0"/>
                </a:lnTo>
                <a:cubicBezTo>
                  <a:pt x="1541893" y="0"/>
                  <a:pt x="1575500" y="33607"/>
                  <a:pt x="1575500" y="75063"/>
                </a:cubicBezTo>
                <a:lnTo>
                  <a:pt x="1575500" y="367990"/>
                </a:lnTo>
                <a:lnTo>
                  <a:pt x="440724" y="367990"/>
                </a:lnTo>
                <a:lnTo>
                  <a:pt x="440724" y="75063"/>
                </a:lnTo>
                <a:cubicBezTo>
                  <a:pt x="440724" y="33607"/>
                  <a:pt x="474331" y="0"/>
                  <a:pt x="5157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6" name="Oval 21">
            <a:extLst>
              <a:ext uri="{FF2B5EF4-FFF2-40B4-BE49-F238E27FC236}">
                <a16:creationId xmlns:a16="http://schemas.microsoft.com/office/drawing/2014/main" id="{97FCD430-8257-484B-9F8F-22D7D55C6EEE}"/>
              </a:ext>
            </a:extLst>
          </p:cNvPr>
          <p:cNvSpPr>
            <a:spLocks noChangeAspect="1"/>
          </p:cNvSpPr>
          <p:nvPr/>
        </p:nvSpPr>
        <p:spPr>
          <a:xfrm>
            <a:off x="9438721" y="3571006"/>
            <a:ext cx="529812" cy="52981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799999" y="306000"/>
                </a:moveTo>
                <a:lnTo>
                  <a:pt x="1440000" y="306000"/>
                </a:lnTo>
                <a:lnTo>
                  <a:pt x="1440000" y="1308231"/>
                </a:lnTo>
                <a:lnTo>
                  <a:pt x="572043" y="807116"/>
                </a:lnTo>
                <a:lnTo>
                  <a:pt x="392043" y="1118885"/>
                </a:lnTo>
                <a:lnTo>
                  <a:pt x="1260000" y="1620000"/>
                </a:lnTo>
                <a:lnTo>
                  <a:pt x="392043" y="2121116"/>
                </a:lnTo>
                <a:lnTo>
                  <a:pt x="572043" y="2432885"/>
                </a:lnTo>
                <a:lnTo>
                  <a:pt x="1440000" y="1931769"/>
                </a:lnTo>
                <a:lnTo>
                  <a:pt x="1440000" y="2934000"/>
                </a:lnTo>
                <a:lnTo>
                  <a:pt x="1800000" y="2934000"/>
                </a:lnTo>
                <a:lnTo>
                  <a:pt x="1800000" y="1931769"/>
                </a:lnTo>
                <a:lnTo>
                  <a:pt x="2667957" y="2432884"/>
                </a:lnTo>
                <a:lnTo>
                  <a:pt x="2847957" y="2121116"/>
                </a:lnTo>
                <a:lnTo>
                  <a:pt x="1980000" y="1620000"/>
                </a:lnTo>
                <a:lnTo>
                  <a:pt x="2847958" y="1118885"/>
                </a:lnTo>
                <a:lnTo>
                  <a:pt x="2667957" y="807116"/>
                </a:lnTo>
                <a:lnTo>
                  <a:pt x="1800000" y="1308231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7" name="Oval 25">
            <a:extLst>
              <a:ext uri="{FF2B5EF4-FFF2-40B4-BE49-F238E27FC236}">
                <a16:creationId xmlns:a16="http://schemas.microsoft.com/office/drawing/2014/main" id="{662B9A10-B959-4031-98B4-3EA3760E7508}"/>
              </a:ext>
            </a:extLst>
          </p:cNvPr>
          <p:cNvSpPr>
            <a:spLocks noChangeAspect="1"/>
          </p:cNvSpPr>
          <p:nvPr/>
        </p:nvSpPr>
        <p:spPr>
          <a:xfrm>
            <a:off x="10277790" y="3571006"/>
            <a:ext cx="529090" cy="529812"/>
          </a:xfrm>
          <a:custGeom>
            <a:avLst/>
            <a:gdLst/>
            <a:ahLst/>
            <a:cxnLst/>
            <a:rect l="l" t="t" r="r" b="b"/>
            <a:pathLst>
              <a:path w="3225370" h="3229762">
                <a:moveTo>
                  <a:pt x="1355872" y="0"/>
                </a:moveTo>
                <a:cubicBezTo>
                  <a:pt x="1564636" y="0"/>
                  <a:pt x="1733872" y="169236"/>
                  <a:pt x="1733872" y="378000"/>
                </a:cubicBezTo>
                <a:cubicBezTo>
                  <a:pt x="1733872" y="530834"/>
                  <a:pt x="1643169" y="662483"/>
                  <a:pt x="1512292" y="721255"/>
                </a:cubicBezTo>
                <a:lnTo>
                  <a:pt x="1607042" y="1169019"/>
                </a:lnTo>
                <a:cubicBezTo>
                  <a:pt x="1611319" y="1167786"/>
                  <a:pt x="1615651" y="1167712"/>
                  <a:pt x="1620000" y="1167712"/>
                </a:cubicBezTo>
                <a:cubicBezTo>
                  <a:pt x="1828764" y="1167712"/>
                  <a:pt x="1998000" y="1336948"/>
                  <a:pt x="1998000" y="1545712"/>
                </a:cubicBezTo>
                <a:lnTo>
                  <a:pt x="1996362" y="1567711"/>
                </a:lnTo>
                <a:lnTo>
                  <a:pt x="2525816" y="1711728"/>
                </a:lnTo>
                <a:cubicBezTo>
                  <a:pt x="2591164" y="1602543"/>
                  <a:pt x="2710810" y="1530128"/>
                  <a:pt x="2847370" y="1530128"/>
                </a:cubicBezTo>
                <a:cubicBezTo>
                  <a:pt x="3056134" y="1530128"/>
                  <a:pt x="3225370" y="1699364"/>
                  <a:pt x="3225370" y="1908128"/>
                </a:cubicBezTo>
                <a:cubicBezTo>
                  <a:pt x="3225370" y="2116892"/>
                  <a:pt x="3056134" y="2286128"/>
                  <a:pt x="2847370" y="2286128"/>
                </a:cubicBezTo>
                <a:cubicBezTo>
                  <a:pt x="2638606" y="2286128"/>
                  <a:pt x="2469370" y="2116892"/>
                  <a:pt x="2469370" y="1908128"/>
                </a:cubicBezTo>
                <a:lnTo>
                  <a:pt x="2475505" y="1847275"/>
                </a:lnTo>
                <a:lnTo>
                  <a:pt x="1957861" y="1706471"/>
                </a:lnTo>
                <a:cubicBezTo>
                  <a:pt x="1922674" y="1789256"/>
                  <a:pt x="1855841" y="1854310"/>
                  <a:pt x="1773397" y="1890608"/>
                </a:cubicBezTo>
                <a:lnTo>
                  <a:pt x="1908290" y="2478637"/>
                </a:lnTo>
                <a:cubicBezTo>
                  <a:pt x="2094333" y="2500701"/>
                  <a:pt x="2237929" y="2659462"/>
                  <a:pt x="2237929" y="2851762"/>
                </a:cubicBezTo>
                <a:cubicBezTo>
                  <a:pt x="2237929" y="3060526"/>
                  <a:pt x="2068693" y="3229762"/>
                  <a:pt x="1859929" y="3229762"/>
                </a:cubicBezTo>
                <a:cubicBezTo>
                  <a:pt x="1651165" y="3229762"/>
                  <a:pt x="1481929" y="3060526"/>
                  <a:pt x="1481929" y="2851762"/>
                </a:cubicBezTo>
                <a:cubicBezTo>
                  <a:pt x="1481929" y="2676759"/>
                  <a:pt x="1600854" y="2529533"/>
                  <a:pt x="1762693" y="2487978"/>
                </a:cubicBezTo>
                <a:lnTo>
                  <a:pt x="1632951" y="1922407"/>
                </a:lnTo>
                <a:cubicBezTo>
                  <a:pt x="1628677" y="1923639"/>
                  <a:pt x="1624347" y="1923712"/>
                  <a:pt x="1620000" y="1923712"/>
                </a:cubicBezTo>
                <a:cubicBezTo>
                  <a:pt x="1474614" y="1923712"/>
                  <a:pt x="1348399" y="1841634"/>
                  <a:pt x="1286703" y="1720478"/>
                </a:cubicBezTo>
                <a:lnTo>
                  <a:pt x="726463" y="1950491"/>
                </a:lnTo>
                <a:cubicBezTo>
                  <a:pt x="745503" y="1995553"/>
                  <a:pt x="756000" y="2045092"/>
                  <a:pt x="756000" y="2097083"/>
                </a:cubicBezTo>
                <a:cubicBezTo>
                  <a:pt x="756000" y="2305847"/>
                  <a:pt x="586764" y="2475083"/>
                  <a:pt x="378000" y="2475083"/>
                </a:cubicBezTo>
                <a:cubicBezTo>
                  <a:pt x="169236" y="2475083"/>
                  <a:pt x="0" y="2305847"/>
                  <a:pt x="0" y="2097083"/>
                </a:cubicBezTo>
                <a:cubicBezTo>
                  <a:pt x="0" y="1888319"/>
                  <a:pt x="169236" y="1719083"/>
                  <a:pt x="378000" y="1719083"/>
                </a:cubicBezTo>
                <a:cubicBezTo>
                  <a:pt x="481765" y="1719083"/>
                  <a:pt x="575764" y="1760894"/>
                  <a:pt x="643957" y="1828700"/>
                </a:cubicBezTo>
                <a:lnTo>
                  <a:pt x="1245626" y="1581679"/>
                </a:lnTo>
                <a:cubicBezTo>
                  <a:pt x="1242578" y="1569964"/>
                  <a:pt x="1242000" y="1557905"/>
                  <a:pt x="1242000" y="1545712"/>
                </a:cubicBezTo>
                <a:cubicBezTo>
                  <a:pt x="1242000" y="1391666"/>
                  <a:pt x="1334148" y="1259142"/>
                  <a:pt x="1466584" y="1200827"/>
                </a:cubicBezTo>
                <a:lnTo>
                  <a:pt x="1372109" y="754363"/>
                </a:lnTo>
                <a:cubicBezTo>
                  <a:pt x="1366762" y="755885"/>
                  <a:pt x="1361331" y="756000"/>
                  <a:pt x="1355872" y="756000"/>
                </a:cubicBezTo>
                <a:cubicBezTo>
                  <a:pt x="1147108" y="756000"/>
                  <a:pt x="977872" y="586764"/>
                  <a:pt x="977872" y="378000"/>
                </a:cubicBezTo>
                <a:cubicBezTo>
                  <a:pt x="977872" y="169236"/>
                  <a:pt x="1147108" y="0"/>
                  <a:pt x="135587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8" name="Block Arc 20">
            <a:extLst>
              <a:ext uri="{FF2B5EF4-FFF2-40B4-BE49-F238E27FC236}">
                <a16:creationId xmlns:a16="http://schemas.microsoft.com/office/drawing/2014/main" id="{442BD419-0F67-4BAB-976B-E90CC1C4AECE}"/>
              </a:ext>
            </a:extLst>
          </p:cNvPr>
          <p:cNvSpPr>
            <a:spLocks noChangeAspect="1"/>
          </p:cNvSpPr>
          <p:nvPr/>
        </p:nvSpPr>
        <p:spPr>
          <a:xfrm rot="10800000">
            <a:off x="5298601" y="4674968"/>
            <a:ext cx="488619" cy="529812"/>
          </a:xfrm>
          <a:custGeom>
            <a:avLst/>
            <a:gdLst/>
            <a:ahLst/>
            <a:cxnLst/>
            <a:rect l="l" t="t" r="r" b="b"/>
            <a:pathLst>
              <a:path w="2958558" h="3207983">
                <a:moveTo>
                  <a:pt x="376920" y="2960896"/>
                </a:moveTo>
                <a:cubicBezTo>
                  <a:pt x="266613" y="2960896"/>
                  <a:pt x="177192" y="2871475"/>
                  <a:pt x="177192" y="2761168"/>
                </a:cubicBezTo>
                <a:cubicBezTo>
                  <a:pt x="177192" y="2650861"/>
                  <a:pt x="266613" y="2561440"/>
                  <a:pt x="376920" y="2561440"/>
                </a:cubicBezTo>
                <a:cubicBezTo>
                  <a:pt x="487227" y="2561440"/>
                  <a:pt x="576648" y="2650861"/>
                  <a:pt x="576648" y="2761168"/>
                </a:cubicBezTo>
                <a:cubicBezTo>
                  <a:pt x="576648" y="2871475"/>
                  <a:pt x="487227" y="2960896"/>
                  <a:pt x="376920" y="2960896"/>
                </a:cubicBezTo>
                <a:close/>
                <a:moveTo>
                  <a:pt x="376921" y="3072323"/>
                </a:moveTo>
                <a:cubicBezTo>
                  <a:pt x="539434" y="3072323"/>
                  <a:pt x="671176" y="2940581"/>
                  <a:pt x="671176" y="2778068"/>
                </a:cubicBezTo>
                <a:cubicBezTo>
                  <a:pt x="671176" y="2615555"/>
                  <a:pt x="539434" y="2483813"/>
                  <a:pt x="376921" y="2483813"/>
                </a:cubicBezTo>
                <a:cubicBezTo>
                  <a:pt x="214408" y="2483813"/>
                  <a:pt x="82666" y="2615555"/>
                  <a:pt x="82666" y="2778068"/>
                </a:cubicBezTo>
                <a:cubicBezTo>
                  <a:pt x="82666" y="2940581"/>
                  <a:pt x="214408" y="3072323"/>
                  <a:pt x="376921" y="3072323"/>
                </a:cubicBezTo>
                <a:close/>
                <a:moveTo>
                  <a:pt x="2379939" y="3207575"/>
                </a:moveTo>
                <a:cubicBezTo>
                  <a:pt x="2342159" y="3210380"/>
                  <a:pt x="2303308" y="3198772"/>
                  <a:pt x="2272342" y="3172087"/>
                </a:cubicBezTo>
                <a:cubicBezTo>
                  <a:pt x="2210411" y="3118717"/>
                  <a:pt x="2203469" y="3025247"/>
                  <a:pt x="2256839" y="2963315"/>
                </a:cubicBezTo>
                <a:cubicBezTo>
                  <a:pt x="2292137" y="2922355"/>
                  <a:pt x="2344975" y="2905450"/>
                  <a:pt x="2394194" y="2916618"/>
                </a:cubicBezTo>
                <a:lnTo>
                  <a:pt x="2482323" y="2842744"/>
                </a:lnTo>
                <a:lnTo>
                  <a:pt x="2486558" y="2847797"/>
                </a:lnTo>
                <a:cubicBezTo>
                  <a:pt x="2638916" y="2767056"/>
                  <a:pt x="2628462" y="2744879"/>
                  <a:pt x="2689889" y="2690172"/>
                </a:cubicBezTo>
                <a:cubicBezTo>
                  <a:pt x="2722819" y="2655246"/>
                  <a:pt x="2732363" y="2657367"/>
                  <a:pt x="2726376" y="2568558"/>
                </a:cubicBezTo>
                <a:lnTo>
                  <a:pt x="2730335" y="2568172"/>
                </a:lnTo>
                <a:lnTo>
                  <a:pt x="2726098" y="2568172"/>
                </a:lnTo>
                <a:lnTo>
                  <a:pt x="2726098" y="2140027"/>
                </a:lnTo>
                <a:lnTo>
                  <a:pt x="2686068" y="2140105"/>
                </a:lnTo>
                <a:cubicBezTo>
                  <a:pt x="2685662" y="1932305"/>
                  <a:pt x="2574529" y="1740506"/>
                  <a:pt x="2394530" y="1636956"/>
                </a:cubicBezTo>
                <a:cubicBezTo>
                  <a:pt x="2214320" y="1533284"/>
                  <a:pt x="1992511" y="1533845"/>
                  <a:pt x="1812826" y="1638426"/>
                </a:cubicBezTo>
                <a:cubicBezTo>
                  <a:pt x="1633353" y="1742884"/>
                  <a:pt x="1523189" y="1935240"/>
                  <a:pt x="1523830" y="2143038"/>
                </a:cubicBezTo>
                <a:lnTo>
                  <a:pt x="1483625" y="2143162"/>
                </a:lnTo>
                <a:lnTo>
                  <a:pt x="1483625" y="2568172"/>
                </a:lnTo>
                <a:lnTo>
                  <a:pt x="1479388" y="2568172"/>
                </a:lnTo>
                <a:lnTo>
                  <a:pt x="1483347" y="2568558"/>
                </a:lnTo>
                <a:cubicBezTo>
                  <a:pt x="1477359" y="2657367"/>
                  <a:pt x="1486903" y="2655246"/>
                  <a:pt x="1519833" y="2690172"/>
                </a:cubicBezTo>
                <a:cubicBezTo>
                  <a:pt x="1581261" y="2744879"/>
                  <a:pt x="1570806" y="2767057"/>
                  <a:pt x="1723166" y="2847797"/>
                </a:cubicBezTo>
                <a:lnTo>
                  <a:pt x="1727402" y="2842744"/>
                </a:lnTo>
                <a:lnTo>
                  <a:pt x="1815530" y="2916618"/>
                </a:lnTo>
                <a:cubicBezTo>
                  <a:pt x="1864749" y="2905450"/>
                  <a:pt x="1917587" y="2922356"/>
                  <a:pt x="1952884" y="2963315"/>
                </a:cubicBezTo>
                <a:cubicBezTo>
                  <a:pt x="2006254" y="3025247"/>
                  <a:pt x="1999313" y="3118717"/>
                  <a:pt x="1937381" y="3172087"/>
                </a:cubicBezTo>
                <a:cubicBezTo>
                  <a:pt x="1906416" y="3198772"/>
                  <a:pt x="1867565" y="3210380"/>
                  <a:pt x="1829785" y="3207575"/>
                </a:cubicBezTo>
                <a:cubicBezTo>
                  <a:pt x="1792004" y="3204769"/>
                  <a:pt x="1755294" y="3187551"/>
                  <a:pt x="1728609" y="3156586"/>
                </a:cubicBezTo>
                <a:cubicBezTo>
                  <a:pt x="1704170" y="3128225"/>
                  <a:pt x="1692377" y="3093251"/>
                  <a:pt x="1694258" y="3058558"/>
                </a:cubicBezTo>
                <a:lnTo>
                  <a:pt x="1607474" y="2985811"/>
                </a:lnTo>
                <a:lnTo>
                  <a:pt x="1609754" y="2983092"/>
                </a:lnTo>
                <a:cubicBezTo>
                  <a:pt x="1505378" y="2914609"/>
                  <a:pt x="1454899" y="2874388"/>
                  <a:pt x="1372959" y="2808609"/>
                </a:cubicBezTo>
                <a:cubicBezTo>
                  <a:pt x="1301402" y="2768123"/>
                  <a:pt x="1295976" y="2652344"/>
                  <a:pt x="1300245" y="2568172"/>
                </a:cubicBezTo>
                <a:lnTo>
                  <a:pt x="1296941" y="2568172"/>
                </a:lnTo>
                <a:lnTo>
                  <a:pt x="1296941" y="2143739"/>
                </a:lnTo>
                <a:lnTo>
                  <a:pt x="1251342" y="2143880"/>
                </a:lnTo>
                <a:cubicBezTo>
                  <a:pt x="1250400" y="1838694"/>
                  <a:pt x="1412261" y="1556194"/>
                  <a:pt x="1675942" y="1402813"/>
                </a:cubicBezTo>
                <a:cubicBezTo>
                  <a:pt x="1778114" y="1343381"/>
                  <a:pt x="1889554" y="1306836"/>
                  <a:pt x="2003205" y="1293823"/>
                </a:cubicBezTo>
                <a:lnTo>
                  <a:pt x="2003205" y="878785"/>
                </a:lnTo>
                <a:lnTo>
                  <a:pt x="1998176" y="878621"/>
                </a:lnTo>
                <a:cubicBezTo>
                  <a:pt x="2009560" y="630102"/>
                  <a:pt x="1847671" y="398939"/>
                  <a:pt x="1584243" y="287563"/>
                </a:cubicBezTo>
                <a:cubicBezTo>
                  <a:pt x="1373323" y="198386"/>
                  <a:pt x="1125012" y="198092"/>
                  <a:pt x="913796" y="286769"/>
                </a:cubicBezTo>
                <a:cubicBezTo>
                  <a:pt x="650203" y="397436"/>
                  <a:pt x="487575" y="627955"/>
                  <a:pt x="497878" y="876315"/>
                </a:cubicBezTo>
                <a:lnTo>
                  <a:pt x="492947" y="876461"/>
                </a:lnTo>
                <a:lnTo>
                  <a:pt x="492947" y="2424958"/>
                </a:lnTo>
                <a:cubicBezTo>
                  <a:pt x="646520" y="2471832"/>
                  <a:pt x="757382" y="2615059"/>
                  <a:pt x="757382" y="2784179"/>
                </a:cubicBezTo>
                <a:cubicBezTo>
                  <a:pt x="757382" y="2993324"/>
                  <a:pt x="587836" y="3162870"/>
                  <a:pt x="378691" y="3162870"/>
                </a:cubicBezTo>
                <a:cubicBezTo>
                  <a:pt x="169546" y="3162870"/>
                  <a:pt x="0" y="2993324"/>
                  <a:pt x="0" y="2784179"/>
                </a:cubicBezTo>
                <a:cubicBezTo>
                  <a:pt x="0" y="2610447"/>
                  <a:pt x="116991" y="2464039"/>
                  <a:pt x="276947" y="2421074"/>
                </a:cubicBezTo>
                <a:lnTo>
                  <a:pt x="276947" y="783746"/>
                </a:lnTo>
                <a:lnTo>
                  <a:pt x="281758" y="783746"/>
                </a:lnTo>
                <a:cubicBezTo>
                  <a:pt x="307533" y="493124"/>
                  <a:pt x="502412" y="231983"/>
                  <a:pt x="801266" y="95774"/>
                </a:cubicBezTo>
                <a:cubicBezTo>
                  <a:pt x="1082323" y="-32324"/>
                  <a:pt x="1416727" y="-31901"/>
                  <a:pt x="1697364" y="96907"/>
                </a:cubicBezTo>
                <a:cubicBezTo>
                  <a:pt x="1994951" y="233494"/>
                  <a:pt x="2188714" y="494056"/>
                  <a:pt x="2214549" y="783746"/>
                </a:cubicBezTo>
                <a:lnTo>
                  <a:pt x="2219205" y="783746"/>
                </a:lnTo>
                <a:lnTo>
                  <a:pt x="2219205" y="1295162"/>
                </a:lnTo>
                <a:cubicBezTo>
                  <a:pt x="2327099" y="1309357"/>
                  <a:pt x="2432799" y="1344641"/>
                  <a:pt x="2530224" y="1400656"/>
                </a:cubicBezTo>
                <a:cubicBezTo>
                  <a:pt x="2794677" y="1552703"/>
                  <a:pt x="2957961" y="1834385"/>
                  <a:pt x="2958558" y="2139573"/>
                </a:cubicBezTo>
                <a:lnTo>
                  <a:pt x="2912782" y="2139663"/>
                </a:lnTo>
                <a:lnTo>
                  <a:pt x="2912782" y="2568172"/>
                </a:lnTo>
                <a:lnTo>
                  <a:pt x="2909478" y="2568172"/>
                </a:lnTo>
                <a:cubicBezTo>
                  <a:pt x="2913747" y="2652344"/>
                  <a:pt x="2908320" y="2768123"/>
                  <a:pt x="2836763" y="2808609"/>
                </a:cubicBezTo>
                <a:cubicBezTo>
                  <a:pt x="2754824" y="2874388"/>
                  <a:pt x="2704345" y="2914609"/>
                  <a:pt x="2599970" y="2983091"/>
                </a:cubicBezTo>
                <a:lnTo>
                  <a:pt x="2602250" y="2985811"/>
                </a:lnTo>
                <a:lnTo>
                  <a:pt x="2515466" y="3058559"/>
                </a:lnTo>
                <a:cubicBezTo>
                  <a:pt x="2517346" y="3093252"/>
                  <a:pt x="2505554" y="3128225"/>
                  <a:pt x="2481114" y="3156586"/>
                </a:cubicBezTo>
                <a:cubicBezTo>
                  <a:pt x="2454429" y="3187551"/>
                  <a:pt x="2417719" y="3204769"/>
                  <a:pt x="2379939" y="320757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89" name="Block Arc 11">
            <a:extLst>
              <a:ext uri="{FF2B5EF4-FFF2-40B4-BE49-F238E27FC236}">
                <a16:creationId xmlns:a16="http://schemas.microsoft.com/office/drawing/2014/main" id="{6237B46C-EE2F-45F5-A452-AEF5853F7D2C}"/>
              </a:ext>
            </a:extLst>
          </p:cNvPr>
          <p:cNvSpPr/>
          <p:nvPr/>
        </p:nvSpPr>
        <p:spPr>
          <a:xfrm rot="10800000">
            <a:off x="8710309" y="4659312"/>
            <a:ext cx="320105" cy="520850"/>
          </a:xfrm>
          <a:custGeom>
            <a:avLst/>
            <a:gdLst/>
            <a:ahLst/>
            <a:cxnLst/>
            <a:rect l="l" t="t" r="r" b="b"/>
            <a:pathLst>
              <a:path w="3636337" h="7138182">
                <a:moveTo>
                  <a:pt x="1563551" y="3029061"/>
                </a:moveTo>
                <a:lnTo>
                  <a:pt x="1563551" y="1171769"/>
                </a:lnTo>
                <a:cubicBezTo>
                  <a:pt x="1444523" y="1201084"/>
                  <a:pt x="1330799" y="1254073"/>
                  <a:pt x="1228219" y="1328453"/>
                </a:cubicBezTo>
                <a:cubicBezTo>
                  <a:pt x="927220" y="1546705"/>
                  <a:pt x="771440" y="1913395"/>
                  <a:pt x="823311" y="2281559"/>
                </a:cubicBezTo>
                <a:cubicBezTo>
                  <a:pt x="886035" y="2761950"/>
                  <a:pt x="1181988" y="2923981"/>
                  <a:pt x="1563551" y="3029061"/>
                </a:cubicBezTo>
                <a:close/>
                <a:moveTo>
                  <a:pt x="2056123" y="5971053"/>
                </a:moveTo>
                <a:cubicBezTo>
                  <a:pt x="2180706" y="5941789"/>
                  <a:pt x="2300029" y="5887431"/>
                  <a:pt x="2407191" y="5809729"/>
                </a:cubicBezTo>
                <a:cubicBezTo>
                  <a:pt x="2708190" y="5591477"/>
                  <a:pt x="2863970" y="5224787"/>
                  <a:pt x="2812099" y="4856623"/>
                </a:cubicBezTo>
                <a:cubicBezTo>
                  <a:pt x="2712300" y="4365494"/>
                  <a:pt x="2419393" y="4148018"/>
                  <a:pt x="2056123" y="4007016"/>
                </a:cubicBezTo>
                <a:close/>
                <a:moveTo>
                  <a:pt x="2056123" y="7138182"/>
                </a:moveTo>
                <a:lnTo>
                  <a:pt x="1563551" y="7138182"/>
                </a:lnTo>
                <a:lnTo>
                  <a:pt x="1563551" y="6796553"/>
                </a:lnTo>
                <a:cubicBezTo>
                  <a:pt x="1376287" y="6771102"/>
                  <a:pt x="1191751" y="6715291"/>
                  <a:pt x="1016794" y="6629471"/>
                </a:cubicBezTo>
                <a:cubicBezTo>
                  <a:pt x="412303" y="6332946"/>
                  <a:pt x="21102" y="5726704"/>
                  <a:pt x="0" y="5053734"/>
                </a:cubicBezTo>
                <a:lnTo>
                  <a:pt x="813973" y="5028205"/>
                </a:lnTo>
                <a:cubicBezTo>
                  <a:pt x="825624" y="5399818"/>
                  <a:pt x="1041643" y="5734588"/>
                  <a:pt x="1375441" y="5898325"/>
                </a:cubicBezTo>
                <a:cubicBezTo>
                  <a:pt x="1436179" y="5928119"/>
                  <a:pt x="1499008" y="5951362"/>
                  <a:pt x="1563551" y="5965918"/>
                </a:cubicBezTo>
                <a:lnTo>
                  <a:pt x="1563551" y="3847635"/>
                </a:lnTo>
                <a:cubicBezTo>
                  <a:pt x="920238" y="3662345"/>
                  <a:pt x="233045" y="3450393"/>
                  <a:pt x="16852" y="2382091"/>
                </a:cubicBezTo>
                <a:cubicBezTo>
                  <a:pt x="-73403" y="1719933"/>
                  <a:pt x="208577" y="1061859"/>
                  <a:pt x="750173" y="669157"/>
                </a:cubicBezTo>
                <a:cubicBezTo>
                  <a:pt x="994931" y="491686"/>
                  <a:pt x="1274723" y="381458"/>
                  <a:pt x="1563551" y="341319"/>
                </a:cubicBezTo>
                <a:lnTo>
                  <a:pt x="1563551" y="0"/>
                </a:lnTo>
                <a:lnTo>
                  <a:pt x="2056123" y="0"/>
                </a:lnTo>
                <a:lnTo>
                  <a:pt x="2056123" y="339268"/>
                </a:lnTo>
                <a:cubicBezTo>
                  <a:pt x="2248752" y="363969"/>
                  <a:pt x="2438747" y="420481"/>
                  <a:pt x="2618616" y="508711"/>
                </a:cubicBezTo>
                <a:cubicBezTo>
                  <a:pt x="3223107" y="805237"/>
                  <a:pt x="3614308" y="1411478"/>
                  <a:pt x="3635410" y="2084448"/>
                </a:cubicBezTo>
                <a:lnTo>
                  <a:pt x="2821437" y="2109978"/>
                </a:lnTo>
                <a:cubicBezTo>
                  <a:pt x="2809786" y="1738364"/>
                  <a:pt x="2593767" y="1403594"/>
                  <a:pt x="2259969" y="1239857"/>
                </a:cubicBezTo>
                <a:cubicBezTo>
                  <a:pt x="2194243" y="1207617"/>
                  <a:pt x="2126069" y="1183046"/>
                  <a:pt x="2056123" y="1168235"/>
                </a:cubicBezTo>
                <a:lnTo>
                  <a:pt x="2056123" y="3150890"/>
                </a:lnTo>
                <a:cubicBezTo>
                  <a:pt x="2675271" y="3303511"/>
                  <a:pt x="3347939" y="3564428"/>
                  <a:pt x="3618512" y="4743007"/>
                </a:cubicBezTo>
                <a:cubicBezTo>
                  <a:pt x="3712448" y="5409725"/>
                  <a:pt x="3430336" y="6073786"/>
                  <a:pt x="2885237" y="6469025"/>
                </a:cubicBezTo>
                <a:cubicBezTo>
                  <a:pt x="2636047" y="6649712"/>
                  <a:pt x="2350538" y="6760700"/>
                  <a:pt x="2056123" y="679874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0" name="Rectangle 21">
            <a:extLst>
              <a:ext uri="{FF2B5EF4-FFF2-40B4-BE49-F238E27FC236}">
                <a16:creationId xmlns:a16="http://schemas.microsoft.com/office/drawing/2014/main" id="{3DFB5373-0015-4A31-8F01-1597E404815D}"/>
              </a:ext>
            </a:extLst>
          </p:cNvPr>
          <p:cNvSpPr/>
          <p:nvPr/>
        </p:nvSpPr>
        <p:spPr>
          <a:xfrm>
            <a:off x="6977936" y="4798176"/>
            <a:ext cx="505898" cy="283399"/>
          </a:xfrm>
          <a:custGeom>
            <a:avLst/>
            <a:gdLst/>
            <a:ahLst/>
            <a:cxnLst/>
            <a:rect l="l" t="t" r="r" b="b"/>
            <a:pathLst>
              <a:path w="4560938" h="2554996">
                <a:moveTo>
                  <a:pt x="2315585" y="1351978"/>
                </a:moveTo>
                <a:lnTo>
                  <a:pt x="2315585" y="1608128"/>
                </a:lnTo>
                <a:cubicBezTo>
                  <a:pt x="2332000" y="1604085"/>
                  <a:pt x="2347685" y="1596777"/>
                  <a:pt x="2361832" y="1586519"/>
                </a:cubicBezTo>
                <a:cubicBezTo>
                  <a:pt x="2403345" y="1556419"/>
                  <a:pt x="2424829" y="1505846"/>
                  <a:pt x="2417675" y="1455070"/>
                </a:cubicBezTo>
                <a:cubicBezTo>
                  <a:pt x="2409025" y="1388817"/>
                  <a:pt x="2368208" y="1366470"/>
                  <a:pt x="2315585" y="1351978"/>
                </a:cubicBezTo>
                <a:close/>
                <a:moveTo>
                  <a:pt x="3612086" y="989467"/>
                </a:moveTo>
                <a:cubicBezTo>
                  <a:pt x="3453010" y="989467"/>
                  <a:pt x="3324054" y="1118423"/>
                  <a:pt x="3324054" y="1277499"/>
                </a:cubicBezTo>
                <a:cubicBezTo>
                  <a:pt x="3324054" y="1436575"/>
                  <a:pt x="3453010" y="1565531"/>
                  <a:pt x="3612086" y="1565531"/>
                </a:cubicBezTo>
                <a:cubicBezTo>
                  <a:pt x="3771162" y="1565531"/>
                  <a:pt x="3900118" y="1436575"/>
                  <a:pt x="3900118" y="1277499"/>
                </a:cubicBezTo>
                <a:cubicBezTo>
                  <a:pt x="3900118" y="1118423"/>
                  <a:pt x="3771162" y="989467"/>
                  <a:pt x="3612086" y="989467"/>
                </a:cubicBezTo>
                <a:close/>
                <a:moveTo>
                  <a:pt x="948854" y="989467"/>
                </a:moveTo>
                <a:cubicBezTo>
                  <a:pt x="789778" y="989467"/>
                  <a:pt x="660822" y="1118423"/>
                  <a:pt x="660822" y="1277499"/>
                </a:cubicBezTo>
                <a:cubicBezTo>
                  <a:pt x="660822" y="1436575"/>
                  <a:pt x="789778" y="1565531"/>
                  <a:pt x="948854" y="1565531"/>
                </a:cubicBezTo>
                <a:cubicBezTo>
                  <a:pt x="1107930" y="1565531"/>
                  <a:pt x="1236886" y="1436575"/>
                  <a:pt x="1236886" y="1277499"/>
                </a:cubicBezTo>
                <a:cubicBezTo>
                  <a:pt x="1236886" y="1118423"/>
                  <a:pt x="1107930" y="989467"/>
                  <a:pt x="948854" y="989467"/>
                </a:cubicBezTo>
                <a:close/>
                <a:moveTo>
                  <a:pt x="2247651" y="946230"/>
                </a:moveTo>
                <a:cubicBezTo>
                  <a:pt x="2230469" y="950266"/>
                  <a:pt x="2214012" y="957763"/>
                  <a:pt x="2199233" y="968479"/>
                </a:cubicBezTo>
                <a:cubicBezTo>
                  <a:pt x="2157721" y="998579"/>
                  <a:pt x="2136236" y="1049152"/>
                  <a:pt x="2143390" y="1099928"/>
                </a:cubicBezTo>
                <a:cubicBezTo>
                  <a:pt x="2157154" y="1167662"/>
                  <a:pt x="2197550" y="1197656"/>
                  <a:pt x="2247651" y="1217102"/>
                </a:cubicBezTo>
                <a:close/>
                <a:moveTo>
                  <a:pt x="2247651" y="785264"/>
                </a:moveTo>
                <a:lnTo>
                  <a:pt x="2315585" y="785264"/>
                </a:lnTo>
                <a:lnTo>
                  <a:pt x="2315585" y="832380"/>
                </a:lnTo>
                <a:cubicBezTo>
                  <a:pt x="2341411" y="835890"/>
                  <a:pt x="2366862" y="843587"/>
                  <a:pt x="2390991" y="855423"/>
                </a:cubicBezTo>
                <a:cubicBezTo>
                  <a:pt x="2474360" y="896319"/>
                  <a:pt x="2528313" y="979930"/>
                  <a:pt x="2531223" y="1072743"/>
                </a:cubicBezTo>
                <a:lnTo>
                  <a:pt x="2418963" y="1076264"/>
                </a:lnTo>
                <a:cubicBezTo>
                  <a:pt x="2417356" y="1025012"/>
                  <a:pt x="2387564" y="978842"/>
                  <a:pt x="2341528" y="956260"/>
                </a:cubicBezTo>
                <a:cubicBezTo>
                  <a:pt x="2333151" y="952151"/>
                  <a:pt x="2324486" y="948946"/>
                  <a:pt x="2315585" y="946938"/>
                </a:cubicBezTo>
                <a:lnTo>
                  <a:pt x="2315585" y="1239083"/>
                </a:lnTo>
                <a:cubicBezTo>
                  <a:pt x="2404308" y="1264638"/>
                  <a:pt x="2499083" y="1293869"/>
                  <a:pt x="2528899" y="1441205"/>
                </a:cubicBezTo>
                <a:cubicBezTo>
                  <a:pt x="2541347" y="1532528"/>
                  <a:pt x="2502457" y="1623287"/>
                  <a:pt x="2427762" y="1677447"/>
                </a:cubicBezTo>
                <a:cubicBezTo>
                  <a:pt x="2394006" y="1701923"/>
                  <a:pt x="2355419" y="1717125"/>
                  <a:pt x="2315585" y="1722661"/>
                </a:cubicBezTo>
                <a:lnTo>
                  <a:pt x="2315585" y="1769734"/>
                </a:lnTo>
                <a:lnTo>
                  <a:pt x="2247651" y="1769734"/>
                </a:lnTo>
                <a:lnTo>
                  <a:pt x="2247651" y="1722944"/>
                </a:lnTo>
                <a:cubicBezTo>
                  <a:pt x="2221084" y="1719537"/>
                  <a:pt x="2194881" y="1711743"/>
                  <a:pt x="2170074" y="1699575"/>
                </a:cubicBezTo>
                <a:cubicBezTo>
                  <a:pt x="2086705" y="1658679"/>
                  <a:pt x="2032752" y="1575069"/>
                  <a:pt x="2029842" y="1482255"/>
                </a:cubicBezTo>
                <a:lnTo>
                  <a:pt x="2142102" y="1478734"/>
                </a:lnTo>
                <a:cubicBezTo>
                  <a:pt x="2143709" y="1529986"/>
                  <a:pt x="2173501" y="1576156"/>
                  <a:pt x="2219537" y="1598738"/>
                </a:cubicBezTo>
                <a:cubicBezTo>
                  <a:pt x="2228602" y="1603184"/>
                  <a:pt x="2238004" y="1606573"/>
                  <a:pt x="2247651" y="1608616"/>
                </a:cubicBezTo>
                <a:lnTo>
                  <a:pt x="2247651" y="1335176"/>
                </a:lnTo>
                <a:cubicBezTo>
                  <a:pt x="2162261" y="1314127"/>
                  <a:pt x="2069489" y="1278142"/>
                  <a:pt x="2032173" y="1115597"/>
                </a:cubicBezTo>
                <a:cubicBezTo>
                  <a:pt x="2019217" y="1023646"/>
                  <a:pt x="2058125" y="932061"/>
                  <a:pt x="2133303" y="877552"/>
                </a:cubicBezTo>
                <a:cubicBezTo>
                  <a:pt x="2167670" y="852632"/>
                  <a:pt x="2207046" y="837325"/>
                  <a:pt x="2247651" y="832077"/>
                </a:cubicBezTo>
                <a:close/>
                <a:moveTo>
                  <a:pt x="2280470" y="617534"/>
                </a:moveTo>
                <a:cubicBezTo>
                  <a:pt x="1915981" y="617534"/>
                  <a:pt x="1620504" y="913011"/>
                  <a:pt x="1620504" y="1277500"/>
                </a:cubicBezTo>
                <a:cubicBezTo>
                  <a:pt x="1620504" y="1641989"/>
                  <a:pt x="1915981" y="1937466"/>
                  <a:pt x="2280470" y="1937466"/>
                </a:cubicBezTo>
                <a:cubicBezTo>
                  <a:pt x="2644959" y="1937466"/>
                  <a:pt x="2940436" y="1641989"/>
                  <a:pt x="2940436" y="1277500"/>
                </a:cubicBezTo>
                <a:cubicBezTo>
                  <a:pt x="2940436" y="913011"/>
                  <a:pt x="2644959" y="617534"/>
                  <a:pt x="2280470" y="617534"/>
                </a:cubicBezTo>
                <a:close/>
                <a:moveTo>
                  <a:pt x="284505" y="265281"/>
                </a:moveTo>
                <a:lnTo>
                  <a:pt x="4276434" y="265281"/>
                </a:lnTo>
                <a:lnTo>
                  <a:pt x="4276434" y="2289716"/>
                </a:lnTo>
                <a:lnTo>
                  <a:pt x="284505" y="2289716"/>
                </a:lnTo>
                <a:close/>
                <a:moveTo>
                  <a:pt x="180344" y="148161"/>
                </a:moveTo>
                <a:lnTo>
                  <a:pt x="180344" y="2406836"/>
                </a:lnTo>
                <a:lnTo>
                  <a:pt x="4380595" y="2406836"/>
                </a:lnTo>
                <a:lnTo>
                  <a:pt x="4380595" y="148161"/>
                </a:lnTo>
                <a:close/>
                <a:moveTo>
                  <a:pt x="0" y="0"/>
                </a:moveTo>
                <a:lnTo>
                  <a:pt x="4560938" y="0"/>
                </a:lnTo>
                <a:lnTo>
                  <a:pt x="4560938" y="2554996"/>
                </a:lnTo>
                <a:lnTo>
                  <a:pt x="0" y="255499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1" name="Round Same Side Corner Rectangle 8">
            <a:extLst>
              <a:ext uri="{FF2B5EF4-FFF2-40B4-BE49-F238E27FC236}">
                <a16:creationId xmlns:a16="http://schemas.microsoft.com/office/drawing/2014/main" id="{E4451B41-2F0A-4F98-8F16-0D0192492445}"/>
              </a:ext>
            </a:extLst>
          </p:cNvPr>
          <p:cNvSpPr/>
          <p:nvPr/>
        </p:nvSpPr>
        <p:spPr>
          <a:xfrm>
            <a:off x="11061660" y="4700090"/>
            <a:ext cx="522441" cy="523242"/>
          </a:xfrm>
          <a:custGeom>
            <a:avLst/>
            <a:gdLst/>
            <a:ahLst/>
            <a:cxnLst/>
            <a:rect l="l" t="t" r="r" b="b"/>
            <a:pathLst>
              <a:path w="3197597" h="3202496">
                <a:moveTo>
                  <a:pt x="601421" y="1611393"/>
                </a:moveTo>
                <a:lnTo>
                  <a:pt x="2596176" y="1611393"/>
                </a:lnTo>
                <a:cubicBezTo>
                  <a:pt x="2928331" y="1611393"/>
                  <a:pt x="3197594" y="1880656"/>
                  <a:pt x="3197594" y="2212811"/>
                </a:cubicBezTo>
                <a:lnTo>
                  <a:pt x="3197594" y="2776360"/>
                </a:lnTo>
                <a:lnTo>
                  <a:pt x="3197597" y="2776360"/>
                </a:lnTo>
                <a:lnTo>
                  <a:pt x="3197597" y="2914824"/>
                </a:lnTo>
                <a:lnTo>
                  <a:pt x="3197198" y="2914824"/>
                </a:lnTo>
                <a:lnTo>
                  <a:pt x="3197198" y="3202496"/>
                </a:lnTo>
                <a:lnTo>
                  <a:pt x="398" y="3202496"/>
                </a:lnTo>
                <a:lnTo>
                  <a:pt x="398" y="2914824"/>
                </a:lnTo>
                <a:lnTo>
                  <a:pt x="0" y="2914824"/>
                </a:lnTo>
                <a:lnTo>
                  <a:pt x="0" y="2212811"/>
                </a:lnTo>
                <a:cubicBezTo>
                  <a:pt x="0" y="1880656"/>
                  <a:pt x="269266" y="1611393"/>
                  <a:pt x="601421" y="1611393"/>
                </a:cubicBezTo>
                <a:close/>
                <a:moveTo>
                  <a:pt x="1598801" y="0"/>
                </a:moveTo>
                <a:cubicBezTo>
                  <a:pt x="1998649" y="0"/>
                  <a:pt x="2322791" y="324142"/>
                  <a:pt x="2322791" y="723993"/>
                </a:cubicBezTo>
                <a:cubicBezTo>
                  <a:pt x="2322791" y="1123843"/>
                  <a:pt x="1998649" y="1447985"/>
                  <a:pt x="1598801" y="1447985"/>
                </a:cubicBezTo>
                <a:cubicBezTo>
                  <a:pt x="1198951" y="1447985"/>
                  <a:pt x="874809" y="1123843"/>
                  <a:pt x="874809" y="723993"/>
                </a:cubicBezTo>
                <a:cubicBezTo>
                  <a:pt x="874809" y="324142"/>
                  <a:pt x="1198951" y="0"/>
                  <a:pt x="159880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2" name="Rounded Rectangle 51">
            <a:extLst>
              <a:ext uri="{FF2B5EF4-FFF2-40B4-BE49-F238E27FC236}">
                <a16:creationId xmlns:a16="http://schemas.microsoft.com/office/drawing/2014/main" id="{B83253D3-E181-4488-9CD9-39D21527F719}"/>
              </a:ext>
            </a:extLst>
          </p:cNvPr>
          <p:cNvSpPr/>
          <p:nvPr/>
        </p:nvSpPr>
        <p:spPr>
          <a:xfrm rot="16200000" flipH="1">
            <a:off x="9442736" y="5628226"/>
            <a:ext cx="541566" cy="510026"/>
          </a:xfrm>
          <a:custGeom>
            <a:avLst/>
            <a:gdLst/>
            <a:ahLst/>
            <a:cxnLst/>
            <a:rect l="l" t="t" r="r" b="b"/>
            <a:pathLst>
              <a:path w="2928608" h="2758049">
                <a:moveTo>
                  <a:pt x="2797052" y="1199936"/>
                </a:moveTo>
                <a:lnTo>
                  <a:pt x="2797052" y="1541978"/>
                </a:lnTo>
                <a:cubicBezTo>
                  <a:pt x="2797052" y="1578306"/>
                  <a:pt x="2826502" y="1607756"/>
                  <a:pt x="2862830" y="1607756"/>
                </a:cubicBezTo>
                <a:lnTo>
                  <a:pt x="2862830" y="1607755"/>
                </a:lnTo>
                <a:cubicBezTo>
                  <a:pt x="2899158" y="1607755"/>
                  <a:pt x="2928608" y="1578305"/>
                  <a:pt x="2928608" y="1541977"/>
                </a:cubicBezTo>
                <a:lnTo>
                  <a:pt x="2928607" y="1199936"/>
                </a:lnTo>
                <a:cubicBezTo>
                  <a:pt x="2928607" y="1163608"/>
                  <a:pt x="2899158" y="1134159"/>
                  <a:pt x="2862830" y="1134158"/>
                </a:cubicBezTo>
                <a:cubicBezTo>
                  <a:pt x="2826502" y="1134159"/>
                  <a:pt x="2797052" y="1163608"/>
                  <a:pt x="2797052" y="1199936"/>
                </a:cubicBezTo>
                <a:close/>
                <a:moveTo>
                  <a:pt x="2593193" y="1147315"/>
                </a:moveTo>
                <a:lnTo>
                  <a:pt x="2593193" y="1594601"/>
                </a:lnTo>
                <a:cubicBezTo>
                  <a:pt x="2593193" y="1630929"/>
                  <a:pt x="2622643" y="1660379"/>
                  <a:pt x="2658971" y="1660379"/>
                </a:cubicBezTo>
                <a:lnTo>
                  <a:pt x="2658971" y="1660378"/>
                </a:lnTo>
                <a:cubicBezTo>
                  <a:pt x="2695299" y="1660378"/>
                  <a:pt x="2724749" y="1630928"/>
                  <a:pt x="2724749" y="1594600"/>
                </a:cubicBezTo>
                <a:lnTo>
                  <a:pt x="2724748" y="1147315"/>
                </a:lnTo>
                <a:cubicBezTo>
                  <a:pt x="2724748" y="1110987"/>
                  <a:pt x="2695299" y="1081538"/>
                  <a:pt x="2658971" y="1081537"/>
                </a:cubicBezTo>
                <a:cubicBezTo>
                  <a:pt x="2622643" y="1081538"/>
                  <a:pt x="2593193" y="1110987"/>
                  <a:pt x="2593193" y="1147315"/>
                </a:cubicBezTo>
                <a:close/>
                <a:moveTo>
                  <a:pt x="2389334" y="1121004"/>
                </a:moveTo>
                <a:lnTo>
                  <a:pt x="2389334" y="1620912"/>
                </a:lnTo>
                <a:cubicBezTo>
                  <a:pt x="2389334" y="1657240"/>
                  <a:pt x="2418784" y="1686690"/>
                  <a:pt x="2455112" y="1686690"/>
                </a:cubicBezTo>
                <a:lnTo>
                  <a:pt x="2455112" y="1686689"/>
                </a:lnTo>
                <a:cubicBezTo>
                  <a:pt x="2491440" y="1686689"/>
                  <a:pt x="2520890" y="1657239"/>
                  <a:pt x="2520890" y="1620911"/>
                </a:cubicBezTo>
                <a:lnTo>
                  <a:pt x="2520889" y="1121004"/>
                </a:lnTo>
                <a:cubicBezTo>
                  <a:pt x="2520889" y="1084676"/>
                  <a:pt x="2491440" y="1055227"/>
                  <a:pt x="2455112" y="1055226"/>
                </a:cubicBezTo>
                <a:cubicBezTo>
                  <a:pt x="2418784" y="1055227"/>
                  <a:pt x="2389334" y="1084676"/>
                  <a:pt x="2389334" y="1121004"/>
                </a:cubicBezTo>
                <a:close/>
                <a:moveTo>
                  <a:pt x="1314382" y="1247024"/>
                </a:moveTo>
                <a:cubicBezTo>
                  <a:pt x="1314381" y="1225915"/>
                  <a:pt x="1331494" y="1208803"/>
                  <a:pt x="1352603" y="1208803"/>
                </a:cubicBezTo>
                <a:lnTo>
                  <a:pt x="1410313" y="1208803"/>
                </a:lnTo>
                <a:lnTo>
                  <a:pt x="1410313" y="1146778"/>
                </a:lnTo>
                <a:cubicBezTo>
                  <a:pt x="1410313" y="1145599"/>
                  <a:pt x="1410393" y="1144438"/>
                  <a:pt x="1411688" y="1143457"/>
                </a:cubicBezTo>
                <a:lnTo>
                  <a:pt x="1408531" y="1133444"/>
                </a:lnTo>
                <a:cubicBezTo>
                  <a:pt x="1410371" y="1112415"/>
                  <a:pt x="1428909" y="1096860"/>
                  <a:pt x="1449938" y="1098699"/>
                </a:cubicBezTo>
                <a:lnTo>
                  <a:pt x="2236821" y="1167543"/>
                </a:lnTo>
                <a:cubicBezTo>
                  <a:pt x="2257849" y="1169383"/>
                  <a:pt x="2273405" y="1187920"/>
                  <a:pt x="2271565" y="1208950"/>
                </a:cubicBezTo>
                <a:cubicBezTo>
                  <a:pt x="2269725" y="1229978"/>
                  <a:pt x="2251187" y="1245533"/>
                  <a:pt x="2230159" y="1243693"/>
                </a:cubicBezTo>
                <a:cubicBezTo>
                  <a:pt x="1973864" y="1221271"/>
                  <a:pt x="1717570" y="1198849"/>
                  <a:pt x="1461275" y="1176426"/>
                </a:cubicBezTo>
                <a:lnTo>
                  <a:pt x="1461274" y="1208803"/>
                </a:lnTo>
                <a:lnTo>
                  <a:pt x="1518985" y="1208803"/>
                </a:lnTo>
                <a:cubicBezTo>
                  <a:pt x="1540095" y="1208802"/>
                  <a:pt x="1557205" y="1225915"/>
                  <a:pt x="1557206" y="1247025"/>
                </a:cubicBezTo>
                <a:lnTo>
                  <a:pt x="1557207" y="1247023"/>
                </a:lnTo>
                <a:cubicBezTo>
                  <a:pt x="1557207" y="1268132"/>
                  <a:pt x="1540095" y="1285244"/>
                  <a:pt x="1518986" y="1285244"/>
                </a:cubicBezTo>
                <a:cubicBezTo>
                  <a:pt x="1499749" y="1285244"/>
                  <a:pt x="1480511" y="1285243"/>
                  <a:pt x="1461275" y="1285244"/>
                </a:cubicBezTo>
                <a:lnTo>
                  <a:pt x="1461275" y="1337600"/>
                </a:lnTo>
                <a:lnTo>
                  <a:pt x="1518985" y="1337600"/>
                </a:lnTo>
                <a:cubicBezTo>
                  <a:pt x="1540095" y="1337600"/>
                  <a:pt x="1557206" y="1354713"/>
                  <a:pt x="1557206" y="1375821"/>
                </a:cubicBezTo>
                <a:lnTo>
                  <a:pt x="1557207" y="1375820"/>
                </a:lnTo>
                <a:cubicBezTo>
                  <a:pt x="1557206" y="1396928"/>
                  <a:pt x="1540095" y="1414041"/>
                  <a:pt x="1518986" y="1414041"/>
                </a:cubicBezTo>
                <a:cubicBezTo>
                  <a:pt x="1499750" y="1414041"/>
                  <a:pt x="1480511" y="1414041"/>
                  <a:pt x="1461275" y="1414042"/>
                </a:cubicBezTo>
                <a:lnTo>
                  <a:pt x="1461275" y="1466398"/>
                </a:lnTo>
                <a:lnTo>
                  <a:pt x="1518985" y="1466398"/>
                </a:lnTo>
                <a:cubicBezTo>
                  <a:pt x="1540095" y="1466398"/>
                  <a:pt x="1557206" y="1483509"/>
                  <a:pt x="1557206" y="1504618"/>
                </a:cubicBezTo>
                <a:lnTo>
                  <a:pt x="1557207" y="1504619"/>
                </a:lnTo>
                <a:cubicBezTo>
                  <a:pt x="1557207" y="1525727"/>
                  <a:pt x="1540094" y="1542838"/>
                  <a:pt x="1518986" y="1542839"/>
                </a:cubicBezTo>
                <a:cubicBezTo>
                  <a:pt x="1499749" y="1542839"/>
                  <a:pt x="1480511" y="1542838"/>
                  <a:pt x="1461275" y="1542839"/>
                </a:cubicBezTo>
                <a:lnTo>
                  <a:pt x="1461274" y="1575412"/>
                </a:lnTo>
                <a:lnTo>
                  <a:pt x="2226550" y="1494978"/>
                </a:lnTo>
                <a:cubicBezTo>
                  <a:pt x="2247542" y="1492772"/>
                  <a:pt x="2266350" y="1508001"/>
                  <a:pt x="2268556" y="1528995"/>
                </a:cubicBezTo>
                <a:cubicBezTo>
                  <a:pt x="2270763" y="1549988"/>
                  <a:pt x="2255534" y="1568794"/>
                  <a:pt x="2234542" y="1571000"/>
                </a:cubicBezTo>
                <a:cubicBezTo>
                  <a:pt x="1972686" y="1598522"/>
                  <a:pt x="1710833" y="1626046"/>
                  <a:pt x="1448978" y="1653567"/>
                </a:cubicBezTo>
                <a:cubicBezTo>
                  <a:pt x="1427984" y="1655774"/>
                  <a:pt x="1409178" y="1640544"/>
                  <a:pt x="1406971" y="1619551"/>
                </a:cubicBezTo>
                <a:cubicBezTo>
                  <a:pt x="1406474" y="1614827"/>
                  <a:pt x="1406862" y="1610214"/>
                  <a:pt x="1410805" y="1606610"/>
                </a:cubicBezTo>
                <a:lnTo>
                  <a:pt x="1410312" y="1605422"/>
                </a:lnTo>
                <a:lnTo>
                  <a:pt x="1410312" y="1542839"/>
                </a:lnTo>
                <a:lnTo>
                  <a:pt x="1352603" y="1542841"/>
                </a:lnTo>
                <a:cubicBezTo>
                  <a:pt x="1331494" y="1542841"/>
                  <a:pt x="1314382" y="1525729"/>
                  <a:pt x="1314382" y="1504619"/>
                </a:cubicBezTo>
                <a:cubicBezTo>
                  <a:pt x="1314382" y="1483510"/>
                  <a:pt x="1331493" y="1466397"/>
                  <a:pt x="1352603" y="1466398"/>
                </a:cubicBezTo>
                <a:lnTo>
                  <a:pt x="1410312" y="1466398"/>
                </a:lnTo>
                <a:lnTo>
                  <a:pt x="1410313" y="1414042"/>
                </a:lnTo>
                <a:lnTo>
                  <a:pt x="1352603" y="1414042"/>
                </a:lnTo>
                <a:cubicBezTo>
                  <a:pt x="1331494" y="1414041"/>
                  <a:pt x="1314383" y="1396930"/>
                  <a:pt x="1314382" y="1375820"/>
                </a:cubicBezTo>
                <a:cubicBezTo>
                  <a:pt x="1314383" y="1354713"/>
                  <a:pt x="1331494" y="1337600"/>
                  <a:pt x="1352603" y="1337601"/>
                </a:cubicBezTo>
                <a:lnTo>
                  <a:pt x="1410312" y="1337600"/>
                </a:lnTo>
                <a:lnTo>
                  <a:pt x="1410312" y="1285244"/>
                </a:lnTo>
                <a:lnTo>
                  <a:pt x="1352603" y="1285244"/>
                </a:lnTo>
                <a:cubicBezTo>
                  <a:pt x="1331494" y="1285244"/>
                  <a:pt x="1314381" y="1268133"/>
                  <a:pt x="1314382" y="1247024"/>
                </a:cubicBezTo>
                <a:close/>
                <a:moveTo>
                  <a:pt x="1171967" y="72000"/>
                </a:moveTo>
                <a:lnTo>
                  <a:pt x="1171967" y="288000"/>
                </a:lnTo>
                <a:cubicBezTo>
                  <a:pt x="1171967" y="327765"/>
                  <a:pt x="1204202" y="360000"/>
                  <a:pt x="1243967" y="360000"/>
                </a:cubicBezTo>
                <a:cubicBezTo>
                  <a:pt x="1283732" y="360000"/>
                  <a:pt x="1315967" y="327765"/>
                  <a:pt x="1315967" y="288000"/>
                </a:cubicBezTo>
                <a:lnTo>
                  <a:pt x="1315967" y="72000"/>
                </a:lnTo>
                <a:cubicBezTo>
                  <a:pt x="1315967" y="32235"/>
                  <a:pt x="1283732" y="0"/>
                  <a:pt x="1243967" y="0"/>
                </a:cubicBezTo>
                <a:cubicBezTo>
                  <a:pt x="1204202" y="0"/>
                  <a:pt x="1171967" y="32235"/>
                  <a:pt x="1171967" y="72000"/>
                </a:cubicBezTo>
                <a:close/>
                <a:moveTo>
                  <a:pt x="1171966" y="2470049"/>
                </a:moveTo>
                <a:lnTo>
                  <a:pt x="1171966" y="2686049"/>
                </a:lnTo>
                <a:cubicBezTo>
                  <a:pt x="1171966" y="2725814"/>
                  <a:pt x="1204201" y="2758049"/>
                  <a:pt x="1243966" y="2758049"/>
                </a:cubicBezTo>
                <a:cubicBezTo>
                  <a:pt x="1283731" y="2758049"/>
                  <a:pt x="1315966" y="2725814"/>
                  <a:pt x="1315966" y="2686049"/>
                </a:cubicBezTo>
                <a:lnTo>
                  <a:pt x="1315966" y="2470049"/>
                </a:lnTo>
                <a:cubicBezTo>
                  <a:pt x="1315966" y="2430284"/>
                  <a:pt x="1283731" y="2398049"/>
                  <a:pt x="1243966" y="2398049"/>
                </a:cubicBezTo>
                <a:cubicBezTo>
                  <a:pt x="1204201" y="2398049"/>
                  <a:pt x="1171966" y="2430284"/>
                  <a:pt x="1171966" y="2470049"/>
                </a:cubicBezTo>
                <a:close/>
                <a:moveTo>
                  <a:pt x="515345" y="1370958"/>
                </a:moveTo>
                <a:cubicBezTo>
                  <a:pt x="515344" y="1558300"/>
                  <a:pt x="586814" y="1745642"/>
                  <a:pt x="729750" y="1888579"/>
                </a:cubicBezTo>
                <a:cubicBezTo>
                  <a:pt x="1015625" y="2174454"/>
                  <a:pt x="1479119" y="2174454"/>
                  <a:pt x="1764994" y="1888580"/>
                </a:cubicBezTo>
                <a:lnTo>
                  <a:pt x="1940572" y="1713001"/>
                </a:lnTo>
                <a:lnTo>
                  <a:pt x="2136413" y="1713002"/>
                </a:lnTo>
                <a:cubicBezTo>
                  <a:pt x="2215124" y="1713001"/>
                  <a:pt x="2278929" y="1649195"/>
                  <a:pt x="2278929" y="1570486"/>
                </a:cubicBezTo>
                <a:lnTo>
                  <a:pt x="2278929" y="1374645"/>
                </a:lnTo>
                <a:lnTo>
                  <a:pt x="2282614" y="1370959"/>
                </a:lnTo>
                <a:lnTo>
                  <a:pt x="2278929" y="1367272"/>
                </a:lnTo>
                <a:lnTo>
                  <a:pt x="2278929" y="1171432"/>
                </a:lnTo>
                <a:cubicBezTo>
                  <a:pt x="2278929" y="1092722"/>
                  <a:pt x="2215123" y="1028916"/>
                  <a:pt x="2136413" y="1028916"/>
                </a:cubicBezTo>
                <a:lnTo>
                  <a:pt x="1940571" y="1028916"/>
                </a:lnTo>
                <a:cubicBezTo>
                  <a:pt x="1882045" y="970390"/>
                  <a:pt x="1823519" y="911862"/>
                  <a:pt x="1764993" y="853336"/>
                </a:cubicBezTo>
                <a:cubicBezTo>
                  <a:pt x="1479118" y="567461"/>
                  <a:pt x="1015625" y="567462"/>
                  <a:pt x="729750" y="853336"/>
                </a:cubicBezTo>
                <a:cubicBezTo>
                  <a:pt x="586813" y="996273"/>
                  <a:pt x="515344" y="1183616"/>
                  <a:pt x="515345" y="1370958"/>
                </a:cubicBezTo>
                <a:close/>
                <a:moveTo>
                  <a:pt x="388776" y="2386770"/>
                </a:moveTo>
                <a:cubicBezTo>
                  <a:pt x="388776" y="2405196"/>
                  <a:pt x="395805" y="2423622"/>
                  <a:pt x="409865" y="2437681"/>
                </a:cubicBezTo>
                <a:cubicBezTo>
                  <a:pt x="437983" y="2465800"/>
                  <a:pt x="483570" y="2465800"/>
                  <a:pt x="511688" y="2437681"/>
                </a:cubicBezTo>
                <a:lnTo>
                  <a:pt x="664423" y="2284946"/>
                </a:lnTo>
                <a:cubicBezTo>
                  <a:pt x="692541" y="2256828"/>
                  <a:pt x="692541" y="2211241"/>
                  <a:pt x="664423" y="2183123"/>
                </a:cubicBezTo>
                <a:cubicBezTo>
                  <a:pt x="636305" y="2155005"/>
                  <a:pt x="590718" y="2155005"/>
                  <a:pt x="562599" y="2183123"/>
                </a:cubicBezTo>
                <a:lnTo>
                  <a:pt x="409865" y="2335858"/>
                </a:lnTo>
                <a:cubicBezTo>
                  <a:pt x="395805" y="2349917"/>
                  <a:pt x="388776" y="2368343"/>
                  <a:pt x="388776" y="2386770"/>
                </a:cubicBezTo>
                <a:close/>
                <a:moveTo>
                  <a:pt x="388776" y="365689"/>
                </a:moveTo>
                <a:cubicBezTo>
                  <a:pt x="388776" y="384115"/>
                  <a:pt x="395805" y="402541"/>
                  <a:pt x="409865" y="416600"/>
                </a:cubicBezTo>
                <a:lnTo>
                  <a:pt x="562599" y="569335"/>
                </a:lnTo>
                <a:cubicBezTo>
                  <a:pt x="590718" y="597454"/>
                  <a:pt x="636305" y="597454"/>
                  <a:pt x="664423" y="569335"/>
                </a:cubicBezTo>
                <a:cubicBezTo>
                  <a:pt x="692541" y="541217"/>
                  <a:pt x="692541" y="495630"/>
                  <a:pt x="664423" y="467512"/>
                </a:cubicBezTo>
                <a:lnTo>
                  <a:pt x="511688" y="314777"/>
                </a:lnTo>
                <a:cubicBezTo>
                  <a:pt x="483570" y="286659"/>
                  <a:pt x="437983" y="286659"/>
                  <a:pt x="409865" y="314777"/>
                </a:cubicBezTo>
                <a:cubicBezTo>
                  <a:pt x="395805" y="328836"/>
                  <a:pt x="388776" y="347262"/>
                  <a:pt x="388776" y="365689"/>
                </a:cubicBezTo>
                <a:close/>
                <a:moveTo>
                  <a:pt x="0" y="1379024"/>
                </a:moveTo>
                <a:cubicBezTo>
                  <a:pt x="0" y="1418789"/>
                  <a:pt x="32235" y="1451024"/>
                  <a:pt x="72000" y="1451024"/>
                </a:cubicBezTo>
                <a:lnTo>
                  <a:pt x="288000" y="1451024"/>
                </a:lnTo>
                <a:cubicBezTo>
                  <a:pt x="327765" y="1451024"/>
                  <a:pt x="360000" y="1418789"/>
                  <a:pt x="360000" y="1379024"/>
                </a:cubicBezTo>
                <a:cubicBezTo>
                  <a:pt x="360000" y="1339259"/>
                  <a:pt x="327765" y="1307024"/>
                  <a:pt x="288000" y="1307024"/>
                </a:cubicBezTo>
                <a:lnTo>
                  <a:pt x="72000" y="1307024"/>
                </a:lnTo>
                <a:cubicBezTo>
                  <a:pt x="32235" y="1307024"/>
                  <a:pt x="0" y="1339259"/>
                  <a:pt x="0" y="137902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3" name="Isosceles Triangle 5">
            <a:extLst>
              <a:ext uri="{FF2B5EF4-FFF2-40B4-BE49-F238E27FC236}">
                <a16:creationId xmlns:a16="http://schemas.microsoft.com/office/drawing/2014/main" id="{C90FA9E7-BC2A-492A-9790-9857E5ADE9BC}"/>
              </a:ext>
            </a:extLst>
          </p:cNvPr>
          <p:cNvSpPr>
            <a:spLocks noChangeAspect="1"/>
          </p:cNvSpPr>
          <p:nvPr/>
        </p:nvSpPr>
        <p:spPr>
          <a:xfrm>
            <a:off x="7895083" y="4737985"/>
            <a:ext cx="404220" cy="403783"/>
          </a:xfrm>
          <a:custGeom>
            <a:avLst/>
            <a:gdLst/>
            <a:ahLst/>
            <a:cxnLst/>
            <a:rect l="l" t="t" r="r" b="b"/>
            <a:pathLst>
              <a:path w="3229104" h="3225610">
                <a:moveTo>
                  <a:pt x="2311104" y="907633"/>
                </a:moveTo>
                <a:lnTo>
                  <a:pt x="3229104" y="907633"/>
                </a:lnTo>
                <a:lnTo>
                  <a:pt x="1769979" y="3097491"/>
                </a:lnTo>
                <a:close/>
                <a:moveTo>
                  <a:pt x="823" y="907633"/>
                </a:moveTo>
                <a:lnTo>
                  <a:pt x="918823" y="907633"/>
                </a:lnTo>
                <a:lnTo>
                  <a:pt x="1498048" y="3135591"/>
                </a:lnTo>
                <a:close/>
                <a:moveTo>
                  <a:pt x="1036980" y="907632"/>
                </a:moveTo>
                <a:lnTo>
                  <a:pt x="2192122" y="907632"/>
                </a:lnTo>
                <a:lnTo>
                  <a:pt x="1614551" y="3225610"/>
                </a:lnTo>
                <a:close/>
                <a:moveTo>
                  <a:pt x="2769693" y="0"/>
                </a:moveTo>
                <a:lnTo>
                  <a:pt x="3229104" y="792088"/>
                </a:lnTo>
                <a:lnTo>
                  <a:pt x="2310282" y="792088"/>
                </a:lnTo>
                <a:close/>
                <a:moveTo>
                  <a:pt x="1732713" y="0"/>
                </a:moveTo>
                <a:lnTo>
                  <a:pt x="2651535" y="0"/>
                </a:lnTo>
                <a:lnTo>
                  <a:pt x="2192124" y="792088"/>
                </a:lnTo>
                <a:close/>
                <a:moveTo>
                  <a:pt x="1614553" y="0"/>
                </a:moveTo>
                <a:lnTo>
                  <a:pt x="2073964" y="792088"/>
                </a:lnTo>
                <a:lnTo>
                  <a:pt x="1155142" y="792088"/>
                </a:lnTo>
                <a:close/>
                <a:moveTo>
                  <a:pt x="577571" y="0"/>
                </a:moveTo>
                <a:lnTo>
                  <a:pt x="1496393" y="0"/>
                </a:lnTo>
                <a:lnTo>
                  <a:pt x="1036982" y="792088"/>
                </a:lnTo>
                <a:close/>
                <a:moveTo>
                  <a:pt x="459411" y="0"/>
                </a:moveTo>
                <a:lnTo>
                  <a:pt x="918822" y="792088"/>
                </a:lnTo>
                <a:lnTo>
                  <a:pt x="0" y="79208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4" name="Trapezoid 22">
            <a:extLst>
              <a:ext uri="{FF2B5EF4-FFF2-40B4-BE49-F238E27FC236}">
                <a16:creationId xmlns:a16="http://schemas.microsoft.com/office/drawing/2014/main" id="{D2EC6B0A-E896-40D9-B4A8-1556019F68B9}"/>
              </a:ext>
            </a:extLst>
          </p:cNvPr>
          <p:cNvSpPr>
            <a:spLocks noChangeAspect="1"/>
          </p:cNvSpPr>
          <p:nvPr/>
        </p:nvSpPr>
        <p:spPr>
          <a:xfrm>
            <a:off x="9438721" y="4805113"/>
            <a:ext cx="529812" cy="269525"/>
          </a:xfrm>
          <a:custGeom>
            <a:avLst/>
            <a:gdLst/>
            <a:ahLst/>
            <a:cxnLst/>
            <a:rect l="l" t="t" r="r" b="b"/>
            <a:pathLst>
              <a:path w="3261500" h="1659188">
                <a:moveTo>
                  <a:pt x="121102" y="1436888"/>
                </a:moveTo>
                <a:lnTo>
                  <a:pt x="3045452" y="1436888"/>
                </a:lnTo>
                <a:cubicBezTo>
                  <a:pt x="3001437" y="1508238"/>
                  <a:pt x="2956882" y="1580993"/>
                  <a:pt x="2918729" y="1659188"/>
                </a:cubicBezTo>
                <a:lnTo>
                  <a:pt x="202648" y="1659188"/>
                </a:lnTo>
                <a:cubicBezTo>
                  <a:pt x="188127" y="1585004"/>
                  <a:pt x="156049" y="1510828"/>
                  <a:pt x="121102" y="1436888"/>
                </a:cubicBezTo>
                <a:close/>
                <a:moveTo>
                  <a:pt x="2814967" y="1119413"/>
                </a:moveTo>
                <a:lnTo>
                  <a:pt x="2814967" y="1227413"/>
                </a:lnTo>
                <a:lnTo>
                  <a:pt x="2922967" y="1227413"/>
                </a:lnTo>
                <a:lnTo>
                  <a:pt x="2922967" y="1119413"/>
                </a:lnTo>
                <a:close/>
                <a:moveTo>
                  <a:pt x="2600074" y="1119413"/>
                </a:moveTo>
                <a:lnTo>
                  <a:pt x="2600074" y="1227413"/>
                </a:lnTo>
                <a:lnTo>
                  <a:pt x="2708074" y="1227413"/>
                </a:lnTo>
                <a:lnTo>
                  <a:pt x="2708074" y="1119413"/>
                </a:lnTo>
                <a:close/>
                <a:moveTo>
                  <a:pt x="2385182" y="1119413"/>
                </a:moveTo>
                <a:lnTo>
                  <a:pt x="2385182" y="1227413"/>
                </a:lnTo>
                <a:lnTo>
                  <a:pt x="2493182" y="1227413"/>
                </a:lnTo>
                <a:lnTo>
                  <a:pt x="2493182" y="1119413"/>
                </a:lnTo>
                <a:close/>
                <a:moveTo>
                  <a:pt x="1716569" y="1119413"/>
                </a:moveTo>
                <a:lnTo>
                  <a:pt x="1716569" y="1227413"/>
                </a:lnTo>
                <a:lnTo>
                  <a:pt x="1824569" y="1227413"/>
                </a:lnTo>
                <a:lnTo>
                  <a:pt x="1824569" y="1119413"/>
                </a:lnTo>
                <a:close/>
                <a:moveTo>
                  <a:pt x="1501676" y="1119413"/>
                </a:moveTo>
                <a:lnTo>
                  <a:pt x="1501676" y="1227413"/>
                </a:lnTo>
                <a:lnTo>
                  <a:pt x="1609676" y="1227413"/>
                </a:lnTo>
                <a:lnTo>
                  <a:pt x="1609676" y="1119413"/>
                </a:lnTo>
                <a:close/>
                <a:moveTo>
                  <a:pt x="1286784" y="1119413"/>
                </a:moveTo>
                <a:lnTo>
                  <a:pt x="1286784" y="1227413"/>
                </a:lnTo>
                <a:lnTo>
                  <a:pt x="1394784" y="1227413"/>
                </a:lnTo>
                <a:lnTo>
                  <a:pt x="1394784" y="1119413"/>
                </a:lnTo>
                <a:close/>
                <a:moveTo>
                  <a:pt x="1071892" y="1119413"/>
                </a:moveTo>
                <a:lnTo>
                  <a:pt x="1071892" y="1227413"/>
                </a:lnTo>
                <a:lnTo>
                  <a:pt x="1179892" y="1227413"/>
                </a:lnTo>
                <a:lnTo>
                  <a:pt x="1179892" y="1119413"/>
                </a:lnTo>
                <a:close/>
                <a:moveTo>
                  <a:pt x="857000" y="1119413"/>
                </a:moveTo>
                <a:lnTo>
                  <a:pt x="857000" y="1227413"/>
                </a:lnTo>
                <a:lnTo>
                  <a:pt x="965000" y="1227413"/>
                </a:lnTo>
                <a:lnTo>
                  <a:pt x="965000" y="1119413"/>
                </a:lnTo>
                <a:close/>
                <a:moveTo>
                  <a:pt x="642108" y="1119413"/>
                </a:moveTo>
                <a:lnTo>
                  <a:pt x="642108" y="1227413"/>
                </a:lnTo>
                <a:lnTo>
                  <a:pt x="750108" y="1227413"/>
                </a:lnTo>
                <a:lnTo>
                  <a:pt x="750108" y="1119413"/>
                </a:lnTo>
                <a:close/>
                <a:moveTo>
                  <a:pt x="427216" y="1119413"/>
                </a:moveTo>
                <a:lnTo>
                  <a:pt x="427216" y="1227413"/>
                </a:lnTo>
                <a:lnTo>
                  <a:pt x="535216" y="1227413"/>
                </a:lnTo>
                <a:lnTo>
                  <a:pt x="535216" y="1119413"/>
                </a:lnTo>
                <a:close/>
                <a:moveTo>
                  <a:pt x="356387" y="794045"/>
                </a:moveTo>
                <a:lnTo>
                  <a:pt x="310667" y="896924"/>
                </a:lnTo>
                <a:lnTo>
                  <a:pt x="2620886" y="908354"/>
                </a:lnTo>
                <a:lnTo>
                  <a:pt x="2540130" y="801665"/>
                </a:lnTo>
                <a:close/>
                <a:moveTo>
                  <a:pt x="382676" y="631248"/>
                </a:moveTo>
                <a:lnTo>
                  <a:pt x="363625" y="730317"/>
                </a:lnTo>
                <a:lnTo>
                  <a:pt x="2492522" y="737937"/>
                </a:lnTo>
                <a:lnTo>
                  <a:pt x="2418771" y="631248"/>
                </a:lnTo>
                <a:close/>
                <a:moveTo>
                  <a:pt x="1756650" y="318899"/>
                </a:moveTo>
                <a:lnTo>
                  <a:pt x="1756650" y="477608"/>
                </a:lnTo>
                <a:lnTo>
                  <a:pt x="1900650" y="477608"/>
                </a:lnTo>
                <a:lnTo>
                  <a:pt x="1900650" y="318899"/>
                </a:lnTo>
                <a:close/>
                <a:moveTo>
                  <a:pt x="1470038" y="318899"/>
                </a:moveTo>
                <a:lnTo>
                  <a:pt x="1470038" y="477608"/>
                </a:lnTo>
                <a:lnTo>
                  <a:pt x="1614038" y="477608"/>
                </a:lnTo>
                <a:lnTo>
                  <a:pt x="1614038" y="318899"/>
                </a:lnTo>
                <a:close/>
                <a:moveTo>
                  <a:pt x="1183427" y="318899"/>
                </a:moveTo>
                <a:lnTo>
                  <a:pt x="1183427" y="477608"/>
                </a:lnTo>
                <a:lnTo>
                  <a:pt x="1327427" y="477608"/>
                </a:lnTo>
                <a:lnTo>
                  <a:pt x="1327427" y="318899"/>
                </a:lnTo>
                <a:close/>
                <a:moveTo>
                  <a:pt x="896816" y="318899"/>
                </a:moveTo>
                <a:lnTo>
                  <a:pt x="896816" y="477608"/>
                </a:lnTo>
                <a:lnTo>
                  <a:pt x="1040816" y="477608"/>
                </a:lnTo>
                <a:lnTo>
                  <a:pt x="1040816" y="318899"/>
                </a:lnTo>
                <a:close/>
                <a:moveTo>
                  <a:pt x="1190618" y="0"/>
                </a:moveTo>
                <a:lnTo>
                  <a:pt x="1271830" y="0"/>
                </a:lnTo>
                <a:lnTo>
                  <a:pt x="1308266" y="193836"/>
                </a:lnTo>
                <a:lnTo>
                  <a:pt x="1977660" y="193836"/>
                </a:lnTo>
                <a:lnTo>
                  <a:pt x="2138144" y="525639"/>
                </a:lnTo>
                <a:lnTo>
                  <a:pt x="2421400" y="525639"/>
                </a:lnTo>
                <a:lnTo>
                  <a:pt x="2750195" y="950920"/>
                </a:lnTo>
                <a:lnTo>
                  <a:pt x="3261500" y="937238"/>
                </a:lnTo>
                <a:cubicBezTo>
                  <a:pt x="3244841" y="1097170"/>
                  <a:pt x="3172191" y="1230845"/>
                  <a:pt x="3089450" y="1364888"/>
                </a:cubicBezTo>
                <a:lnTo>
                  <a:pt x="88044" y="1364888"/>
                </a:lnTo>
                <a:cubicBezTo>
                  <a:pt x="35437" y="1251413"/>
                  <a:pt x="-11245" y="1137942"/>
                  <a:pt x="2399" y="1024450"/>
                </a:cubicBezTo>
                <a:lnTo>
                  <a:pt x="197767" y="1019222"/>
                </a:lnTo>
                <a:lnTo>
                  <a:pt x="321162" y="525639"/>
                </a:lnTo>
                <a:lnTo>
                  <a:pt x="681951" y="525639"/>
                </a:lnTo>
                <a:lnTo>
                  <a:pt x="764901" y="193836"/>
                </a:lnTo>
                <a:lnTo>
                  <a:pt x="930048" y="193836"/>
                </a:lnTo>
                <a:lnTo>
                  <a:pt x="966373" y="588"/>
                </a:lnTo>
                <a:lnTo>
                  <a:pt x="1047585" y="588"/>
                </a:lnTo>
                <a:lnTo>
                  <a:pt x="1083910" y="193836"/>
                </a:lnTo>
                <a:lnTo>
                  <a:pt x="1154183" y="1938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5" name="Rounded Rectangle 20">
            <a:extLst>
              <a:ext uri="{FF2B5EF4-FFF2-40B4-BE49-F238E27FC236}">
                <a16:creationId xmlns:a16="http://schemas.microsoft.com/office/drawing/2014/main" id="{B5A75B4D-CA52-4F78-AC74-CB42B7BD2898}"/>
              </a:ext>
            </a:extLst>
          </p:cNvPr>
          <p:cNvSpPr>
            <a:spLocks noChangeAspect="1"/>
          </p:cNvSpPr>
          <p:nvPr/>
        </p:nvSpPr>
        <p:spPr>
          <a:xfrm rot="2160000">
            <a:off x="10296822" y="4674968"/>
            <a:ext cx="491028" cy="529812"/>
          </a:xfrm>
          <a:custGeom>
            <a:avLst/>
            <a:gdLst/>
            <a:ahLst/>
            <a:cxnLst/>
            <a:rect l="l" t="t" r="r" b="b"/>
            <a:pathLst>
              <a:path w="2735240" h="2951283">
                <a:moveTo>
                  <a:pt x="945240" y="943134"/>
                </a:moveTo>
                <a:cubicBezTo>
                  <a:pt x="504657" y="1263236"/>
                  <a:pt x="406988" y="1879894"/>
                  <a:pt x="727090" y="2320477"/>
                </a:cubicBezTo>
                <a:cubicBezTo>
                  <a:pt x="1047193" y="2761060"/>
                  <a:pt x="1663850" y="2858729"/>
                  <a:pt x="2104434" y="2538627"/>
                </a:cubicBezTo>
                <a:cubicBezTo>
                  <a:pt x="2545017" y="2218524"/>
                  <a:pt x="2642686" y="1601867"/>
                  <a:pt x="2322584" y="1161283"/>
                </a:cubicBezTo>
                <a:cubicBezTo>
                  <a:pt x="2003839" y="722570"/>
                  <a:pt x="1391052" y="623866"/>
                  <a:pt x="951049" y="939346"/>
                </a:cubicBezTo>
                <a:lnTo>
                  <a:pt x="1557721" y="1618250"/>
                </a:lnTo>
                <a:cubicBezTo>
                  <a:pt x="1596798" y="1621348"/>
                  <a:pt x="1633874" y="1641400"/>
                  <a:pt x="1658719" y="1675596"/>
                </a:cubicBezTo>
                <a:cubicBezTo>
                  <a:pt x="1705470" y="1739944"/>
                  <a:pt x="1691206" y="1830007"/>
                  <a:pt x="1626858" y="1876758"/>
                </a:cubicBezTo>
                <a:cubicBezTo>
                  <a:pt x="1562511" y="1923509"/>
                  <a:pt x="1472448" y="1909245"/>
                  <a:pt x="1425696" y="1844897"/>
                </a:cubicBezTo>
                <a:cubicBezTo>
                  <a:pt x="1398776" y="1807844"/>
                  <a:pt x="1392087" y="1762265"/>
                  <a:pt x="1405709" y="1721944"/>
                </a:cubicBezTo>
                <a:lnTo>
                  <a:pt x="950242" y="939871"/>
                </a:lnTo>
                <a:cubicBezTo>
                  <a:pt x="948462" y="940800"/>
                  <a:pt x="946850" y="941964"/>
                  <a:pt x="945240" y="943134"/>
                </a:cubicBezTo>
                <a:close/>
                <a:moveTo>
                  <a:pt x="390013" y="178929"/>
                </a:moveTo>
                <a:cubicBezTo>
                  <a:pt x="223423" y="299964"/>
                  <a:pt x="186493" y="533130"/>
                  <a:pt x="307528" y="699721"/>
                </a:cubicBezTo>
                <a:cubicBezTo>
                  <a:pt x="392822" y="817118"/>
                  <a:pt x="533802" y="870124"/>
                  <a:pt x="667672" y="847235"/>
                </a:cubicBezTo>
                <a:lnTo>
                  <a:pt x="556452" y="694153"/>
                </a:lnTo>
                <a:lnTo>
                  <a:pt x="528500" y="714461"/>
                </a:lnTo>
                <a:cubicBezTo>
                  <a:pt x="498835" y="736014"/>
                  <a:pt x="457314" y="729437"/>
                  <a:pt x="435761" y="699772"/>
                </a:cubicBezTo>
                <a:lnTo>
                  <a:pt x="341779" y="570418"/>
                </a:lnTo>
                <a:cubicBezTo>
                  <a:pt x="320226" y="540753"/>
                  <a:pt x="326803" y="499231"/>
                  <a:pt x="356468" y="477679"/>
                </a:cubicBezTo>
                <a:lnTo>
                  <a:pt x="684509" y="239343"/>
                </a:lnTo>
                <a:cubicBezTo>
                  <a:pt x="714174" y="217790"/>
                  <a:pt x="755695" y="224366"/>
                  <a:pt x="777248" y="254031"/>
                </a:cubicBezTo>
                <a:lnTo>
                  <a:pt x="871230" y="383386"/>
                </a:lnTo>
                <a:cubicBezTo>
                  <a:pt x="892782" y="413051"/>
                  <a:pt x="886206" y="454572"/>
                  <a:pt x="856541" y="476125"/>
                </a:cubicBezTo>
                <a:lnTo>
                  <a:pt x="828590" y="496433"/>
                </a:lnTo>
                <a:lnTo>
                  <a:pt x="939810" y="649514"/>
                </a:lnTo>
                <a:cubicBezTo>
                  <a:pt x="1002947" y="529270"/>
                  <a:pt x="996100" y="378811"/>
                  <a:pt x="910806" y="261414"/>
                </a:cubicBezTo>
                <a:cubicBezTo>
                  <a:pt x="789771" y="94824"/>
                  <a:pt x="556604" y="57894"/>
                  <a:pt x="390013" y="178929"/>
                </a:cubicBezTo>
                <a:close/>
                <a:moveTo>
                  <a:pt x="326716" y="91807"/>
                </a:moveTo>
                <a:cubicBezTo>
                  <a:pt x="541423" y="-64186"/>
                  <a:pt x="841934" y="-16590"/>
                  <a:pt x="997927" y="198117"/>
                </a:cubicBezTo>
                <a:cubicBezTo>
                  <a:pt x="1090326" y="325293"/>
                  <a:pt x="1111296" y="482575"/>
                  <a:pt x="1067359" y="621566"/>
                </a:cubicBezTo>
                <a:cubicBezTo>
                  <a:pt x="1125087" y="596400"/>
                  <a:pt x="1184605" y="577365"/>
                  <a:pt x="1244892" y="563339"/>
                </a:cubicBezTo>
                <a:lnTo>
                  <a:pt x="1244892" y="425809"/>
                </a:lnTo>
                <a:lnTo>
                  <a:pt x="1238396" y="425809"/>
                </a:lnTo>
                <a:cubicBezTo>
                  <a:pt x="1203300" y="425809"/>
                  <a:pt x="1174849" y="397358"/>
                  <a:pt x="1174849" y="362262"/>
                </a:cubicBezTo>
                <a:lnTo>
                  <a:pt x="1174849" y="209229"/>
                </a:lnTo>
                <a:cubicBezTo>
                  <a:pt x="1174849" y="191681"/>
                  <a:pt x="1181962" y="175794"/>
                  <a:pt x="1193462" y="164294"/>
                </a:cubicBezTo>
                <a:cubicBezTo>
                  <a:pt x="1204961" y="152795"/>
                  <a:pt x="1220848" y="145682"/>
                  <a:pt x="1238396" y="145682"/>
                </a:cubicBezTo>
                <a:lnTo>
                  <a:pt x="1484804" y="145682"/>
                </a:lnTo>
                <a:cubicBezTo>
                  <a:pt x="1519900" y="145682"/>
                  <a:pt x="1548351" y="174133"/>
                  <a:pt x="1548351" y="209229"/>
                </a:cubicBezTo>
                <a:lnTo>
                  <a:pt x="1548351" y="362262"/>
                </a:lnTo>
                <a:cubicBezTo>
                  <a:pt x="1548351" y="397358"/>
                  <a:pt x="1519900" y="425809"/>
                  <a:pt x="1484804" y="425809"/>
                </a:cubicBezTo>
                <a:lnTo>
                  <a:pt x="1478305" y="425809"/>
                </a:lnTo>
                <a:lnTo>
                  <a:pt x="1478305" y="531522"/>
                </a:lnTo>
                <a:cubicBezTo>
                  <a:pt x="1867969" y="516696"/>
                  <a:pt x="2257580" y="690299"/>
                  <a:pt x="2504004" y="1029474"/>
                </a:cubicBezTo>
                <a:cubicBezTo>
                  <a:pt x="2896903" y="1570253"/>
                  <a:pt x="2777023" y="2327148"/>
                  <a:pt x="2236244" y="2720047"/>
                </a:cubicBezTo>
                <a:cubicBezTo>
                  <a:pt x="1695464" y="3112946"/>
                  <a:pt x="938569" y="2993066"/>
                  <a:pt x="545670" y="2452287"/>
                </a:cubicBezTo>
                <a:cubicBezTo>
                  <a:pt x="302842" y="2118063"/>
                  <a:pt x="255883" y="1701289"/>
                  <a:pt x="383624" y="1339097"/>
                </a:cubicBezTo>
                <a:lnTo>
                  <a:pt x="271337" y="1301981"/>
                </a:lnTo>
                <a:lnTo>
                  <a:pt x="269200" y="1308446"/>
                </a:lnTo>
                <a:cubicBezTo>
                  <a:pt x="258184" y="1341768"/>
                  <a:pt x="222242" y="1359852"/>
                  <a:pt x="188919" y="1348836"/>
                </a:cubicBezTo>
                <a:lnTo>
                  <a:pt x="43619" y="1300805"/>
                </a:lnTo>
                <a:cubicBezTo>
                  <a:pt x="10297" y="1289790"/>
                  <a:pt x="-7787" y="1253847"/>
                  <a:pt x="3228" y="1220525"/>
                </a:cubicBezTo>
                <a:lnTo>
                  <a:pt x="80565" y="986568"/>
                </a:lnTo>
                <a:cubicBezTo>
                  <a:pt x="86073" y="969906"/>
                  <a:pt x="97812" y="957056"/>
                  <a:pt x="112340" y="949746"/>
                </a:cubicBezTo>
                <a:cubicBezTo>
                  <a:pt x="126869" y="942436"/>
                  <a:pt x="144185" y="940669"/>
                  <a:pt x="160847" y="946177"/>
                </a:cubicBezTo>
                <a:lnTo>
                  <a:pt x="306147" y="994208"/>
                </a:lnTo>
                <a:cubicBezTo>
                  <a:pt x="339468" y="1005223"/>
                  <a:pt x="357552" y="1041166"/>
                  <a:pt x="346537" y="1074488"/>
                </a:cubicBezTo>
                <a:lnTo>
                  <a:pt x="344596" y="1080361"/>
                </a:lnTo>
                <a:lnTo>
                  <a:pt x="482601" y="1125980"/>
                </a:lnTo>
                <a:cubicBezTo>
                  <a:pt x="516519" y="1067404"/>
                  <a:pt x="556040" y="1011588"/>
                  <a:pt x="601675" y="959905"/>
                </a:cubicBezTo>
                <a:cubicBezTo>
                  <a:pt x="455910" y="958740"/>
                  <a:pt x="312806" y="890195"/>
                  <a:pt x="220407" y="763018"/>
                </a:cubicBezTo>
                <a:cubicBezTo>
                  <a:pt x="64413" y="548311"/>
                  <a:pt x="112009" y="247801"/>
                  <a:pt x="326716" y="9180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6" name="Trapezoid 28">
            <a:extLst>
              <a:ext uri="{FF2B5EF4-FFF2-40B4-BE49-F238E27FC236}">
                <a16:creationId xmlns:a16="http://schemas.microsoft.com/office/drawing/2014/main" id="{013F6F7D-652C-40EF-B339-66A172676932}"/>
              </a:ext>
            </a:extLst>
          </p:cNvPr>
          <p:cNvSpPr>
            <a:spLocks noChangeAspect="1"/>
          </p:cNvSpPr>
          <p:nvPr/>
        </p:nvSpPr>
        <p:spPr>
          <a:xfrm>
            <a:off x="4477340" y="4674968"/>
            <a:ext cx="437175" cy="529812"/>
          </a:xfrm>
          <a:custGeom>
            <a:avLst/>
            <a:gdLst/>
            <a:ahLst/>
            <a:cxnLst/>
            <a:rect l="l" t="t" r="r" b="b"/>
            <a:pathLst>
              <a:path w="2664297" h="3228846">
                <a:moveTo>
                  <a:pt x="2006233" y="1910002"/>
                </a:moveTo>
                <a:cubicBezTo>
                  <a:pt x="2195393" y="2270441"/>
                  <a:pt x="2396463" y="2592453"/>
                  <a:pt x="2218318" y="2693318"/>
                </a:cubicBezTo>
                <a:cubicBezTo>
                  <a:pt x="1760490" y="2959655"/>
                  <a:pt x="875097" y="3011972"/>
                  <a:pt x="413381" y="2693318"/>
                </a:cubicBezTo>
                <a:cubicBezTo>
                  <a:pt x="278026" y="2578660"/>
                  <a:pt x="448417" y="2270210"/>
                  <a:pt x="622358" y="1918652"/>
                </a:cubicBezTo>
                <a:close/>
                <a:moveTo>
                  <a:pt x="998355" y="318176"/>
                </a:moveTo>
                <a:lnTo>
                  <a:pt x="1054483" y="938365"/>
                </a:lnTo>
                <a:cubicBezTo>
                  <a:pt x="1073419" y="1202005"/>
                  <a:pt x="-94533" y="2544942"/>
                  <a:pt x="263185" y="2803859"/>
                </a:cubicBezTo>
                <a:cubicBezTo>
                  <a:pt x="799752" y="3120272"/>
                  <a:pt x="1828684" y="3068324"/>
                  <a:pt x="2360732" y="2803859"/>
                </a:cubicBezTo>
                <a:cubicBezTo>
                  <a:pt x="2817826" y="2582721"/>
                  <a:pt x="1567592" y="1249230"/>
                  <a:pt x="1559424" y="938364"/>
                </a:cubicBezTo>
                <a:lnTo>
                  <a:pt x="1635785" y="320808"/>
                </a:lnTo>
                <a:lnTo>
                  <a:pt x="1616510" y="323841"/>
                </a:lnTo>
                <a:cubicBezTo>
                  <a:pt x="1541035" y="362546"/>
                  <a:pt x="1432716" y="386340"/>
                  <a:pt x="1312455" y="386340"/>
                </a:cubicBezTo>
                <a:cubicBezTo>
                  <a:pt x="1186664" y="386340"/>
                  <a:pt x="1073940" y="360308"/>
                  <a:pt x="998355" y="318176"/>
                </a:cubicBezTo>
                <a:close/>
                <a:moveTo>
                  <a:pt x="1312455" y="60748"/>
                </a:moveTo>
                <a:cubicBezTo>
                  <a:pt x="1155275" y="60748"/>
                  <a:pt x="1027857" y="120035"/>
                  <a:pt x="1027857" y="193171"/>
                </a:cubicBezTo>
                <a:cubicBezTo>
                  <a:pt x="1027857" y="266307"/>
                  <a:pt x="1155275" y="325594"/>
                  <a:pt x="1312455" y="325594"/>
                </a:cubicBezTo>
                <a:cubicBezTo>
                  <a:pt x="1469634" y="325594"/>
                  <a:pt x="1597052" y="266307"/>
                  <a:pt x="1597052" y="193171"/>
                </a:cubicBezTo>
                <a:cubicBezTo>
                  <a:pt x="1597052" y="120035"/>
                  <a:pt x="1469634" y="60748"/>
                  <a:pt x="1312455" y="60748"/>
                </a:cubicBezTo>
                <a:close/>
                <a:moveTo>
                  <a:pt x="1312455" y="0"/>
                </a:moveTo>
                <a:cubicBezTo>
                  <a:pt x="1537130" y="0"/>
                  <a:pt x="1720121" y="83046"/>
                  <a:pt x="1726235" y="186847"/>
                </a:cubicBezTo>
                <a:cubicBezTo>
                  <a:pt x="1726742" y="186524"/>
                  <a:pt x="1727174" y="186120"/>
                  <a:pt x="1727606" y="185717"/>
                </a:cubicBezTo>
                <a:lnTo>
                  <a:pt x="1727102" y="190850"/>
                </a:lnTo>
                <a:cubicBezTo>
                  <a:pt x="1727595" y="191614"/>
                  <a:pt x="1727605" y="192391"/>
                  <a:pt x="1727605" y="193170"/>
                </a:cubicBezTo>
                <a:lnTo>
                  <a:pt x="1726271" y="199326"/>
                </a:lnTo>
                <a:lnTo>
                  <a:pt x="1655630" y="919826"/>
                </a:lnTo>
                <a:cubicBezTo>
                  <a:pt x="1665213" y="1268678"/>
                  <a:pt x="3079202" y="2735754"/>
                  <a:pt x="2542920" y="2983914"/>
                </a:cubicBezTo>
                <a:cubicBezTo>
                  <a:pt x="1918698" y="3280693"/>
                  <a:pt x="711513" y="3338989"/>
                  <a:pt x="81991" y="2983914"/>
                </a:cubicBezTo>
                <a:cubicBezTo>
                  <a:pt x="-337699" y="2693358"/>
                  <a:pt x="991496" y="1215684"/>
                  <a:pt x="969280" y="919828"/>
                </a:cubicBezTo>
                <a:lnTo>
                  <a:pt x="898640" y="199335"/>
                </a:lnTo>
                <a:cubicBezTo>
                  <a:pt x="897375" y="197339"/>
                  <a:pt x="897304" y="195258"/>
                  <a:pt x="897304" y="193170"/>
                </a:cubicBezTo>
                <a:lnTo>
                  <a:pt x="897808" y="190847"/>
                </a:lnTo>
                <a:lnTo>
                  <a:pt x="897305" y="185717"/>
                </a:lnTo>
                <a:lnTo>
                  <a:pt x="898687" y="186789"/>
                </a:lnTo>
                <a:cubicBezTo>
                  <a:pt x="904857" y="83015"/>
                  <a:pt x="1087821" y="0"/>
                  <a:pt x="131245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7" name="Rounded Rectangle 2">
            <a:extLst>
              <a:ext uri="{FF2B5EF4-FFF2-40B4-BE49-F238E27FC236}">
                <a16:creationId xmlns:a16="http://schemas.microsoft.com/office/drawing/2014/main" id="{2CB3F902-7F51-468E-928D-DF8ED92CA432}"/>
              </a:ext>
            </a:extLst>
          </p:cNvPr>
          <p:cNvSpPr/>
          <p:nvPr/>
        </p:nvSpPr>
        <p:spPr>
          <a:xfrm>
            <a:off x="5283276" y="5634756"/>
            <a:ext cx="519265" cy="519265"/>
          </a:xfrm>
          <a:custGeom>
            <a:avLst/>
            <a:gdLst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71732 w 3960440"/>
              <a:gd name="connsiteY2" fmla="*/ 2285845 h 3960000"/>
              <a:gd name="connsiteX3" fmla="*/ 1338560 w 3960440"/>
              <a:gd name="connsiteY3" fmla="*/ 1981614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71732 w 3960440"/>
              <a:gd name="connsiteY2" fmla="*/ 2285845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328015 w 3960440"/>
              <a:gd name="connsiteY3" fmla="*/ 1812920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328015 w 3960440"/>
              <a:gd name="connsiteY3" fmla="*/ 1812920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960440" h="3960000">
                <a:moveTo>
                  <a:pt x="1979373" y="472350"/>
                </a:moveTo>
                <a:cubicBezTo>
                  <a:pt x="1228307" y="485871"/>
                  <a:pt x="850011" y="1078219"/>
                  <a:pt x="813783" y="1434034"/>
                </a:cubicBezTo>
                <a:cubicBezTo>
                  <a:pt x="787561" y="1781828"/>
                  <a:pt x="889690" y="2005359"/>
                  <a:pt x="1119009" y="2222584"/>
                </a:cubicBezTo>
                <a:cubicBezTo>
                  <a:pt x="1178964" y="2123026"/>
                  <a:pt x="1260199" y="1908547"/>
                  <a:pt x="1328015" y="1812920"/>
                </a:cubicBezTo>
                <a:cubicBezTo>
                  <a:pt x="1222115" y="1647651"/>
                  <a:pt x="1255483" y="1756375"/>
                  <a:pt x="1234998" y="1431771"/>
                </a:cubicBezTo>
                <a:cubicBezTo>
                  <a:pt x="1331609" y="922504"/>
                  <a:pt x="1719145" y="812633"/>
                  <a:pt x="2217373" y="891303"/>
                </a:cubicBezTo>
                <a:cubicBezTo>
                  <a:pt x="2693518" y="1016895"/>
                  <a:pt x="2787642" y="1344599"/>
                  <a:pt x="2783502" y="1606823"/>
                </a:cubicBezTo>
                <a:cubicBezTo>
                  <a:pt x="2771081" y="1743454"/>
                  <a:pt x="2679609" y="2064482"/>
                  <a:pt x="2456028" y="2225955"/>
                </a:cubicBezTo>
                <a:cubicBezTo>
                  <a:pt x="2192422" y="2399851"/>
                  <a:pt x="2004893" y="2209395"/>
                  <a:pt x="2026974" y="2018938"/>
                </a:cubicBezTo>
                <a:cubicBezTo>
                  <a:pt x="2072519" y="1810540"/>
                  <a:pt x="2086043" y="1754994"/>
                  <a:pt x="2135727" y="1554876"/>
                </a:cubicBezTo>
                <a:cubicBezTo>
                  <a:pt x="2195073" y="1382360"/>
                  <a:pt x="2084273" y="1259912"/>
                  <a:pt x="1915898" y="1219889"/>
                </a:cubicBezTo>
                <a:cubicBezTo>
                  <a:pt x="1750283" y="1186766"/>
                  <a:pt x="1626460" y="1331294"/>
                  <a:pt x="1589196" y="1434803"/>
                </a:cubicBezTo>
                <a:cubicBezTo>
                  <a:pt x="1499489" y="1732912"/>
                  <a:pt x="1614533" y="1824000"/>
                  <a:pt x="1574511" y="1939931"/>
                </a:cubicBezTo>
                <a:cubicBezTo>
                  <a:pt x="1332991" y="2671400"/>
                  <a:pt x="1220920" y="3468343"/>
                  <a:pt x="1339611" y="3487664"/>
                </a:cubicBezTo>
                <a:cubicBezTo>
                  <a:pt x="1434840" y="3497327"/>
                  <a:pt x="1730357" y="3129057"/>
                  <a:pt x="1887692" y="2422431"/>
                </a:cubicBezTo>
                <a:cubicBezTo>
                  <a:pt x="1985681" y="2531460"/>
                  <a:pt x="2093439" y="2747804"/>
                  <a:pt x="2336342" y="2720202"/>
                </a:cubicBezTo>
                <a:cubicBezTo>
                  <a:pt x="2693796" y="2666377"/>
                  <a:pt x="3092265" y="2401394"/>
                  <a:pt x="3176454" y="1627140"/>
                </a:cubicBezTo>
                <a:cubicBezTo>
                  <a:pt x="3254038" y="999456"/>
                  <a:pt x="2816023" y="430731"/>
                  <a:pt x="1979373" y="472350"/>
                </a:cubicBezTo>
                <a:close/>
                <a:moveTo>
                  <a:pt x="436907" y="0"/>
                </a:moveTo>
                <a:lnTo>
                  <a:pt x="3523533" y="0"/>
                </a:lnTo>
                <a:cubicBezTo>
                  <a:pt x="3764830" y="0"/>
                  <a:pt x="3960440" y="195610"/>
                  <a:pt x="3960440" y="436907"/>
                </a:cubicBezTo>
                <a:lnTo>
                  <a:pt x="3960440" y="3523093"/>
                </a:lnTo>
                <a:cubicBezTo>
                  <a:pt x="3960440" y="3764390"/>
                  <a:pt x="3764830" y="3960000"/>
                  <a:pt x="3523533" y="3960000"/>
                </a:cubicBezTo>
                <a:lnTo>
                  <a:pt x="436907" y="3960000"/>
                </a:lnTo>
                <a:cubicBezTo>
                  <a:pt x="195610" y="3960000"/>
                  <a:pt x="0" y="3764390"/>
                  <a:pt x="0" y="3523093"/>
                </a:cubicBezTo>
                <a:lnTo>
                  <a:pt x="0" y="436907"/>
                </a:lnTo>
                <a:cubicBezTo>
                  <a:pt x="0" y="195610"/>
                  <a:pt x="195610" y="0"/>
                  <a:pt x="436907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8" name="Rounded Rectangle 8">
            <a:extLst>
              <a:ext uri="{FF2B5EF4-FFF2-40B4-BE49-F238E27FC236}">
                <a16:creationId xmlns:a16="http://schemas.microsoft.com/office/drawing/2014/main" id="{CF999092-51D0-4040-A441-EE93FB3BE0AB}"/>
              </a:ext>
            </a:extLst>
          </p:cNvPr>
          <p:cNvSpPr/>
          <p:nvPr/>
        </p:nvSpPr>
        <p:spPr>
          <a:xfrm>
            <a:off x="4436267" y="5634756"/>
            <a:ext cx="519323" cy="519265"/>
          </a:xfrm>
          <a:custGeom>
            <a:avLst/>
            <a:gdLst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688485 w 3888432"/>
              <a:gd name="connsiteY5" fmla="*/ 147563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2688485 w 3888432"/>
              <a:gd name="connsiteY17" fmla="*/ 1475633 h 3960440"/>
              <a:gd name="connsiteX18" fmla="*/ 878058 w 3888432"/>
              <a:gd name="connsiteY18" fmla="*/ 648072 h 3960440"/>
              <a:gd name="connsiteX19" fmla="*/ 554477 w 3888432"/>
              <a:gd name="connsiteY19" fmla="*/ 971653 h 3960440"/>
              <a:gd name="connsiteX20" fmla="*/ 878058 w 3888432"/>
              <a:gd name="connsiteY20" fmla="*/ 1295234 h 3960440"/>
              <a:gd name="connsiteX21" fmla="*/ 1201639 w 3888432"/>
              <a:gd name="connsiteY21" fmla="*/ 971653 h 3960440"/>
              <a:gd name="connsiteX22" fmla="*/ 878058 w 3888432"/>
              <a:gd name="connsiteY22" fmla="*/ 648072 h 3960440"/>
              <a:gd name="connsiteX23" fmla="*/ 333511 w 3888432"/>
              <a:gd name="connsiteY23" fmla="*/ 0 h 3960440"/>
              <a:gd name="connsiteX24" fmla="*/ 3554921 w 3888432"/>
              <a:gd name="connsiteY24" fmla="*/ 0 h 3960440"/>
              <a:gd name="connsiteX25" fmla="*/ 3888432 w 3888432"/>
              <a:gd name="connsiteY25" fmla="*/ 333511 h 3960440"/>
              <a:gd name="connsiteX26" fmla="*/ 3888432 w 3888432"/>
              <a:gd name="connsiteY26" fmla="*/ 3626929 h 3960440"/>
              <a:gd name="connsiteX27" fmla="*/ 3554921 w 3888432"/>
              <a:gd name="connsiteY27" fmla="*/ 3960440 h 3960440"/>
              <a:gd name="connsiteX28" fmla="*/ 333511 w 3888432"/>
              <a:gd name="connsiteY28" fmla="*/ 3960440 h 3960440"/>
              <a:gd name="connsiteX29" fmla="*/ 0 w 3888432"/>
              <a:gd name="connsiteY29" fmla="*/ 3626929 h 3960440"/>
              <a:gd name="connsiteX30" fmla="*/ 0 w 3888432"/>
              <a:gd name="connsiteY30" fmla="*/ 333511 h 3960440"/>
              <a:gd name="connsiteX31" fmla="*/ 333511 w 3888432"/>
              <a:gd name="connsiteY31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888432" h="3960440">
                <a:moveTo>
                  <a:pt x="554477" y="1512168"/>
                </a:moveTo>
                <a:lnTo>
                  <a:pt x="554477" y="3312368"/>
                </a:lnTo>
                <a:lnTo>
                  <a:pt x="1201638" y="3312368"/>
                </a:lnTo>
                <a:lnTo>
                  <a:pt x="1201638" y="1512168"/>
                </a:lnTo>
                <a:lnTo>
                  <a:pt x="554477" y="1512168"/>
                </a:lnTo>
                <a:close/>
                <a:moveTo>
                  <a:pt x="2840340" y="1479943"/>
                </a:moveTo>
                <a:cubicBezTo>
                  <a:pt x="2293254" y="1484797"/>
                  <a:pt x="2254084" y="1780470"/>
                  <a:pt x="2136833" y="1785510"/>
                </a:cubicBezTo>
                <a:lnTo>
                  <a:pt x="2136833" y="1510185"/>
                </a:lnTo>
                <a:lnTo>
                  <a:pt x="1489672" y="1510185"/>
                </a:lnTo>
                <a:lnTo>
                  <a:pt x="1489672" y="3310385"/>
                </a:lnTo>
                <a:lnTo>
                  <a:pt x="2136833" y="3310385"/>
                </a:lnTo>
                <a:cubicBezTo>
                  <a:pt x="2140283" y="2925445"/>
                  <a:pt x="2133383" y="2560917"/>
                  <a:pt x="2147184" y="2155564"/>
                </a:cubicBezTo>
                <a:cubicBezTo>
                  <a:pt x="2187272" y="1842063"/>
                  <a:pt x="2668986" y="1938990"/>
                  <a:pt x="2673919" y="2138897"/>
                </a:cubicBezTo>
                <a:lnTo>
                  <a:pt x="2679688" y="3312366"/>
                </a:lnTo>
                <a:lnTo>
                  <a:pt x="3326849" y="3312366"/>
                </a:lnTo>
                <a:cubicBezTo>
                  <a:pt x="3329155" y="2917782"/>
                  <a:pt x="3331462" y="2523197"/>
                  <a:pt x="3333768" y="2128613"/>
                </a:cubicBezTo>
                <a:cubicBezTo>
                  <a:pt x="3339026" y="1942962"/>
                  <a:pt x="3184753" y="1475890"/>
                  <a:pt x="2840340" y="1479943"/>
                </a:cubicBezTo>
                <a:close/>
                <a:moveTo>
                  <a:pt x="878058" y="648072"/>
                </a:moveTo>
                <a:cubicBezTo>
                  <a:pt x="699349" y="648072"/>
                  <a:pt x="554477" y="792944"/>
                  <a:pt x="554477" y="971653"/>
                </a:cubicBezTo>
                <a:cubicBezTo>
                  <a:pt x="554477" y="1150362"/>
                  <a:pt x="699349" y="1295234"/>
                  <a:pt x="878058" y="1295234"/>
                </a:cubicBezTo>
                <a:cubicBezTo>
                  <a:pt x="1056767" y="1295234"/>
                  <a:pt x="1201639" y="1150362"/>
                  <a:pt x="1201639" y="971653"/>
                </a:cubicBezTo>
                <a:cubicBezTo>
                  <a:pt x="1201639" y="792944"/>
                  <a:pt x="1056767" y="648072"/>
                  <a:pt x="878058" y="648072"/>
                </a:cubicBezTo>
                <a:close/>
                <a:moveTo>
                  <a:pt x="333511" y="0"/>
                </a:moveTo>
                <a:lnTo>
                  <a:pt x="3554921" y="0"/>
                </a:lnTo>
                <a:cubicBezTo>
                  <a:pt x="3739114" y="0"/>
                  <a:pt x="3888432" y="149318"/>
                  <a:pt x="3888432" y="333511"/>
                </a:cubicBezTo>
                <a:lnTo>
                  <a:pt x="3888432" y="3626929"/>
                </a:lnTo>
                <a:cubicBezTo>
                  <a:pt x="3888432" y="3811122"/>
                  <a:pt x="3739114" y="3960440"/>
                  <a:pt x="3554921" y="3960440"/>
                </a:cubicBezTo>
                <a:lnTo>
                  <a:pt x="333511" y="3960440"/>
                </a:lnTo>
                <a:cubicBezTo>
                  <a:pt x="149318" y="3960440"/>
                  <a:pt x="0" y="3811122"/>
                  <a:pt x="0" y="3626929"/>
                </a:cubicBezTo>
                <a:lnTo>
                  <a:pt x="0" y="333511"/>
                </a:lnTo>
                <a:cubicBezTo>
                  <a:pt x="0" y="149318"/>
                  <a:pt x="149318" y="0"/>
                  <a:pt x="33351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9" name="Rounded Rectangle 2">
            <a:extLst>
              <a:ext uri="{FF2B5EF4-FFF2-40B4-BE49-F238E27FC236}">
                <a16:creationId xmlns:a16="http://schemas.microsoft.com/office/drawing/2014/main" id="{5394194E-40CF-4800-82F4-DA12261F9012}"/>
              </a:ext>
            </a:extLst>
          </p:cNvPr>
          <p:cNvSpPr/>
          <p:nvPr/>
        </p:nvSpPr>
        <p:spPr>
          <a:xfrm>
            <a:off x="6971252" y="5634756"/>
            <a:ext cx="519265" cy="519265"/>
          </a:xfrm>
          <a:custGeom>
            <a:avLst/>
            <a:gdLst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55131 w 3960000"/>
              <a:gd name="connsiteY2" fmla="*/ 1419362 h 3960000"/>
              <a:gd name="connsiteX3" fmla="*/ 3160999 w 3960000"/>
              <a:gd name="connsiteY3" fmla="*/ 1374274 h 3960000"/>
              <a:gd name="connsiteX4" fmla="*/ 2538382 w 3960000"/>
              <a:gd name="connsiteY4" fmla="*/ 802616 h 3960000"/>
              <a:gd name="connsiteX5" fmla="*/ 1921633 w 3960000"/>
              <a:gd name="connsiteY5" fmla="*/ 1419365 h 3960000"/>
              <a:gd name="connsiteX6" fmla="*/ 1942445 w 3960000"/>
              <a:gd name="connsiteY6" fmla="*/ 1570340 h 3960000"/>
              <a:gd name="connsiteX7" fmla="*/ 752016 w 3960000"/>
              <a:gd name="connsiteY7" fmla="*/ 931012 h 3960000"/>
              <a:gd name="connsiteX8" fmla="*/ 934030 w 3960000"/>
              <a:gd name="connsiteY8" fmla="*/ 1745738 h 3960000"/>
              <a:gd name="connsiteX9" fmla="*/ 665343 w 3960000"/>
              <a:gd name="connsiteY9" fmla="*/ 1650397 h 3960000"/>
              <a:gd name="connsiteX10" fmla="*/ 1111709 w 3960000"/>
              <a:gd name="connsiteY10" fmla="*/ 2257108 h 3960000"/>
              <a:gd name="connsiteX11" fmla="*/ 856023 w 3960000"/>
              <a:gd name="connsiteY11" fmla="*/ 2244108 h 3960000"/>
              <a:gd name="connsiteX12" fmla="*/ 1402064 w 3960000"/>
              <a:gd name="connsiteY12" fmla="*/ 2660137 h 3960000"/>
              <a:gd name="connsiteX13" fmla="*/ 552668 w 3960000"/>
              <a:gd name="connsiteY13" fmla="*/ 2902822 h 3960000"/>
              <a:gd name="connsiteX14" fmla="*/ 1978439 w 3960000"/>
              <a:gd name="connsiteY14" fmla="*/ 3093502 h 3960000"/>
              <a:gd name="connsiteX15" fmla="*/ 3053184 w 3960000"/>
              <a:gd name="connsiteY15" fmla="*/ 2031759 h 3960000"/>
              <a:gd name="connsiteX16" fmla="*/ 3155131 w 3960000"/>
              <a:gd name="connsiteY16" fmla="*/ 1419365 h 3960000"/>
              <a:gd name="connsiteX17" fmla="*/ 3207849 w 3960000"/>
              <a:gd name="connsiteY17" fmla="*/ 1493166 h 3960000"/>
              <a:gd name="connsiteX18" fmla="*/ 3407333 w 3960000"/>
              <a:gd name="connsiteY18" fmla="*/ 1117847 h 3960000"/>
              <a:gd name="connsiteX19" fmla="*/ 3108461 w 3960000"/>
              <a:gd name="connsiteY19" fmla="*/ 1185086 h 3960000"/>
              <a:gd name="connsiteX20" fmla="*/ 3334650 w 3960000"/>
              <a:gd name="connsiteY20" fmla="*/ 883134 h 3960000"/>
              <a:gd name="connsiteX21" fmla="*/ 2995677 w 3960000"/>
              <a:gd name="connsiteY21" fmla="*/ 1008938 h 3960000"/>
              <a:gd name="connsiteX22" fmla="*/ 2538382 w 3960000"/>
              <a:gd name="connsiteY22" fmla="*/ 802616 h 3960000"/>
              <a:gd name="connsiteX23" fmla="*/ 308009 w 3960000"/>
              <a:gd name="connsiteY23" fmla="*/ 0 h 3960000"/>
              <a:gd name="connsiteX24" fmla="*/ 3651991 w 3960000"/>
              <a:gd name="connsiteY24" fmla="*/ 0 h 3960000"/>
              <a:gd name="connsiteX25" fmla="*/ 3960000 w 3960000"/>
              <a:gd name="connsiteY25" fmla="*/ 308009 h 3960000"/>
              <a:gd name="connsiteX26" fmla="*/ 3960000 w 3960000"/>
              <a:gd name="connsiteY26" fmla="*/ 3651991 h 3960000"/>
              <a:gd name="connsiteX27" fmla="*/ 3651991 w 3960000"/>
              <a:gd name="connsiteY27" fmla="*/ 3960000 h 3960000"/>
              <a:gd name="connsiteX28" fmla="*/ 308009 w 3960000"/>
              <a:gd name="connsiteY28" fmla="*/ 3960000 h 3960000"/>
              <a:gd name="connsiteX29" fmla="*/ 0 w 3960000"/>
              <a:gd name="connsiteY29" fmla="*/ 3651991 h 3960000"/>
              <a:gd name="connsiteX30" fmla="*/ 0 w 3960000"/>
              <a:gd name="connsiteY30" fmla="*/ 308009 h 3960000"/>
              <a:gd name="connsiteX31" fmla="*/ 308009 w 3960000"/>
              <a:gd name="connsiteY31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55131 w 3960000"/>
              <a:gd name="connsiteY2" fmla="*/ 1419362 h 3960000"/>
              <a:gd name="connsiteX3" fmla="*/ 3160999 w 3960000"/>
              <a:gd name="connsiteY3" fmla="*/ 1374274 h 3960000"/>
              <a:gd name="connsiteX4" fmla="*/ 2538382 w 3960000"/>
              <a:gd name="connsiteY4" fmla="*/ 802616 h 3960000"/>
              <a:gd name="connsiteX5" fmla="*/ 1921633 w 3960000"/>
              <a:gd name="connsiteY5" fmla="*/ 1419365 h 3960000"/>
              <a:gd name="connsiteX6" fmla="*/ 1942445 w 3960000"/>
              <a:gd name="connsiteY6" fmla="*/ 1570340 h 3960000"/>
              <a:gd name="connsiteX7" fmla="*/ 752016 w 3960000"/>
              <a:gd name="connsiteY7" fmla="*/ 931012 h 3960000"/>
              <a:gd name="connsiteX8" fmla="*/ 934030 w 3960000"/>
              <a:gd name="connsiteY8" fmla="*/ 1745738 h 3960000"/>
              <a:gd name="connsiteX9" fmla="*/ 665343 w 3960000"/>
              <a:gd name="connsiteY9" fmla="*/ 1650397 h 3960000"/>
              <a:gd name="connsiteX10" fmla="*/ 1111709 w 3960000"/>
              <a:gd name="connsiteY10" fmla="*/ 2257108 h 3960000"/>
              <a:gd name="connsiteX11" fmla="*/ 856023 w 3960000"/>
              <a:gd name="connsiteY11" fmla="*/ 2244108 h 3960000"/>
              <a:gd name="connsiteX12" fmla="*/ 1402064 w 3960000"/>
              <a:gd name="connsiteY12" fmla="*/ 2660137 h 3960000"/>
              <a:gd name="connsiteX13" fmla="*/ 552668 w 3960000"/>
              <a:gd name="connsiteY13" fmla="*/ 2902822 h 3960000"/>
              <a:gd name="connsiteX14" fmla="*/ 1978439 w 3960000"/>
              <a:gd name="connsiteY14" fmla="*/ 3093502 h 3960000"/>
              <a:gd name="connsiteX15" fmla="*/ 3053184 w 3960000"/>
              <a:gd name="connsiteY15" fmla="*/ 2031759 h 3960000"/>
              <a:gd name="connsiteX16" fmla="*/ 3207849 w 3960000"/>
              <a:gd name="connsiteY16" fmla="*/ 1493166 h 3960000"/>
              <a:gd name="connsiteX17" fmla="*/ 3407333 w 3960000"/>
              <a:gd name="connsiteY17" fmla="*/ 1117847 h 3960000"/>
              <a:gd name="connsiteX18" fmla="*/ 3108461 w 3960000"/>
              <a:gd name="connsiteY18" fmla="*/ 1185086 h 3960000"/>
              <a:gd name="connsiteX19" fmla="*/ 3334650 w 3960000"/>
              <a:gd name="connsiteY19" fmla="*/ 883134 h 3960000"/>
              <a:gd name="connsiteX20" fmla="*/ 2995677 w 3960000"/>
              <a:gd name="connsiteY20" fmla="*/ 1008938 h 3960000"/>
              <a:gd name="connsiteX21" fmla="*/ 2538382 w 3960000"/>
              <a:gd name="connsiteY21" fmla="*/ 802616 h 3960000"/>
              <a:gd name="connsiteX22" fmla="*/ 308009 w 3960000"/>
              <a:gd name="connsiteY22" fmla="*/ 0 h 3960000"/>
              <a:gd name="connsiteX23" fmla="*/ 3651991 w 3960000"/>
              <a:gd name="connsiteY23" fmla="*/ 0 h 3960000"/>
              <a:gd name="connsiteX24" fmla="*/ 3960000 w 3960000"/>
              <a:gd name="connsiteY24" fmla="*/ 308009 h 3960000"/>
              <a:gd name="connsiteX25" fmla="*/ 3960000 w 3960000"/>
              <a:gd name="connsiteY25" fmla="*/ 3651991 h 3960000"/>
              <a:gd name="connsiteX26" fmla="*/ 3651991 w 3960000"/>
              <a:gd name="connsiteY26" fmla="*/ 3960000 h 3960000"/>
              <a:gd name="connsiteX27" fmla="*/ 308009 w 3960000"/>
              <a:gd name="connsiteY27" fmla="*/ 3960000 h 3960000"/>
              <a:gd name="connsiteX28" fmla="*/ 0 w 3960000"/>
              <a:gd name="connsiteY28" fmla="*/ 3651991 h 3960000"/>
              <a:gd name="connsiteX29" fmla="*/ 0 w 3960000"/>
              <a:gd name="connsiteY29" fmla="*/ 308009 h 3960000"/>
              <a:gd name="connsiteX30" fmla="*/ 308009 w 3960000"/>
              <a:gd name="connsiteY30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07333 w 3960000"/>
              <a:gd name="connsiteY16" fmla="*/ 1117847 h 3960000"/>
              <a:gd name="connsiteX17" fmla="*/ 3108461 w 3960000"/>
              <a:gd name="connsiteY17" fmla="*/ 1185086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07333 w 3960000"/>
              <a:gd name="connsiteY16" fmla="*/ 1117847 h 3960000"/>
              <a:gd name="connsiteX17" fmla="*/ 3140091 w 3960000"/>
              <a:gd name="connsiteY17" fmla="*/ 1227260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34030 w 3960000"/>
              <a:gd name="connsiteY7" fmla="*/ 1745738 h 3960000"/>
              <a:gd name="connsiteX8" fmla="*/ 644257 w 3960000"/>
              <a:gd name="connsiteY8" fmla="*/ 1555506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56023 w 3960000"/>
              <a:gd name="connsiteY10" fmla="*/ 2244108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3960000" h="3960000">
                <a:moveTo>
                  <a:pt x="3160999" y="1374274"/>
                </a:moveTo>
                <a:lnTo>
                  <a:pt x="3155132" y="1419362"/>
                </a:lnTo>
                <a:lnTo>
                  <a:pt x="3160999" y="1374274"/>
                </a:lnTo>
                <a:close/>
                <a:moveTo>
                  <a:pt x="2496208" y="770986"/>
                </a:moveTo>
                <a:cubicBezTo>
                  <a:pt x="2113414" y="770986"/>
                  <a:pt x="1929581" y="1106902"/>
                  <a:pt x="1921633" y="1292845"/>
                </a:cubicBezTo>
                <a:cubicBezTo>
                  <a:pt x="1914712" y="1454769"/>
                  <a:pt x="1928136" y="1522392"/>
                  <a:pt x="1942445" y="1570340"/>
                </a:cubicBezTo>
                <a:cubicBezTo>
                  <a:pt x="1547199" y="1510736"/>
                  <a:pt x="1237189" y="1330681"/>
                  <a:pt x="815277" y="836121"/>
                </a:cubicBezTo>
                <a:cubicBezTo>
                  <a:pt x="618819" y="1229038"/>
                  <a:pt x="733086" y="1558961"/>
                  <a:pt x="965659" y="1735195"/>
                </a:cubicBezTo>
                <a:cubicBezTo>
                  <a:pt x="864541" y="1716416"/>
                  <a:pt x="662904" y="1695759"/>
                  <a:pt x="570453" y="1629310"/>
                </a:cubicBezTo>
                <a:cubicBezTo>
                  <a:pt x="597898" y="2016450"/>
                  <a:pt x="990931" y="2177657"/>
                  <a:pt x="1196057" y="2257108"/>
                </a:cubicBezTo>
                <a:cubicBezTo>
                  <a:pt x="1113718" y="2275887"/>
                  <a:pt x="943857" y="2321380"/>
                  <a:pt x="813848" y="2296824"/>
                </a:cubicBezTo>
                <a:cubicBezTo>
                  <a:pt x="926523" y="2634848"/>
                  <a:pt x="1326064" y="2611755"/>
                  <a:pt x="1486410" y="2607420"/>
                </a:cubicBezTo>
                <a:cubicBezTo>
                  <a:pt x="1297174" y="2749708"/>
                  <a:pt x="1000058" y="2795794"/>
                  <a:pt x="489408" y="2829018"/>
                </a:cubicBezTo>
                <a:cubicBezTo>
                  <a:pt x="914827" y="3139596"/>
                  <a:pt x="1734874" y="3242281"/>
                  <a:pt x="2062787" y="3146219"/>
                </a:cubicBezTo>
                <a:cubicBezTo>
                  <a:pt x="2763394" y="2903535"/>
                  <a:pt x="2915370" y="2621267"/>
                  <a:pt x="3074271" y="2105563"/>
                </a:cubicBezTo>
                <a:cubicBezTo>
                  <a:pt x="3173740" y="1733406"/>
                  <a:pt x="3145310" y="1648999"/>
                  <a:pt x="3207849" y="1493166"/>
                </a:cubicBezTo>
                <a:cubicBezTo>
                  <a:pt x="3270388" y="1337333"/>
                  <a:pt x="3414210" y="1276468"/>
                  <a:pt x="3449507" y="1170564"/>
                </a:cubicBezTo>
                <a:cubicBezTo>
                  <a:pt x="3349883" y="1192977"/>
                  <a:pt x="3252716" y="1239516"/>
                  <a:pt x="3140091" y="1227260"/>
                </a:cubicBezTo>
                <a:cubicBezTo>
                  <a:pt x="3219995" y="1183499"/>
                  <a:pt x="3274317" y="996523"/>
                  <a:pt x="3324107" y="851504"/>
                </a:cubicBezTo>
                <a:cubicBezTo>
                  <a:pt x="3215037" y="921165"/>
                  <a:pt x="3152155" y="998691"/>
                  <a:pt x="2995677" y="1008938"/>
                </a:cubicBezTo>
                <a:cubicBezTo>
                  <a:pt x="2884471" y="881691"/>
                  <a:pt x="2678487" y="770986"/>
                  <a:pt x="2496208" y="770986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00" name="Rounded Rectangle 3">
            <a:extLst>
              <a:ext uri="{FF2B5EF4-FFF2-40B4-BE49-F238E27FC236}">
                <a16:creationId xmlns:a16="http://schemas.microsoft.com/office/drawing/2014/main" id="{C2FE4DD9-BD0F-42FA-8558-1E2788EACC02}"/>
              </a:ext>
            </a:extLst>
          </p:cNvPr>
          <p:cNvSpPr>
            <a:spLocks noChangeAspect="1"/>
          </p:cNvSpPr>
          <p:nvPr/>
        </p:nvSpPr>
        <p:spPr>
          <a:xfrm>
            <a:off x="6121262" y="5634756"/>
            <a:ext cx="519265" cy="519265"/>
          </a:xfrm>
          <a:custGeom>
            <a:avLst/>
            <a:gdLst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59137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960000" h="3960000">
                <a:moveTo>
                  <a:pt x="2841893" y="181064"/>
                </a:moveTo>
                <a:cubicBezTo>
                  <a:pt x="2485731" y="190239"/>
                  <a:pt x="2106781" y="339266"/>
                  <a:pt x="2105790" y="859562"/>
                </a:cubicBezTo>
                <a:lnTo>
                  <a:pt x="2106860" y="863292"/>
                </a:lnTo>
                <a:lnTo>
                  <a:pt x="2106860" y="1248172"/>
                </a:lnTo>
                <a:lnTo>
                  <a:pt x="1691968" y="1248172"/>
                </a:lnTo>
                <a:lnTo>
                  <a:pt x="1691968" y="1824236"/>
                </a:lnTo>
                <a:lnTo>
                  <a:pt x="2106860" y="1824236"/>
                </a:lnTo>
                <a:lnTo>
                  <a:pt x="2106860" y="3779396"/>
                </a:lnTo>
                <a:lnTo>
                  <a:pt x="2754932" y="3779396"/>
                </a:lnTo>
                <a:lnTo>
                  <a:pt x="2754932" y="1824236"/>
                </a:lnTo>
                <a:lnTo>
                  <a:pt x="3305869" y="1813665"/>
                </a:lnTo>
                <a:lnTo>
                  <a:pt x="3348152" y="1248172"/>
                </a:lnTo>
                <a:lnTo>
                  <a:pt x="2754932" y="1248172"/>
                </a:lnTo>
                <a:lnTo>
                  <a:pt x="2754932" y="907124"/>
                </a:lnTo>
                <a:cubicBezTo>
                  <a:pt x="2746287" y="682909"/>
                  <a:pt x="3126764" y="685506"/>
                  <a:pt x="3369037" y="704441"/>
                </a:cubicBezTo>
                <a:cubicBezTo>
                  <a:pt x="3391941" y="556446"/>
                  <a:pt x="3409927" y="381656"/>
                  <a:pt x="3410216" y="195189"/>
                </a:cubicBezTo>
                <a:cubicBezTo>
                  <a:pt x="3239930" y="163882"/>
                  <a:pt x="3118909" y="173928"/>
                  <a:pt x="2841893" y="181064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01" name="Rounded Rectangle 10">
            <a:extLst>
              <a:ext uri="{FF2B5EF4-FFF2-40B4-BE49-F238E27FC236}">
                <a16:creationId xmlns:a16="http://schemas.microsoft.com/office/drawing/2014/main" id="{798E328E-1056-4BD6-8D0A-FEC675AE63E6}"/>
              </a:ext>
            </a:extLst>
          </p:cNvPr>
          <p:cNvSpPr>
            <a:spLocks noChangeAspect="1"/>
          </p:cNvSpPr>
          <p:nvPr/>
        </p:nvSpPr>
        <p:spPr>
          <a:xfrm>
            <a:off x="7836637" y="5624208"/>
            <a:ext cx="521115" cy="529812"/>
          </a:xfrm>
          <a:custGeom>
            <a:avLst/>
            <a:gdLst/>
            <a:ahLst/>
            <a:cxnLst/>
            <a:rect l="l" t="t" r="r" b="b"/>
            <a:pathLst>
              <a:path w="3186824" h="3240000">
                <a:moveTo>
                  <a:pt x="2141174" y="1384899"/>
                </a:moveTo>
                <a:lnTo>
                  <a:pt x="2141174" y="1528887"/>
                </a:lnTo>
                <a:lnTo>
                  <a:pt x="1997174" y="1528887"/>
                </a:lnTo>
                <a:lnTo>
                  <a:pt x="1997174" y="1744911"/>
                </a:lnTo>
                <a:lnTo>
                  <a:pt x="2141174" y="1744911"/>
                </a:lnTo>
                <a:lnTo>
                  <a:pt x="2141174" y="1888899"/>
                </a:lnTo>
                <a:lnTo>
                  <a:pt x="2357174" y="1888899"/>
                </a:lnTo>
                <a:lnTo>
                  <a:pt x="2357174" y="1744911"/>
                </a:lnTo>
                <a:lnTo>
                  <a:pt x="2501174" y="1744911"/>
                </a:lnTo>
                <a:lnTo>
                  <a:pt x="2501174" y="1528887"/>
                </a:lnTo>
                <a:lnTo>
                  <a:pt x="2357174" y="1528887"/>
                </a:lnTo>
                <a:lnTo>
                  <a:pt x="2357174" y="1384899"/>
                </a:lnTo>
                <a:close/>
                <a:moveTo>
                  <a:pt x="1286582" y="1008157"/>
                </a:moveTo>
                <a:cubicBezTo>
                  <a:pt x="1148208" y="1006486"/>
                  <a:pt x="1009270" y="1051569"/>
                  <a:pt x="894997" y="1143711"/>
                </a:cubicBezTo>
                <a:cubicBezTo>
                  <a:pt x="666451" y="1327995"/>
                  <a:pt x="600947" y="1648602"/>
                  <a:pt x="738892" y="1907765"/>
                </a:cubicBezTo>
                <a:cubicBezTo>
                  <a:pt x="876837" y="2166928"/>
                  <a:pt x="1179371" y="2291639"/>
                  <a:pt x="1459875" y="2204971"/>
                </a:cubicBezTo>
                <a:cubicBezTo>
                  <a:pt x="1676459" y="2138053"/>
                  <a:pt x="1832801" y="1959669"/>
                  <a:pt x="1876637" y="1747242"/>
                </a:cubicBezTo>
                <a:lnTo>
                  <a:pt x="1879565" y="1747242"/>
                </a:lnTo>
                <a:lnTo>
                  <a:pt x="1879565" y="1728291"/>
                </a:lnTo>
                <a:cubicBezTo>
                  <a:pt x="1891883" y="1671800"/>
                  <a:pt x="1894168" y="1612713"/>
                  <a:pt x="1887545" y="1552862"/>
                </a:cubicBezTo>
                <a:lnTo>
                  <a:pt x="1879565" y="1553745"/>
                </a:lnTo>
                <a:lnTo>
                  <a:pt x="1879565" y="1531218"/>
                </a:lnTo>
                <a:lnTo>
                  <a:pt x="1231565" y="1531218"/>
                </a:lnTo>
                <a:lnTo>
                  <a:pt x="1231565" y="1747242"/>
                </a:lnTo>
                <a:lnTo>
                  <a:pt x="1565835" y="1747242"/>
                </a:lnTo>
                <a:cubicBezTo>
                  <a:pt x="1530201" y="1827940"/>
                  <a:pt x="1460959" y="1892348"/>
                  <a:pt x="1371795" y="1919897"/>
                </a:cubicBezTo>
                <a:cubicBezTo>
                  <a:pt x="1228031" y="1964316"/>
                  <a:pt x="1072976" y="1900399"/>
                  <a:pt x="1002277" y="1767573"/>
                </a:cubicBezTo>
                <a:cubicBezTo>
                  <a:pt x="931578" y="1634747"/>
                  <a:pt x="965150" y="1470429"/>
                  <a:pt x="1082284" y="1375980"/>
                </a:cubicBezTo>
                <a:cubicBezTo>
                  <a:pt x="1199418" y="1281531"/>
                  <a:pt x="1367118" y="1283556"/>
                  <a:pt x="1481937" y="1380807"/>
                </a:cubicBezTo>
                <a:lnTo>
                  <a:pt x="1674778" y="1153129"/>
                </a:lnTo>
                <a:cubicBezTo>
                  <a:pt x="1562764" y="1058254"/>
                  <a:pt x="1424955" y="1009828"/>
                  <a:pt x="1286582" y="1008157"/>
                </a:cubicBezTo>
                <a:close/>
                <a:moveTo>
                  <a:pt x="293028" y="0"/>
                </a:moveTo>
                <a:lnTo>
                  <a:pt x="2893796" y="0"/>
                </a:lnTo>
                <a:cubicBezTo>
                  <a:pt x="3055631" y="0"/>
                  <a:pt x="3186824" y="131193"/>
                  <a:pt x="3186824" y="293028"/>
                </a:cubicBezTo>
                <a:lnTo>
                  <a:pt x="3186824" y="2946972"/>
                </a:lnTo>
                <a:cubicBezTo>
                  <a:pt x="3186824" y="3108807"/>
                  <a:pt x="3055631" y="3240000"/>
                  <a:pt x="2893796" y="3240000"/>
                </a:cubicBezTo>
                <a:lnTo>
                  <a:pt x="293028" y="3240000"/>
                </a:lnTo>
                <a:cubicBezTo>
                  <a:pt x="131193" y="3240000"/>
                  <a:pt x="0" y="3108807"/>
                  <a:pt x="0" y="2946972"/>
                </a:cubicBezTo>
                <a:lnTo>
                  <a:pt x="0" y="293028"/>
                </a:lnTo>
                <a:cubicBezTo>
                  <a:pt x="0" y="131193"/>
                  <a:pt x="131193" y="0"/>
                  <a:pt x="29302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02" name="Block Arc 6">
            <a:extLst>
              <a:ext uri="{FF2B5EF4-FFF2-40B4-BE49-F238E27FC236}">
                <a16:creationId xmlns:a16="http://schemas.microsoft.com/office/drawing/2014/main" id="{62965521-2EFF-4BE9-866C-3D9369FA5C74}"/>
              </a:ext>
            </a:extLst>
          </p:cNvPr>
          <p:cNvSpPr/>
          <p:nvPr/>
        </p:nvSpPr>
        <p:spPr>
          <a:xfrm>
            <a:off x="8626102" y="5660698"/>
            <a:ext cx="488516" cy="493322"/>
          </a:xfrm>
          <a:custGeom>
            <a:avLst/>
            <a:gdLst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734726 w 3221102"/>
              <a:gd name="connsiteY22" fmla="*/ 869255 h 3221116"/>
              <a:gd name="connsiteX23" fmla="*/ 1956122 w 3221102"/>
              <a:gd name="connsiteY23" fmla="*/ 1110076 h 3221116"/>
              <a:gd name="connsiteX24" fmla="*/ 1973374 w 3221102"/>
              <a:gd name="connsiteY24" fmla="*/ 875315 h 3221116"/>
              <a:gd name="connsiteX25" fmla="*/ 2333414 w 3221102"/>
              <a:gd name="connsiteY25" fmla="*/ 875315 h 3221116"/>
              <a:gd name="connsiteX26" fmla="*/ 2324788 w 3221102"/>
              <a:gd name="connsiteY26" fmla="*/ 2054049 h 3221116"/>
              <a:gd name="connsiteX27" fmla="*/ 2661746 w 3221102"/>
              <a:gd name="connsiteY27" fmla="*/ 2179658 h 3221116"/>
              <a:gd name="connsiteX28" fmla="*/ 2691046 w 3221102"/>
              <a:gd name="connsiteY28" fmla="*/ 2188689 h 3221116"/>
              <a:gd name="connsiteX29" fmla="*/ 2667011 w 3221102"/>
              <a:gd name="connsiteY29" fmla="*/ 2175828 h 3221116"/>
              <a:gd name="connsiteX30" fmla="*/ 2332141 w 3221102"/>
              <a:gd name="connsiteY30" fmla="*/ 653899 h 3221116"/>
              <a:gd name="connsiteX31" fmla="*/ 776764 w 3221102"/>
              <a:gd name="connsiteY31" fmla="*/ 749845 h 3221116"/>
              <a:gd name="connsiteX32" fmla="*/ 631487 w 3221102"/>
              <a:gd name="connsiteY32" fmla="*/ 2301392 h 3221116"/>
              <a:gd name="connsiteX33" fmla="*/ 2142017 w 3221102"/>
              <a:gd name="connsiteY33" fmla="*/ 2684410 h 3221116"/>
              <a:gd name="connsiteX34" fmla="*/ 2324866 w 3221102"/>
              <a:gd name="connsiteY34" fmla="*/ 3053856 h 3221116"/>
              <a:gd name="connsiteX35" fmla="*/ 294693 w 3221102"/>
              <a:gd name="connsiteY35" fmla="*/ 2539075 h 3221116"/>
              <a:gd name="connsiteX36" fmla="*/ 489947 w 3221102"/>
              <a:gd name="connsiteY36" fmla="*/ 453774 h 3221116"/>
              <a:gd name="connsiteX37" fmla="*/ 1651152 w 3221102"/>
              <a:gd name="connsiteY37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734726 w 3221102"/>
              <a:gd name="connsiteY22" fmla="*/ 869255 h 3221116"/>
              <a:gd name="connsiteX23" fmla="*/ 1956122 w 3221102"/>
              <a:gd name="connsiteY23" fmla="*/ 1110076 h 3221116"/>
              <a:gd name="connsiteX24" fmla="*/ 1973374 w 3221102"/>
              <a:gd name="connsiteY24" fmla="*/ 875315 h 3221116"/>
              <a:gd name="connsiteX25" fmla="*/ 2333414 w 3221102"/>
              <a:gd name="connsiteY25" fmla="*/ 875315 h 3221116"/>
              <a:gd name="connsiteX26" fmla="*/ 2324788 w 3221102"/>
              <a:gd name="connsiteY26" fmla="*/ 2054049 h 3221116"/>
              <a:gd name="connsiteX27" fmla="*/ 2661746 w 3221102"/>
              <a:gd name="connsiteY27" fmla="*/ 2179658 h 3221116"/>
              <a:gd name="connsiteX28" fmla="*/ 2691046 w 3221102"/>
              <a:gd name="connsiteY28" fmla="*/ 2188689 h 3221116"/>
              <a:gd name="connsiteX29" fmla="*/ 2667011 w 3221102"/>
              <a:gd name="connsiteY29" fmla="*/ 2175828 h 3221116"/>
              <a:gd name="connsiteX30" fmla="*/ 2332141 w 3221102"/>
              <a:gd name="connsiteY30" fmla="*/ 653899 h 3221116"/>
              <a:gd name="connsiteX31" fmla="*/ 776764 w 3221102"/>
              <a:gd name="connsiteY31" fmla="*/ 749845 h 3221116"/>
              <a:gd name="connsiteX32" fmla="*/ 631487 w 3221102"/>
              <a:gd name="connsiteY32" fmla="*/ 2301392 h 3221116"/>
              <a:gd name="connsiteX33" fmla="*/ 2142017 w 3221102"/>
              <a:gd name="connsiteY33" fmla="*/ 2684410 h 3221116"/>
              <a:gd name="connsiteX34" fmla="*/ 2324866 w 3221102"/>
              <a:gd name="connsiteY34" fmla="*/ 3053856 h 3221116"/>
              <a:gd name="connsiteX35" fmla="*/ 294693 w 3221102"/>
              <a:gd name="connsiteY35" fmla="*/ 2539075 h 3221116"/>
              <a:gd name="connsiteX36" fmla="*/ 489947 w 3221102"/>
              <a:gd name="connsiteY36" fmla="*/ 453774 h 3221116"/>
              <a:gd name="connsiteX37" fmla="*/ 1651152 w 3221102"/>
              <a:gd name="connsiteY37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151233"/>
              <a:gd name="connsiteY0" fmla="*/ 2175617 h 3221116"/>
              <a:gd name="connsiteX1" fmla="*/ 2658205 w 3151233"/>
              <a:gd name="connsiteY1" fmla="*/ 2178566 h 3221116"/>
              <a:gd name="connsiteX2" fmla="*/ 2664630 w 3151233"/>
              <a:gd name="connsiteY2" fmla="*/ 2175617 h 3221116"/>
              <a:gd name="connsiteX3" fmla="*/ 1477043 w 3151233"/>
              <a:gd name="connsiteY3" fmla="*/ 1144372 h 3221116"/>
              <a:gd name="connsiteX4" fmla="*/ 1409070 w 3151233"/>
              <a:gd name="connsiteY4" fmla="*/ 1159393 h 3221116"/>
              <a:gd name="connsiteX5" fmla="*/ 1152384 w 3151233"/>
              <a:gd name="connsiteY5" fmla="*/ 1703728 h 3221116"/>
              <a:gd name="connsiteX6" fmla="*/ 1514013 w 3151233"/>
              <a:gd name="connsiteY6" fmla="*/ 2152290 h 3221116"/>
              <a:gd name="connsiteX7" fmla="*/ 1850815 w 3151233"/>
              <a:gd name="connsiteY7" fmla="*/ 1654259 h 3221116"/>
              <a:gd name="connsiteX8" fmla="*/ 1830467 w 3151233"/>
              <a:gd name="connsiteY8" fmla="*/ 1515986 h 3221116"/>
              <a:gd name="connsiteX9" fmla="*/ 1477043 w 3151233"/>
              <a:gd name="connsiteY9" fmla="*/ 1144372 h 3221116"/>
              <a:gd name="connsiteX10" fmla="*/ 1651152 w 3151233"/>
              <a:gd name="connsiteY10" fmla="*/ 501 h 3221116"/>
              <a:gd name="connsiteX11" fmla="*/ 2580395 w 3151233"/>
              <a:gd name="connsiteY11" fmla="*/ 324821 h 3221116"/>
              <a:gd name="connsiteX12" fmla="*/ 3030464 w 3151233"/>
              <a:gd name="connsiteY12" fmla="*/ 2249544 h 3221116"/>
              <a:gd name="connsiteX13" fmla="*/ 2585849 w 3151233"/>
              <a:gd name="connsiteY13" fmla="*/ 2588887 h 3221116"/>
              <a:gd name="connsiteX14" fmla="*/ 1973374 w 3151233"/>
              <a:gd name="connsiteY14" fmla="*/ 2195096 h 3221116"/>
              <a:gd name="connsiteX15" fmla="*/ 1390827 w 3151233"/>
              <a:gd name="connsiteY15" fmla="*/ 2527630 h 3221116"/>
              <a:gd name="connsiteX16" fmla="*/ 783896 w 3151233"/>
              <a:gd name="connsiteY16" fmla="*/ 1665044 h 3221116"/>
              <a:gd name="connsiteX17" fmla="*/ 1268509 w 3151233"/>
              <a:gd name="connsiteY17" fmla="*/ 819983 h 3221116"/>
              <a:gd name="connsiteX18" fmla="*/ 1328805 w 3151233"/>
              <a:gd name="connsiteY18" fmla="*/ 807930 h 3221116"/>
              <a:gd name="connsiteX19" fmla="*/ 1390827 w 3151233"/>
              <a:gd name="connsiteY19" fmla="*/ 802457 h 3221116"/>
              <a:gd name="connsiteX20" fmla="*/ 1462242 w 3151233"/>
              <a:gd name="connsiteY20" fmla="*/ 801708 h 3221116"/>
              <a:gd name="connsiteX21" fmla="*/ 1956122 w 3151233"/>
              <a:gd name="connsiteY21" fmla="*/ 1110076 h 3221116"/>
              <a:gd name="connsiteX22" fmla="*/ 1973374 w 3151233"/>
              <a:gd name="connsiteY22" fmla="*/ 875315 h 3221116"/>
              <a:gd name="connsiteX23" fmla="*/ 2333414 w 3151233"/>
              <a:gd name="connsiteY23" fmla="*/ 875315 h 3221116"/>
              <a:gd name="connsiteX24" fmla="*/ 2324788 w 3151233"/>
              <a:gd name="connsiteY24" fmla="*/ 2054049 h 3221116"/>
              <a:gd name="connsiteX25" fmla="*/ 2661746 w 3151233"/>
              <a:gd name="connsiteY25" fmla="*/ 2179658 h 3221116"/>
              <a:gd name="connsiteX26" fmla="*/ 2691046 w 3151233"/>
              <a:gd name="connsiteY26" fmla="*/ 2188689 h 3221116"/>
              <a:gd name="connsiteX27" fmla="*/ 2667011 w 3151233"/>
              <a:gd name="connsiteY27" fmla="*/ 2175828 h 3221116"/>
              <a:gd name="connsiteX28" fmla="*/ 2332141 w 3151233"/>
              <a:gd name="connsiteY28" fmla="*/ 653899 h 3221116"/>
              <a:gd name="connsiteX29" fmla="*/ 776764 w 3151233"/>
              <a:gd name="connsiteY29" fmla="*/ 749845 h 3221116"/>
              <a:gd name="connsiteX30" fmla="*/ 631487 w 3151233"/>
              <a:gd name="connsiteY30" fmla="*/ 2301392 h 3221116"/>
              <a:gd name="connsiteX31" fmla="*/ 2142017 w 3151233"/>
              <a:gd name="connsiteY31" fmla="*/ 2684410 h 3221116"/>
              <a:gd name="connsiteX32" fmla="*/ 2324866 w 3151233"/>
              <a:gd name="connsiteY32" fmla="*/ 3053856 h 3221116"/>
              <a:gd name="connsiteX33" fmla="*/ 294693 w 3151233"/>
              <a:gd name="connsiteY33" fmla="*/ 2539075 h 3221116"/>
              <a:gd name="connsiteX34" fmla="*/ 489947 w 3151233"/>
              <a:gd name="connsiteY34" fmla="*/ 453774 h 3221116"/>
              <a:gd name="connsiteX35" fmla="*/ 1651152 w 3151233"/>
              <a:gd name="connsiteY35" fmla="*/ 501 h 3221116"/>
              <a:gd name="connsiteX0" fmla="*/ 2664630 w 3161851"/>
              <a:gd name="connsiteY0" fmla="*/ 2175617 h 3221116"/>
              <a:gd name="connsiteX1" fmla="*/ 2658205 w 3161851"/>
              <a:gd name="connsiteY1" fmla="*/ 2178566 h 3221116"/>
              <a:gd name="connsiteX2" fmla="*/ 2664630 w 3161851"/>
              <a:gd name="connsiteY2" fmla="*/ 2175617 h 3221116"/>
              <a:gd name="connsiteX3" fmla="*/ 1477043 w 3161851"/>
              <a:gd name="connsiteY3" fmla="*/ 1144372 h 3221116"/>
              <a:gd name="connsiteX4" fmla="*/ 1409070 w 3161851"/>
              <a:gd name="connsiteY4" fmla="*/ 1159393 h 3221116"/>
              <a:gd name="connsiteX5" fmla="*/ 1152384 w 3161851"/>
              <a:gd name="connsiteY5" fmla="*/ 1703728 h 3221116"/>
              <a:gd name="connsiteX6" fmla="*/ 1514013 w 3161851"/>
              <a:gd name="connsiteY6" fmla="*/ 2152290 h 3221116"/>
              <a:gd name="connsiteX7" fmla="*/ 1850815 w 3161851"/>
              <a:gd name="connsiteY7" fmla="*/ 1654259 h 3221116"/>
              <a:gd name="connsiteX8" fmla="*/ 1830467 w 3161851"/>
              <a:gd name="connsiteY8" fmla="*/ 1515986 h 3221116"/>
              <a:gd name="connsiteX9" fmla="*/ 1477043 w 3161851"/>
              <a:gd name="connsiteY9" fmla="*/ 1144372 h 3221116"/>
              <a:gd name="connsiteX10" fmla="*/ 1651152 w 3161851"/>
              <a:gd name="connsiteY10" fmla="*/ 501 h 3221116"/>
              <a:gd name="connsiteX11" fmla="*/ 2580395 w 3161851"/>
              <a:gd name="connsiteY11" fmla="*/ 324821 h 3221116"/>
              <a:gd name="connsiteX12" fmla="*/ 3030464 w 3161851"/>
              <a:gd name="connsiteY12" fmla="*/ 2249544 h 3221116"/>
              <a:gd name="connsiteX13" fmla="*/ 2585849 w 3161851"/>
              <a:gd name="connsiteY13" fmla="*/ 2588887 h 3221116"/>
              <a:gd name="connsiteX14" fmla="*/ 1973374 w 3161851"/>
              <a:gd name="connsiteY14" fmla="*/ 2195096 h 3221116"/>
              <a:gd name="connsiteX15" fmla="*/ 1390827 w 3161851"/>
              <a:gd name="connsiteY15" fmla="*/ 2527630 h 3221116"/>
              <a:gd name="connsiteX16" fmla="*/ 783896 w 3161851"/>
              <a:gd name="connsiteY16" fmla="*/ 1665044 h 3221116"/>
              <a:gd name="connsiteX17" fmla="*/ 1268509 w 3161851"/>
              <a:gd name="connsiteY17" fmla="*/ 819983 h 3221116"/>
              <a:gd name="connsiteX18" fmla="*/ 1328805 w 3161851"/>
              <a:gd name="connsiteY18" fmla="*/ 807930 h 3221116"/>
              <a:gd name="connsiteX19" fmla="*/ 1390827 w 3161851"/>
              <a:gd name="connsiteY19" fmla="*/ 802457 h 3221116"/>
              <a:gd name="connsiteX20" fmla="*/ 1462242 w 3161851"/>
              <a:gd name="connsiteY20" fmla="*/ 801708 h 3221116"/>
              <a:gd name="connsiteX21" fmla="*/ 1956122 w 3161851"/>
              <a:gd name="connsiteY21" fmla="*/ 1110076 h 3221116"/>
              <a:gd name="connsiteX22" fmla="*/ 1973374 w 3161851"/>
              <a:gd name="connsiteY22" fmla="*/ 875315 h 3221116"/>
              <a:gd name="connsiteX23" fmla="*/ 2333414 w 3161851"/>
              <a:gd name="connsiteY23" fmla="*/ 875315 h 3221116"/>
              <a:gd name="connsiteX24" fmla="*/ 2324788 w 3161851"/>
              <a:gd name="connsiteY24" fmla="*/ 2054049 h 3221116"/>
              <a:gd name="connsiteX25" fmla="*/ 2661746 w 3161851"/>
              <a:gd name="connsiteY25" fmla="*/ 2179658 h 3221116"/>
              <a:gd name="connsiteX26" fmla="*/ 2691046 w 3161851"/>
              <a:gd name="connsiteY26" fmla="*/ 2188689 h 3221116"/>
              <a:gd name="connsiteX27" fmla="*/ 2667011 w 3161851"/>
              <a:gd name="connsiteY27" fmla="*/ 2175828 h 3221116"/>
              <a:gd name="connsiteX28" fmla="*/ 2332141 w 3161851"/>
              <a:gd name="connsiteY28" fmla="*/ 653899 h 3221116"/>
              <a:gd name="connsiteX29" fmla="*/ 776764 w 3161851"/>
              <a:gd name="connsiteY29" fmla="*/ 749845 h 3221116"/>
              <a:gd name="connsiteX30" fmla="*/ 631487 w 3161851"/>
              <a:gd name="connsiteY30" fmla="*/ 2301392 h 3221116"/>
              <a:gd name="connsiteX31" fmla="*/ 2142017 w 3161851"/>
              <a:gd name="connsiteY31" fmla="*/ 2684410 h 3221116"/>
              <a:gd name="connsiteX32" fmla="*/ 2324866 w 3161851"/>
              <a:gd name="connsiteY32" fmla="*/ 3053856 h 3221116"/>
              <a:gd name="connsiteX33" fmla="*/ 294693 w 3161851"/>
              <a:gd name="connsiteY33" fmla="*/ 2539075 h 3221116"/>
              <a:gd name="connsiteX34" fmla="*/ 489947 w 3161851"/>
              <a:gd name="connsiteY34" fmla="*/ 453774 h 3221116"/>
              <a:gd name="connsiteX35" fmla="*/ 1651152 w 3161851"/>
              <a:gd name="connsiteY35" fmla="*/ 501 h 3221116"/>
              <a:gd name="connsiteX0" fmla="*/ 2664630 w 3182629"/>
              <a:gd name="connsiteY0" fmla="*/ 2175617 h 3221116"/>
              <a:gd name="connsiteX1" fmla="*/ 2658205 w 3182629"/>
              <a:gd name="connsiteY1" fmla="*/ 2178566 h 3221116"/>
              <a:gd name="connsiteX2" fmla="*/ 2664630 w 3182629"/>
              <a:gd name="connsiteY2" fmla="*/ 2175617 h 3221116"/>
              <a:gd name="connsiteX3" fmla="*/ 1477043 w 3182629"/>
              <a:gd name="connsiteY3" fmla="*/ 1144372 h 3221116"/>
              <a:gd name="connsiteX4" fmla="*/ 1409070 w 3182629"/>
              <a:gd name="connsiteY4" fmla="*/ 1159393 h 3221116"/>
              <a:gd name="connsiteX5" fmla="*/ 1152384 w 3182629"/>
              <a:gd name="connsiteY5" fmla="*/ 1703728 h 3221116"/>
              <a:gd name="connsiteX6" fmla="*/ 1514013 w 3182629"/>
              <a:gd name="connsiteY6" fmla="*/ 2152290 h 3221116"/>
              <a:gd name="connsiteX7" fmla="*/ 1850815 w 3182629"/>
              <a:gd name="connsiteY7" fmla="*/ 1654259 h 3221116"/>
              <a:gd name="connsiteX8" fmla="*/ 1830467 w 3182629"/>
              <a:gd name="connsiteY8" fmla="*/ 1515986 h 3221116"/>
              <a:gd name="connsiteX9" fmla="*/ 1477043 w 3182629"/>
              <a:gd name="connsiteY9" fmla="*/ 1144372 h 3221116"/>
              <a:gd name="connsiteX10" fmla="*/ 1651152 w 3182629"/>
              <a:gd name="connsiteY10" fmla="*/ 501 h 3221116"/>
              <a:gd name="connsiteX11" fmla="*/ 2580395 w 3182629"/>
              <a:gd name="connsiteY11" fmla="*/ 324821 h 3221116"/>
              <a:gd name="connsiteX12" fmla="*/ 3030464 w 3182629"/>
              <a:gd name="connsiteY12" fmla="*/ 2249544 h 3221116"/>
              <a:gd name="connsiteX13" fmla="*/ 2585849 w 3182629"/>
              <a:gd name="connsiteY13" fmla="*/ 2588887 h 3221116"/>
              <a:gd name="connsiteX14" fmla="*/ 1973374 w 3182629"/>
              <a:gd name="connsiteY14" fmla="*/ 2195096 h 3221116"/>
              <a:gd name="connsiteX15" fmla="*/ 1390827 w 3182629"/>
              <a:gd name="connsiteY15" fmla="*/ 2527630 h 3221116"/>
              <a:gd name="connsiteX16" fmla="*/ 783896 w 3182629"/>
              <a:gd name="connsiteY16" fmla="*/ 1665044 h 3221116"/>
              <a:gd name="connsiteX17" fmla="*/ 1268509 w 3182629"/>
              <a:gd name="connsiteY17" fmla="*/ 819983 h 3221116"/>
              <a:gd name="connsiteX18" fmla="*/ 1328805 w 3182629"/>
              <a:gd name="connsiteY18" fmla="*/ 807930 h 3221116"/>
              <a:gd name="connsiteX19" fmla="*/ 1390827 w 3182629"/>
              <a:gd name="connsiteY19" fmla="*/ 802457 h 3221116"/>
              <a:gd name="connsiteX20" fmla="*/ 1462242 w 3182629"/>
              <a:gd name="connsiteY20" fmla="*/ 801708 h 3221116"/>
              <a:gd name="connsiteX21" fmla="*/ 1956122 w 3182629"/>
              <a:gd name="connsiteY21" fmla="*/ 1110076 h 3221116"/>
              <a:gd name="connsiteX22" fmla="*/ 1973374 w 3182629"/>
              <a:gd name="connsiteY22" fmla="*/ 875315 h 3221116"/>
              <a:gd name="connsiteX23" fmla="*/ 2333414 w 3182629"/>
              <a:gd name="connsiteY23" fmla="*/ 875315 h 3221116"/>
              <a:gd name="connsiteX24" fmla="*/ 2324788 w 3182629"/>
              <a:gd name="connsiteY24" fmla="*/ 2054049 h 3221116"/>
              <a:gd name="connsiteX25" fmla="*/ 2661746 w 3182629"/>
              <a:gd name="connsiteY25" fmla="*/ 2179658 h 3221116"/>
              <a:gd name="connsiteX26" fmla="*/ 2691046 w 3182629"/>
              <a:gd name="connsiteY26" fmla="*/ 2188689 h 3221116"/>
              <a:gd name="connsiteX27" fmla="*/ 2667011 w 3182629"/>
              <a:gd name="connsiteY27" fmla="*/ 2175828 h 3221116"/>
              <a:gd name="connsiteX28" fmla="*/ 2332141 w 3182629"/>
              <a:gd name="connsiteY28" fmla="*/ 653899 h 3221116"/>
              <a:gd name="connsiteX29" fmla="*/ 776764 w 3182629"/>
              <a:gd name="connsiteY29" fmla="*/ 749845 h 3221116"/>
              <a:gd name="connsiteX30" fmla="*/ 631487 w 3182629"/>
              <a:gd name="connsiteY30" fmla="*/ 2301392 h 3221116"/>
              <a:gd name="connsiteX31" fmla="*/ 2142017 w 3182629"/>
              <a:gd name="connsiteY31" fmla="*/ 2684410 h 3221116"/>
              <a:gd name="connsiteX32" fmla="*/ 2324866 w 3182629"/>
              <a:gd name="connsiteY32" fmla="*/ 3053856 h 3221116"/>
              <a:gd name="connsiteX33" fmla="*/ 294693 w 3182629"/>
              <a:gd name="connsiteY33" fmla="*/ 2539075 h 3221116"/>
              <a:gd name="connsiteX34" fmla="*/ 489947 w 3182629"/>
              <a:gd name="connsiteY34" fmla="*/ 453774 h 3221116"/>
              <a:gd name="connsiteX35" fmla="*/ 1651152 w 3182629"/>
              <a:gd name="connsiteY35" fmla="*/ 501 h 3221116"/>
              <a:gd name="connsiteX0" fmla="*/ 2664630 w 3189723"/>
              <a:gd name="connsiteY0" fmla="*/ 2175617 h 3221116"/>
              <a:gd name="connsiteX1" fmla="*/ 2658205 w 3189723"/>
              <a:gd name="connsiteY1" fmla="*/ 2178566 h 3221116"/>
              <a:gd name="connsiteX2" fmla="*/ 2664630 w 3189723"/>
              <a:gd name="connsiteY2" fmla="*/ 2175617 h 3221116"/>
              <a:gd name="connsiteX3" fmla="*/ 1477043 w 3189723"/>
              <a:gd name="connsiteY3" fmla="*/ 1144372 h 3221116"/>
              <a:gd name="connsiteX4" fmla="*/ 1409070 w 3189723"/>
              <a:gd name="connsiteY4" fmla="*/ 1159393 h 3221116"/>
              <a:gd name="connsiteX5" fmla="*/ 1152384 w 3189723"/>
              <a:gd name="connsiteY5" fmla="*/ 1703728 h 3221116"/>
              <a:gd name="connsiteX6" fmla="*/ 1514013 w 3189723"/>
              <a:gd name="connsiteY6" fmla="*/ 2152290 h 3221116"/>
              <a:gd name="connsiteX7" fmla="*/ 1850815 w 3189723"/>
              <a:gd name="connsiteY7" fmla="*/ 1654259 h 3221116"/>
              <a:gd name="connsiteX8" fmla="*/ 1830467 w 3189723"/>
              <a:gd name="connsiteY8" fmla="*/ 1515986 h 3221116"/>
              <a:gd name="connsiteX9" fmla="*/ 1477043 w 3189723"/>
              <a:gd name="connsiteY9" fmla="*/ 1144372 h 3221116"/>
              <a:gd name="connsiteX10" fmla="*/ 1651152 w 3189723"/>
              <a:gd name="connsiteY10" fmla="*/ 501 h 3221116"/>
              <a:gd name="connsiteX11" fmla="*/ 2580395 w 3189723"/>
              <a:gd name="connsiteY11" fmla="*/ 324821 h 3221116"/>
              <a:gd name="connsiteX12" fmla="*/ 3030464 w 3189723"/>
              <a:gd name="connsiteY12" fmla="*/ 2249544 h 3221116"/>
              <a:gd name="connsiteX13" fmla="*/ 2585849 w 3189723"/>
              <a:gd name="connsiteY13" fmla="*/ 2588887 h 3221116"/>
              <a:gd name="connsiteX14" fmla="*/ 1973374 w 3189723"/>
              <a:gd name="connsiteY14" fmla="*/ 2195096 h 3221116"/>
              <a:gd name="connsiteX15" fmla="*/ 1390827 w 3189723"/>
              <a:gd name="connsiteY15" fmla="*/ 2527630 h 3221116"/>
              <a:gd name="connsiteX16" fmla="*/ 783896 w 3189723"/>
              <a:gd name="connsiteY16" fmla="*/ 1665044 h 3221116"/>
              <a:gd name="connsiteX17" fmla="*/ 1268509 w 3189723"/>
              <a:gd name="connsiteY17" fmla="*/ 819983 h 3221116"/>
              <a:gd name="connsiteX18" fmla="*/ 1328805 w 3189723"/>
              <a:gd name="connsiteY18" fmla="*/ 807930 h 3221116"/>
              <a:gd name="connsiteX19" fmla="*/ 1390827 w 3189723"/>
              <a:gd name="connsiteY19" fmla="*/ 802457 h 3221116"/>
              <a:gd name="connsiteX20" fmla="*/ 1462242 w 3189723"/>
              <a:gd name="connsiteY20" fmla="*/ 801708 h 3221116"/>
              <a:gd name="connsiteX21" fmla="*/ 1956122 w 3189723"/>
              <a:gd name="connsiteY21" fmla="*/ 1110076 h 3221116"/>
              <a:gd name="connsiteX22" fmla="*/ 1973374 w 3189723"/>
              <a:gd name="connsiteY22" fmla="*/ 875315 h 3221116"/>
              <a:gd name="connsiteX23" fmla="*/ 2333414 w 3189723"/>
              <a:gd name="connsiteY23" fmla="*/ 875315 h 3221116"/>
              <a:gd name="connsiteX24" fmla="*/ 2324788 w 3189723"/>
              <a:gd name="connsiteY24" fmla="*/ 2054049 h 3221116"/>
              <a:gd name="connsiteX25" fmla="*/ 2661746 w 3189723"/>
              <a:gd name="connsiteY25" fmla="*/ 2179658 h 3221116"/>
              <a:gd name="connsiteX26" fmla="*/ 2691046 w 3189723"/>
              <a:gd name="connsiteY26" fmla="*/ 2188689 h 3221116"/>
              <a:gd name="connsiteX27" fmla="*/ 2667011 w 3189723"/>
              <a:gd name="connsiteY27" fmla="*/ 2175828 h 3221116"/>
              <a:gd name="connsiteX28" fmla="*/ 2332141 w 3189723"/>
              <a:gd name="connsiteY28" fmla="*/ 653899 h 3221116"/>
              <a:gd name="connsiteX29" fmla="*/ 776764 w 3189723"/>
              <a:gd name="connsiteY29" fmla="*/ 749845 h 3221116"/>
              <a:gd name="connsiteX30" fmla="*/ 631487 w 3189723"/>
              <a:gd name="connsiteY30" fmla="*/ 2301392 h 3221116"/>
              <a:gd name="connsiteX31" fmla="*/ 2142017 w 3189723"/>
              <a:gd name="connsiteY31" fmla="*/ 2684410 h 3221116"/>
              <a:gd name="connsiteX32" fmla="*/ 2324866 w 3189723"/>
              <a:gd name="connsiteY32" fmla="*/ 3053856 h 3221116"/>
              <a:gd name="connsiteX33" fmla="*/ 294693 w 3189723"/>
              <a:gd name="connsiteY33" fmla="*/ 2539075 h 3221116"/>
              <a:gd name="connsiteX34" fmla="*/ 489947 w 3189723"/>
              <a:gd name="connsiteY34" fmla="*/ 453774 h 3221116"/>
              <a:gd name="connsiteX35" fmla="*/ 1651152 w 3189723"/>
              <a:gd name="connsiteY35" fmla="*/ 501 h 3221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3189723" h="3221116">
                <a:moveTo>
                  <a:pt x="2664630" y="2175617"/>
                </a:moveTo>
                <a:lnTo>
                  <a:pt x="2658205" y="2178566"/>
                </a:lnTo>
                <a:cubicBezTo>
                  <a:pt x="2662222" y="2175972"/>
                  <a:pt x="2664284" y="2175096"/>
                  <a:pt x="2664630" y="2175617"/>
                </a:cubicBezTo>
                <a:close/>
                <a:moveTo>
                  <a:pt x="1477043" y="1144372"/>
                </a:moveTo>
                <a:lnTo>
                  <a:pt x="1409070" y="1159393"/>
                </a:lnTo>
                <a:cubicBezTo>
                  <a:pt x="1167974" y="1216277"/>
                  <a:pt x="1134894" y="1538245"/>
                  <a:pt x="1152384" y="1703728"/>
                </a:cubicBezTo>
                <a:cubicBezTo>
                  <a:pt x="1169874" y="1869211"/>
                  <a:pt x="1272747" y="2156947"/>
                  <a:pt x="1514013" y="2152290"/>
                </a:cubicBezTo>
                <a:cubicBezTo>
                  <a:pt x="1680659" y="2149073"/>
                  <a:pt x="1865876" y="1940767"/>
                  <a:pt x="1850815" y="1654259"/>
                </a:cubicBezTo>
                <a:cubicBezTo>
                  <a:pt x="1844015" y="1608142"/>
                  <a:pt x="1837162" y="1561942"/>
                  <a:pt x="1830467" y="1515986"/>
                </a:cubicBezTo>
                <a:cubicBezTo>
                  <a:pt x="1779361" y="1292438"/>
                  <a:pt x="1635542" y="1134285"/>
                  <a:pt x="1477043" y="1144372"/>
                </a:cubicBezTo>
                <a:close/>
                <a:moveTo>
                  <a:pt x="1651152" y="501"/>
                </a:moveTo>
                <a:cubicBezTo>
                  <a:pt x="1977584" y="8635"/>
                  <a:pt x="2235425" y="52153"/>
                  <a:pt x="2580395" y="324821"/>
                </a:cubicBezTo>
                <a:cubicBezTo>
                  <a:pt x="3000061" y="656529"/>
                  <a:pt x="3430704" y="1549940"/>
                  <a:pt x="3030464" y="2249544"/>
                </a:cubicBezTo>
                <a:cubicBezTo>
                  <a:pt x="2882259" y="2451798"/>
                  <a:pt x="2785813" y="2507403"/>
                  <a:pt x="2585849" y="2588887"/>
                </a:cubicBezTo>
                <a:cubicBezTo>
                  <a:pt x="2194785" y="2615774"/>
                  <a:pt x="1984876" y="2478759"/>
                  <a:pt x="1973374" y="2195096"/>
                </a:cubicBezTo>
                <a:cubicBezTo>
                  <a:pt x="1841986" y="2496540"/>
                  <a:pt x="1610941" y="2555551"/>
                  <a:pt x="1390827" y="2527630"/>
                </a:cubicBezTo>
                <a:cubicBezTo>
                  <a:pt x="1131071" y="2494680"/>
                  <a:pt x="853863" y="2136270"/>
                  <a:pt x="783896" y="1665044"/>
                </a:cubicBezTo>
                <a:cubicBezTo>
                  <a:pt x="715204" y="1202409"/>
                  <a:pt x="991941" y="900416"/>
                  <a:pt x="1268509" y="819983"/>
                </a:cubicBezTo>
                <a:cubicBezTo>
                  <a:pt x="1288264" y="814237"/>
                  <a:pt x="1308391" y="810536"/>
                  <a:pt x="1328805" y="807930"/>
                </a:cubicBezTo>
                <a:cubicBezTo>
                  <a:pt x="1349219" y="805325"/>
                  <a:pt x="1369921" y="803817"/>
                  <a:pt x="1390827" y="802457"/>
                </a:cubicBezTo>
                <a:cubicBezTo>
                  <a:pt x="1416795" y="800769"/>
                  <a:pt x="1355770" y="788713"/>
                  <a:pt x="1462242" y="801708"/>
                </a:cubicBezTo>
                <a:cubicBezTo>
                  <a:pt x="1599590" y="818472"/>
                  <a:pt x="1776043" y="890774"/>
                  <a:pt x="1956122" y="1110076"/>
                </a:cubicBezTo>
                <a:lnTo>
                  <a:pt x="1973374" y="875315"/>
                </a:lnTo>
                <a:lnTo>
                  <a:pt x="2333414" y="875315"/>
                </a:lnTo>
                <a:cubicBezTo>
                  <a:pt x="2330539" y="1325736"/>
                  <a:pt x="2327663" y="1603628"/>
                  <a:pt x="2324788" y="2054049"/>
                </a:cubicBezTo>
                <a:cubicBezTo>
                  <a:pt x="2290850" y="2479718"/>
                  <a:pt x="2627788" y="2217580"/>
                  <a:pt x="2661746" y="2179658"/>
                </a:cubicBezTo>
                <a:lnTo>
                  <a:pt x="2691046" y="2188689"/>
                </a:lnTo>
                <a:lnTo>
                  <a:pt x="2667011" y="2175828"/>
                </a:lnTo>
                <a:cubicBezTo>
                  <a:pt x="2945550" y="1655295"/>
                  <a:pt x="2803444" y="1009445"/>
                  <a:pt x="2332141" y="653899"/>
                </a:cubicBezTo>
                <a:cubicBezTo>
                  <a:pt x="1860838" y="298353"/>
                  <a:pt x="1200794" y="339069"/>
                  <a:pt x="776764" y="749845"/>
                </a:cubicBezTo>
                <a:cubicBezTo>
                  <a:pt x="352733" y="1160621"/>
                  <a:pt x="291083" y="1819040"/>
                  <a:pt x="631487" y="2301392"/>
                </a:cubicBezTo>
                <a:cubicBezTo>
                  <a:pt x="971891" y="2783745"/>
                  <a:pt x="1612904" y="2946283"/>
                  <a:pt x="2142017" y="2684410"/>
                </a:cubicBezTo>
                <a:lnTo>
                  <a:pt x="2324866" y="3053856"/>
                </a:lnTo>
                <a:cubicBezTo>
                  <a:pt x="1613730" y="3405817"/>
                  <a:pt x="752200" y="3187363"/>
                  <a:pt x="294693" y="2539075"/>
                </a:cubicBezTo>
                <a:cubicBezTo>
                  <a:pt x="-162814" y="1890787"/>
                  <a:pt x="-79956" y="1005863"/>
                  <a:pt x="489947" y="453774"/>
                </a:cubicBezTo>
                <a:cubicBezTo>
                  <a:pt x="810518" y="143225"/>
                  <a:pt x="1231454" y="-9956"/>
                  <a:pt x="1651152" y="50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03" name="Left Arrow 1">
            <a:extLst>
              <a:ext uri="{FF2B5EF4-FFF2-40B4-BE49-F238E27FC236}">
                <a16:creationId xmlns:a16="http://schemas.microsoft.com/office/drawing/2014/main" id="{1947BE1D-5A1D-43CF-B583-1D9110F2864D}"/>
              </a:ext>
            </a:extLst>
          </p:cNvPr>
          <p:cNvSpPr>
            <a:spLocks noChangeAspect="1"/>
          </p:cNvSpPr>
          <p:nvPr/>
        </p:nvSpPr>
        <p:spPr>
          <a:xfrm>
            <a:off x="11088980" y="5624208"/>
            <a:ext cx="544340" cy="529812"/>
          </a:xfrm>
          <a:custGeom>
            <a:avLst/>
            <a:gdLst/>
            <a:ahLst/>
            <a:cxnLst/>
            <a:rect l="l" t="t" r="r" b="b"/>
            <a:pathLst>
              <a:path w="3306630" h="3218379">
                <a:moveTo>
                  <a:pt x="0" y="2085651"/>
                </a:moveTo>
                <a:cubicBezTo>
                  <a:pt x="253919" y="2342528"/>
                  <a:pt x="881542" y="2297196"/>
                  <a:pt x="1388167" y="2271654"/>
                </a:cubicBezTo>
                <a:lnTo>
                  <a:pt x="1417952" y="2988872"/>
                </a:lnTo>
                <a:lnTo>
                  <a:pt x="717647" y="2950294"/>
                </a:lnTo>
                <a:cubicBezTo>
                  <a:pt x="467617" y="2928101"/>
                  <a:pt x="217417" y="2555860"/>
                  <a:pt x="0" y="2085651"/>
                </a:cubicBezTo>
                <a:close/>
                <a:moveTo>
                  <a:pt x="1969797" y="2019847"/>
                </a:moveTo>
                <a:lnTo>
                  <a:pt x="1969797" y="2274913"/>
                </a:lnTo>
                <a:lnTo>
                  <a:pt x="2657809" y="2274913"/>
                </a:lnTo>
                <a:cubicBezTo>
                  <a:pt x="2787205" y="2599270"/>
                  <a:pt x="2968360" y="2923626"/>
                  <a:pt x="2675062" y="2954686"/>
                </a:cubicBezTo>
                <a:lnTo>
                  <a:pt x="1969797" y="2963313"/>
                </a:lnTo>
                <a:lnTo>
                  <a:pt x="1969797" y="3218379"/>
                </a:lnTo>
                <a:lnTo>
                  <a:pt x="1429598" y="2619113"/>
                </a:lnTo>
                <a:close/>
                <a:moveTo>
                  <a:pt x="2961009" y="1275432"/>
                </a:moveTo>
                <a:lnTo>
                  <a:pt x="3277752" y="1901203"/>
                </a:lnTo>
                <a:cubicBezTo>
                  <a:pt x="3383548" y="2128832"/>
                  <a:pt x="3186278" y="2531632"/>
                  <a:pt x="2887773" y="2955026"/>
                </a:cubicBezTo>
                <a:cubicBezTo>
                  <a:pt x="2983276" y="2606687"/>
                  <a:pt x="2630206" y="2085815"/>
                  <a:pt x="2354773" y="1659836"/>
                </a:cubicBezTo>
                <a:close/>
                <a:moveTo>
                  <a:pt x="1019997" y="990789"/>
                </a:moveTo>
                <a:lnTo>
                  <a:pt x="1268877" y="1758248"/>
                </a:lnTo>
                <a:lnTo>
                  <a:pt x="1047983" y="1630715"/>
                </a:lnTo>
                <a:lnTo>
                  <a:pt x="703977" y="2226552"/>
                </a:lnTo>
                <a:cubicBezTo>
                  <a:pt x="358378" y="2176433"/>
                  <a:pt x="-13100" y="2171140"/>
                  <a:pt x="106650" y="1901606"/>
                </a:cubicBezTo>
                <a:lnTo>
                  <a:pt x="451811" y="1286515"/>
                </a:lnTo>
                <a:lnTo>
                  <a:pt x="230918" y="1158982"/>
                </a:lnTo>
                <a:close/>
                <a:moveTo>
                  <a:pt x="2174825" y="119764"/>
                </a:moveTo>
                <a:cubicBezTo>
                  <a:pt x="2220451" y="119103"/>
                  <a:pt x="2264887" y="143875"/>
                  <a:pt x="2308274" y="203493"/>
                </a:cubicBezTo>
                <a:lnTo>
                  <a:pt x="2668377" y="809957"/>
                </a:lnTo>
                <a:lnTo>
                  <a:pt x="2889271" y="682424"/>
                </a:lnTo>
                <a:lnTo>
                  <a:pt x="2640391" y="1449883"/>
                </a:lnTo>
                <a:lnTo>
                  <a:pt x="1851312" y="1281690"/>
                </a:lnTo>
                <a:lnTo>
                  <a:pt x="2072206" y="1154157"/>
                </a:lnTo>
                <a:lnTo>
                  <a:pt x="1728200" y="558321"/>
                </a:lnTo>
                <a:cubicBezTo>
                  <a:pt x="1890352" y="352642"/>
                  <a:pt x="2037947" y="121750"/>
                  <a:pt x="2174825" y="119764"/>
                </a:cubicBezTo>
                <a:close/>
                <a:moveTo>
                  <a:pt x="1831774" y="30"/>
                </a:moveTo>
                <a:cubicBezTo>
                  <a:pt x="1948530" y="539"/>
                  <a:pt x="2073232" y="7407"/>
                  <a:pt x="2202212" y="19111"/>
                </a:cubicBezTo>
                <a:cubicBezTo>
                  <a:pt x="1852790" y="110572"/>
                  <a:pt x="1578238" y="676776"/>
                  <a:pt x="1347045" y="1128297"/>
                </a:cubicBezTo>
                <a:lnTo>
                  <a:pt x="711024" y="795483"/>
                </a:lnTo>
                <a:lnTo>
                  <a:pt x="1094586" y="208291"/>
                </a:lnTo>
                <a:cubicBezTo>
                  <a:pt x="1202761" y="54213"/>
                  <a:pt x="1481508" y="-1496"/>
                  <a:pt x="1831774" y="3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04" name="Oval 35">
            <a:extLst>
              <a:ext uri="{FF2B5EF4-FFF2-40B4-BE49-F238E27FC236}">
                <a16:creationId xmlns:a16="http://schemas.microsoft.com/office/drawing/2014/main" id="{BCF76AF1-1ADE-45FB-9D44-99BC7FEECFA3}"/>
              </a:ext>
            </a:extLst>
          </p:cNvPr>
          <p:cNvSpPr/>
          <p:nvPr/>
        </p:nvSpPr>
        <p:spPr>
          <a:xfrm>
            <a:off x="10359195" y="5625275"/>
            <a:ext cx="426213" cy="537400"/>
          </a:xfrm>
          <a:custGeom>
            <a:avLst/>
            <a:gdLst/>
            <a:ahLst/>
            <a:cxnLst/>
            <a:rect l="l" t="t" r="r" b="b"/>
            <a:pathLst>
              <a:path w="2548531" h="3213371">
                <a:moveTo>
                  <a:pt x="792000" y="2498954"/>
                </a:moveTo>
                <a:lnTo>
                  <a:pt x="792000" y="2641726"/>
                </a:lnTo>
                <a:cubicBezTo>
                  <a:pt x="463357" y="2661706"/>
                  <a:pt x="216000" y="2748872"/>
                  <a:pt x="216000" y="2853371"/>
                </a:cubicBezTo>
                <a:cubicBezTo>
                  <a:pt x="216000" y="2972665"/>
                  <a:pt x="538355" y="3069371"/>
                  <a:pt x="936000" y="3069371"/>
                </a:cubicBezTo>
                <a:cubicBezTo>
                  <a:pt x="1333645" y="3069371"/>
                  <a:pt x="1656000" y="2972665"/>
                  <a:pt x="1656000" y="2853371"/>
                </a:cubicBezTo>
                <a:cubicBezTo>
                  <a:pt x="1656000" y="2748872"/>
                  <a:pt x="1408644" y="2661706"/>
                  <a:pt x="1080000" y="2641726"/>
                </a:cubicBezTo>
                <a:lnTo>
                  <a:pt x="1080000" y="2498954"/>
                </a:lnTo>
                <a:cubicBezTo>
                  <a:pt x="1528614" y="2524263"/>
                  <a:pt x="1872000" y="2673393"/>
                  <a:pt x="1872000" y="2853371"/>
                </a:cubicBezTo>
                <a:cubicBezTo>
                  <a:pt x="1872000" y="3052194"/>
                  <a:pt x="1452939" y="3213371"/>
                  <a:pt x="936000" y="3213371"/>
                </a:cubicBezTo>
                <a:cubicBezTo>
                  <a:pt x="419061" y="3213371"/>
                  <a:pt x="0" y="3052194"/>
                  <a:pt x="0" y="2853371"/>
                </a:cubicBezTo>
                <a:cubicBezTo>
                  <a:pt x="0" y="2673393"/>
                  <a:pt x="343386" y="2524263"/>
                  <a:pt x="792000" y="2498954"/>
                </a:cubicBezTo>
                <a:close/>
                <a:moveTo>
                  <a:pt x="2190403" y="180020"/>
                </a:moveTo>
                <a:cubicBezTo>
                  <a:pt x="2388233" y="180020"/>
                  <a:pt x="2548531" y="236495"/>
                  <a:pt x="2548531" y="306081"/>
                </a:cubicBezTo>
                <a:lnTo>
                  <a:pt x="2548531" y="1314569"/>
                </a:lnTo>
                <a:cubicBezTo>
                  <a:pt x="2548531" y="1244983"/>
                  <a:pt x="2388233" y="1188508"/>
                  <a:pt x="2190403" y="1188508"/>
                </a:cubicBezTo>
                <a:cubicBezTo>
                  <a:pt x="1992574" y="1188508"/>
                  <a:pt x="1832276" y="1244983"/>
                  <a:pt x="1832276" y="1314569"/>
                </a:cubicBezTo>
                <a:cubicBezTo>
                  <a:pt x="1832276" y="1384155"/>
                  <a:pt x="1671978" y="1440630"/>
                  <a:pt x="1474148" y="1440630"/>
                </a:cubicBezTo>
                <a:cubicBezTo>
                  <a:pt x="1276318" y="1440630"/>
                  <a:pt x="1116020" y="1384155"/>
                  <a:pt x="1116020" y="1314569"/>
                </a:cubicBezTo>
                <a:lnTo>
                  <a:pt x="1116020" y="306081"/>
                </a:lnTo>
                <a:cubicBezTo>
                  <a:pt x="1116020" y="375667"/>
                  <a:pt x="1276318" y="432142"/>
                  <a:pt x="1474148" y="432142"/>
                </a:cubicBezTo>
                <a:cubicBezTo>
                  <a:pt x="1671978" y="432142"/>
                  <a:pt x="1832276" y="375667"/>
                  <a:pt x="1832276" y="306081"/>
                </a:cubicBezTo>
                <a:cubicBezTo>
                  <a:pt x="1832276" y="236495"/>
                  <a:pt x="1992574" y="180020"/>
                  <a:pt x="2190403" y="180020"/>
                </a:cubicBezTo>
                <a:close/>
                <a:moveTo>
                  <a:pt x="936000" y="0"/>
                </a:moveTo>
                <a:cubicBezTo>
                  <a:pt x="1035422" y="0"/>
                  <a:pt x="1116020" y="80598"/>
                  <a:pt x="1116020" y="180020"/>
                </a:cubicBezTo>
                <a:cubicBezTo>
                  <a:pt x="1116020" y="246019"/>
                  <a:pt x="1080504" y="303723"/>
                  <a:pt x="1026000" y="332457"/>
                </a:cubicBezTo>
                <a:lnTo>
                  <a:pt x="1026000" y="2887874"/>
                </a:lnTo>
                <a:lnTo>
                  <a:pt x="846000" y="2887874"/>
                </a:lnTo>
                <a:lnTo>
                  <a:pt x="846000" y="332457"/>
                </a:lnTo>
                <a:cubicBezTo>
                  <a:pt x="791497" y="303723"/>
                  <a:pt x="755980" y="246019"/>
                  <a:pt x="755980" y="180020"/>
                </a:cubicBezTo>
                <a:cubicBezTo>
                  <a:pt x="755980" y="80598"/>
                  <a:pt x="836578" y="0"/>
                  <a:pt x="936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2126821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Fully Editable Icon Sets: C</a:t>
            </a:r>
          </a:p>
        </p:txBody>
      </p:sp>
      <p:sp>
        <p:nvSpPr>
          <p:cNvPr id="54" name="Isosceles Triangle 68">
            <a:extLst>
              <a:ext uri="{FF2B5EF4-FFF2-40B4-BE49-F238E27FC236}">
                <a16:creationId xmlns:a16="http://schemas.microsoft.com/office/drawing/2014/main" id="{870C564B-4826-4504-AD55-BCA183FFA29B}"/>
              </a:ext>
            </a:extLst>
          </p:cNvPr>
          <p:cNvSpPr/>
          <p:nvPr/>
        </p:nvSpPr>
        <p:spPr>
          <a:xfrm rot="10800000">
            <a:off x="7871934" y="4610240"/>
            <a:ext cx="220703" cy="687310"/>
          </a:xfrm>
          <a:custGeom>
            <a:avLst/>
            <a:gdLst/>
            <a:ahLst/>
            <a:cxnLst/>
            <a:rect l="l" t="t" r="r" b="b"/>
            <a:pathLst>
              <a:path w="1040400" h="3240000">
                <a:moveTo>
                  <a:pt x="41345" y="940666"/>
                </a:moveTo>
                <a:lnTo>
                  <a:pt x="1242" y="653403"/>
                </a:lnTo>
                <a:lnTo>
                  <a:pt x="0" y="653403"/>
                </a:lnTo>
                <a:lnTo>
                  <a:pt x="1057" y="652077"/>
                </a:lnTo>
                <a:lnTo>
                  <a:pt x="447" y="647712"/>
                </a:lnTo>
                <a:lnTo>
                  <a:pt x="4531" y="647712"/>
                </a:lnTo>
                <a:lnTo>
                  <a:pt x="520200" y="0"/>
                </a:lnTo>
                <a:lnTo>
                  <a:pt x="659109" y="174478"/>
                </a:lnTo>
                <a:close/>
                <a:moveTo>
                  <a:pt x="101622" y="1372451"/>
                </a:moveTo>
                <a:lnTo>
                  <a:pt x="61820" y="1087335"/>
                </a:lnTo>
                <a:lnTo>
                  <a:pt x="728036" y="261055"/>
                </a:lnTo>
                <a:lnTo>
                  <a:pt x="870500" y="439998"/>
                </a:lnTo>
                <a:lnTo>
                  <a:pt x="860164" y="431664"/>
                </a:lnTo>
                <a:close/>
                <a:moveTo>
                  <a:pt x="161365" y="1800403"/>
                </a:moveTo>
                <a:lnTo>
                  <a:pt x="122098" y="1519120"/>
                </a:lnTo>
                <a:lnTo>
                  <a:pt x="930953" y="515931"/>
                </a:lnTo>
                <a:lnTo>
                  <a:pt x="1035869" y="647712"/>
                </a:lnTo>
                <a:lnTo>
                  <a:pt x="1039954" y="647712"/>
                </a:lnTo>
                <a:lnTo>
                  <a:pt x="1039345" y="652078"/>
                </a:lnTo>
                <a:lnTo>
                  <a:pt x="1040400" y="653403"/>
                </a:lnTo>
                <a:lnTo>
                  <a:pt x="1039160" y="653403"/>
                </a:lnTo>
                <a:lnTo>
                  <a:pt x="1029316" y="723920"/>
                </a:lnTo>
                <a:close/>
                <a:moveTo>
                  <a:pt x="217894" y="2205330"/>
                </a:moveTo>
                <a:lnTo>
                  <a:pt x="181840" y="1947070"/>
                </a:lnTo>
                <a:lnTo>
                  <a:pt x="1000266" y="932012"/>
                </a:lnTo>
                <a:lnTo>
                  <a:pt x="949113" y="1298429"/>
                </a:lnTo>
                <a:close/>
                <a:moveTo>
                  <a:pt x="330192" y="2564220"/>
                </a:moveTo>
                <a:lnTo>
                  <a:pt x="267995" y="2564220"/>
                </a:lnTo>
                <a:lnTo>
                  <a:pt x="237100" y="2342912"/>
                </a:lnTo>
                <a:lnTo>
                  <a:pt x="242309" y="2347112"/>
                </a:lnTo>
                <a:lnTo>
                  <a:pt x="920063" y="1506522"/>
                </a:lnTo>
                <a:lnTo>
                  <a:pt x="865005" y="1900914"/>
                </a:lnTo>
                <a:close/>
                <a:moveTo>
                  <a:pt x="772406" y="2564220"/>
                </a:moveTo>
                <a:lnTo>
                  <a:pt x="468924" y="2564220"/>
                </a:lnTo>
                <a:lnTo>
                  <a:pt x="835955" y="2109008"/>
                </a:lnTo>
                <a:close/>
                <a:moveTo>
                  <a:pt x="892044" y="3240000"/>
                </a:moveTo>
                <a:lnTo>
                  <a:pt x="148356" y="3240000"/>
                </a:lnTo>
                <a:lnTo>
                  <a:pt x="276144" y="2663936"/>
                </a:lnTo>
                <a:lnTo>
                  <a:pt x="764256" y="26639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5" name="Rectangle 9">
            <a:extLst>
              <a:ext uri="{FF2B5EF4-FFF2-40B4-BE49-F238E27FC236}">
                <a16:creationId xmlns:a16="http://schemas.microsoft.com/office/drawing/2014/main" id="{F4DF7C3C-D955-465B-A7ED-DA6CEFF74209}"/>
              </a:ext>
            </a:extLst>
          </p:cNvPr>
          <p:cNvSpPr/>
          <p:nvPr/>
        </p:nvSpPr>
        <p:spPr>
          <a:xfrm>
            <a:off x="8435540" y="4689594"/>
            <a:ext cx="529466" cy="528605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6" name="Isosceles Triangle 8">
            <a:extLst>
              <a:ext uri="{FF2B5EF4-FFF2-40B4-BE49-F238E27FC236}">
                <a16:creationId xmlns:a16="http://schemas.microsoft.com/office/drawing/2014/main" id="{FED1BF7A-7546-4AF8-89CC-3CEC8A5874C0}"/>
              </a:ext>
            </a:extLst>
          </p:cNvPr>
          <p:cNvSpPr/>
          <p:nvPr/>
        </p:nvSpPr>
        <p:spPr>
          <a:xfrm rot="16200000">
            <a:off x="4359308" y="3634371"/>
            <a:ext cx="444149" cy="529543"/>
          </a:xfrm>
          <a:custGeom>
            <a:avLst/>
            <a:gdLst/>
            <a:ahLst/>
            <a:cxnLst/>
            <a:rect l="l" t="t" r="r" b="b"/>
            <a:pathLst>
              <a:path w="2708011" h="3228660">
                <a:moveTo>
                  <a:pt x="1895121" y="2005092"/>
                </a:moveTo>
                <a:cubicBezTo>
                  <a:pt x="1769067" y="2196199"/>
                  <a:pt x="1559641" y="2315968"/>
                  <a:pt x="1331007" y="2327705"/>
                </a:cubicBezTo>
                <a:cubicBezTo>
                  <a:pt x="1102373" y="2339443"/>
                  <a:pt x="881783" y="2241749"/>
                  <a:pt x="736821" y="2064556"/>
                </a:cubicBezTo>
                <a:lnTo>
                  <a:pt x="885891" y="1942602"/>
                </a:lnTo>
                <a:cubicBezTo>
                  <a:pt x="992076" y="2072396"/>
                  <a:pt x="1153658" y="2143956"/>
                  <a:pt x="1321132" y="2135359"/>
                </a:cubicBezTo>
                <a:cubicBezTo>
                  <a:pt x="1488607" y="2126761"/>
                  <a:pt x="1642011" y="2039030"/>
                  <a:pt x="1734346" y="1899045"/>
                </a:cubicBezTo>
                <a:close/>
                <a:moveTo>
                  <a:pt x="2315256" y="2179725"/>
                </a:moveTo>
                <a:cubicBezTo>
                  <a:pt x="2124977" y="2519973"/>
                  <a:pt x="1777729" y="2743099"/>
                  <a:pt x="1389179" y="2774782"/>
                </a:cubicBezTo>
                <a:cubicBezTo>
                  <a:pt x="1000629" y="2806465"/>
                  <a:pt x="621821" y="2642541"/>
                  <a:pt x="378934" y="2337614"/>
                </a:cubicBezTo>
                <a:lnTo>
                  <a:pt x="519502" y="2225645"/>
                </a:lnTo>
                <a:cubicBezTo>
                  <a:pt x="725082" y="2483736"/>
                  <a:pt x="1045705" y="2622480"/>
                  <a:pt x="1374574" y="2595664"/>
                </a:cubicBezTo>
                <a:cubicBezTo>
                  <a:pt x="1703443" y="2568848"/>
                  <a:pt x="1997353" y="2379994"/>
                  <a:pt x="2158406" y="2092008"/>
                </a:cubicBezTo>
                <a:close/>
                <a:moveTo>
                  <a:pt x="2315941" y="1615003"/>
                </a:moveTo>
                <a:lnTo>
                  <a:pt x="272242" y="1615003"/>
                </a:lnTo>
                <a:lnTo>
                  <a:pt x="872561" y="666216"/>
                </a:lnTo>
                <a:lnTo>
                  <a:pt x="872561" y="219906"/>
                </a:lnTo>
                <a:cubicBezTo>
                  <a:pt x="872561" y="98674"/>
                  <a:pt x="970839" y="396"/>
                  <a:pt x="1092071" y="396"/>
                </a:cubicBezTo>
                <a:lnTo>
                  <a:pt x="1293841" y="396"/>
                </a:lnTo>
                <a:lnTo>
                  <a:pt x="1294092" y="0"/>
                </a:lnTo>
                <a:lnTo>
                  <a:pt x="1294343" y="396"/>
                </a:lnTo>
                <a:lnTo>
                  <a:pt x="1470231" y="396"/>
                </a:lnTo>
                <a:cubicBezTo>
                  <a:pt x="1591463" y="396"/>
                  <a:pt x="1689741" y="98674"/>
                  <a:pt x="1689741" y="219906"/>
                </a:cubicBezTo>
                <a:lnTo>
                  <a:pt x="1689741" y="625313"/>
                </a:lnTo>
                <a:close/>
                <a:moveTo>
                  <a:pt x="2708011" y="2399368"/>
                </a:moveTo>
                <a:cubicBezTo>
                  <a:pt x="2440740" y="2877288"/>
                  <a:pt x="1950128" y="3187847"/>
                  <a:pt x="1403807" y="3224932"/>
                </a:cubicBezTo>
                <a:cubicBezTo>
                  <a:pt x="857486" y="3262017"/>
                  <a:pt x="329406" y="3020609"/>
                  <a:pt x="0" y="2583191"/>
                </a:cubicBezTo>
                <a:lnTo>
                  <a:pt x="143153" y="2475389"/>
                </a:lnTo>
                <a:cubicBezTo>
                  <a:pt x="436120" y="2864419"/>
                  <a:pt x="905784" y="3079123"/>
                  <a:pt x="1391671" y="3046140"/>
                </a:cubicBezTo>
                <a:cubicBezTo>
                  <a:pt x="1877558" y="3013157"/>
                  <a:pt x="2313899" y="2736952"/>
                  <a:pt x="2551604" y="231189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7" name="Donut 8">
            <a:extLst>
              <a:ext uri="{FF2B5EF4-FFF2-40B4-BE49-F238E27FC236}">
                <a16:creationId xmlns:a16="http://schemas.microsoft.com/office/drawing/2014/main" id="{E6D41FF5-B672-4C8A-A062-73A4028D9602}"/>
              </a:ext>
            </a:extLst>
          </p:cNvPr>
          <p:cNvSpPr/>
          <p:nvPr/>
        </p:nvSpPr>
        <p:spPr>
          <a:xfrm>
            <a:off x="9475134" y="3608548"/>
            <a:ext cx="486216" cy="581184"/>
          </a:xfrm>
          <a:custGeom>
            <a:avLst/>
            <a:gdLst/>
            <a:ahLst/>
            <a:cxnLst/>
            <a:rect l="l" t="t" r="r" b="b"/>
            <a:pathLst>
              <a:path w="2688046" h="3213079">
                <a:moveTo>
                  <a:pt x="1056023" y="556744"/>
                </a:moveTo>
                <a:lnTo>
                  <a:pt x="1056023" y="906412"/>
                </a:lnTo>
                <a:cubicBezTo>
                  <a:pt x="641240" y="1029807"/>
                  <a:pt x="338989" y="1414134"/>
                  <a:pt x="338989" y="1869056"/>
                </a:cubicBezTo>
                <a:cubicBezTo>
                  <a:pt x="338989" y="2424121"/>
                  <a:pt x="788958" y="2874090"/>
                  <a:pt x="1344023" y="2874090"/>
                </a:cubicBezTo>
                <a:cubicBezTo>
                  <a:pt x="1899088" y="2874090"/>
                  <a:pt x="2349057" y="2424121"/>
                  <a:pt x="2349057" y="1869056"/>
                </a:cubicBezTo>
                <a:cubicBezTo>
                  <a:pt x="2349057" y="1414134"/>
                  <a:pt x="2046806" y="1029807"/>
                  <a:pt x="1632023" y="906412"/>
                </a:cubicBezTo>
                <a:lnTo>
                  <a:pt x="1632023" y="556744"/>
                </a:lnTo>
                <a:cubicBezTo>
                  <a:pt x="2235992" y="687900"/>
                  <a:pt x="2688046" y="1225687"/>
                  <a:pt x="2688046" y="1869056"/>
                </a:cubicBezTo>
                <a:cubicBezTo>
                  <a:pt x="2688046" y="2611339"/>
                  <a:pt x="2086306" y="3213079"/>
                  <a:pt x="1344023" y="3213079"/>
                </a:cubicBezTo>
                <a:cubicBezTo>
                  <a:pt x="601740" y="3213079"/>
                  <a:pt x="0" y="2611339"/>
                  <a:pt x="0" y="1869056"/>
                </a:cubicBezTo>
                <a:cubicBezTo>
                  <a:pt x="0" y="1225687"/>
                  <a:pt x="452054" y="687900"/>
                  <a:pt x="1056023" y="556744"/>
                </a:cubicBezTo>
                <a:close/>
                <a:moveTo>
                  <a:pt x="1344023" y="0"/>
                </a:moveTo>
                <a:cubicBezTo>
                  <a:pt x="1443445" y="0"/>
                  <a:pt x="1524043" y="80598"/>
                  <a:pt x="1524043" y="180020"/>
                </a:cubicBezTo>
                <a:lnTo>
                  <a:pt x="1524043" y="1413058"/>
                </a:lnTo>
                <a:cubicBezTo>
                  <a:pt x="1524043" y="1512480"/>
                  <a:pt x="1443445" y="1593078"/>
                  <a:pt x="1344023" y="1593078"/>
                </a:cubicBezTo>
                <a:cubicBezTo>
                  <a:pt x="1244601" y="1593078"/>
                  <a:pt x="1164003" y="1512480"/>
                  <a:pt x="1164003" y="1413058"/>
                </a:cubicBezTo>
                <a:lnTo>
                  <a:pt x="1164003" y="180020"/>
                </a:lnTo>
                <a:cubicBezTo>
                  <a:pt x="1164003" y="80598"/>
                  <a:pt x="1244601" y="0"/>
                  <a:pt x="13440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58" name="Freeform 18">
            <a:extLst>
              <a:ext uri="{FF2B5EF4-FFF2-40B4-BE49-F238E27FC236}">
                <a16:creationId xmlns:a16="http://schemas.microsoft.com/office/drawing/2014/main" id="{F57ADD61-A5C9-4BA6-A485-F46349246C4A}"/>
              </a:ext>
            </a:extLst>
          </p:cNvPr>
          <p:cNvSpPr/>
          <p:nvPr/>
        </p:nvSpPr>
        <p:spPr>
          <a:xfrm>
            <a:off x="10104940" y="4747559"/>
            <a:ext cx="511325" cy="412677"/>
          </a:xfrm>
          <a:custGeom>
            <a:avLst/>
            <a:gdLst/>
            <a:ahLst/>
            <a:cxnLst/>
            <a:rect l="l" t="t" r="r" b="b"/>
            <a:pathLst>
              <a:path w="3307788" h="2669631">
                <a:moveTo>
                  <a:pt x="2793832" y="1478391"/>
                </a:moveTo>
                <a:cubicBezTo>
                  <a:pt x="2772990" y="1635402"/>
                  <a:pt x="2717678" y="1784517"/>
                  <a:pt x="2633007" y="1915952"/>
                </a:cubicBezTo>
                <a:cubicBezTo>
                  <a:pt x="2695386" y="1951862"/>
                  <a:pt x="2772768" y="1955673"/>
                  <a:pt x="2841607" y="1924185"/>
                </a:cubicBezTo>
                <a:cubicBezTo>
                  <a:pt x="2943442" y="1877605"/>
                  <a:pt x="2999062" y="1766364"/>
                  <a:pt x="2975226" y="1656948"/>
                </a:cubicBezTo>
                <a:cubicBezTo>
                  <a:pt x="2955176" y="1564911"/>
                  <a:pt x="2883463" y="1495086"/>
                  <a:pt x="2793832" y="1478391"/>
                </a:cubicBezTo>
                <a:close/>
                <a:moveTo>
                  <a:pt x="2807611" y="1247700"/>
                </a:moveTo>
                <a:lnTo>
                  <a:pt x="2807472" y="1256060"/>
                </a:lnTo>
                <a:cubicBezTo>
                  <a:pt x="2994195" y="1281771"/>
                  <a:pt x="3148201" y="1421768"/>
                  <a:pt x="3189276" y="1610317"/>
                </a:cubicBezTo>
                <a:cubicBezTo>
                  <a:pt x="3235041" y="1820393"/>
                  <a:pt x="3128252" y="2033972"/>
                  <a:pt x="2932732" y="2123406"/>
                </a:cubicBezTo>
                <a:cubicBezTo>
                  <a:pt x="2789297" y="2189015"/>
                  <a:pt x="2626543" y="2174805"/>
                  <a:pt x="2499470" y="2094044"/>
                </a:cubicBezTo>
                <a:cubicBezTo>
                  <a:pt x="2427194" y="2172627"/>
                  <a:pt x="2343030" y="2241391"/>
                  <a:pt x="2248861" y="2297980"/>
                </a:cubicBezTo>
                <a:cubicBezTo>
                  <a:pt x="2178351" y="2340352"/>
                  <a:pt x="2104446" y="2374567"/>
                  <a:pt x="2027600" y="2398134"/>
                </a:cubicBezTo>
                <a:lnTo>
                  <a:pt x="3307788" y="2397615"/>
                </a:lnTo>
                <a:cubicBezTo>
                  <a:pt x="3265361" y="2549905"/>
                  <a:pt x="2537441" y="2669620"/>
                  <a:pt x="1653814" y="2669631"/>
                </a:cubicBezTo>
                <a:cubicBezTo>
                  <a:pt x="773102" y="2669642"/>
                  <a:pt x="46417" y="2550707"/>
                  <a:pt x="0" y="2398955"/>
                </a:cubicBezTo>
                <a:lnTo>
                  <a:pt x="1280678" y="2398436"/>
                </a:lnTo>
                <a:cubicBezTo>
                  <a:pt x="1203764" y="2374915"/>
                  <a:pt x="1129786" y="2340732"/>
                  <a:pt x="1059201" y="2298380"/>
                </a:cubicBezTo>
                <a:cubicBezTo>
                  <a:pt x="693039" y="2078675"/>
                  <a:pt x="477900" y="1674935"/>
                  <a:pt x="499745" y="1248476"/>
                </a:cubicBezTo>
                <a:close/>
                <a:moveTo>
                  <a:pt x="1331611" y="201752"/>
                </a:moveTo>
                <a:cubicBezTo>
                  <a:pt x="1206335" y="290902"/>
                  <a:pt x="1124761" y="308382"/>
                  <a:pt x="1132336" y="435988"/>
                </a:cubicBezTo>
                <a:cubicBezTo>
                  <a:pt x="1160888" y="640507"/>
                  <a:pt x="1527973" y="617783"/>
                  <a:pt x="1498839" y="840365"/>
                </a:cubicBezTo>
                <a:cubicBezTo>
                  <a:pt x="1455138" y="960979"/>
                  <a:pt x="1395705" y="987199"/>
                  <a:pt x="1213910" y="1052459"/>
                </a:cubicBezTo>
                <a:cubicBezTo>
                  <a:pt x="1331028" y="972050"/>
                  <a:pt x="1364241" y="921357"/>
                  <a:pt x="1360745" y="809484"/>
                </a:cubicBezTo>
                <a:cubicBezTo>
                  <a:pt x="1360746" y="646916"/>
                  <a:pt x="1111360" y="626523"/>
                  <a:pt x="1020462" y="495421"/>
                </a:cubicBezTo>
                <a:cubicBezTo>
                  <a:pt x="941218" y="374224"/>
                  <a:pt x="1061250" y="280996"/>
                  <a:pt x="1331611" y="201752"/>
                </a:cubicBezTo>
                <a:close/>
                <a:moveTo>
                  <a:pt x="2164365" y="80223"/>
                </a:moveTo>
                <a:cubicBezTo>
                  <a:pt x="2021192" y="182108"/>
                  <a:pt x="1927964" y="202086"/>
                  <a:pt x="1936621" y="347922"/>
                </a:cubicBezTo>
                <a:cubicBezTo>
                  <a:pt x="1969252" y="581657"/>
                  <a:pt x="2388778" y="555687"/>
                  <a:pt x="2355482" y="810066"/>
                </a:cubicBezTo>
                <a:cubicBezTo>
                  <a:pt x="2305538" y="947910"/>
                  <a:pt x="2237615" y="977876"/>
                  <a:pt x="2029849" y="1052459"/>
                </a:cubicBezTo>
                <a:cubicBezTo>
                  <a:pt x="2163698" y="960563"/>
                  <a:pt x="2201656" y="902628"/>
                  <a:pt x="2197660" y="774773"/>
                </a:cubicBezTo>
                <a:cubicBezTo>
                  <a:pt x="2197661" y="588982"/>
                  <a:pt x="1912649" y="565676"/>
                  <a:pt x="1808765" y="415844"/>
                </a:cubicBezTo>
                <a:cubicBezTo>
                  <a:pt x="1718201" y="277334"/>
                  <a:pt x="1855380" y="170787"/>
                  <a:pt x="2164365" y="80223"/>
                </a:cubicBezTo>
                <a:close/>
                <a:moveTo>
                  <a:pt x="1754169" y="0"/>
                </a:moveTo>
                <a:cubicBezTo>
                  <a:pt x="1583512" y="121444"/>
                  <a:pt x="1472387" y="145257"/>
                  <a:pt x="1482706" y="319088"/>
                </a:cubicBezTo>
                <a:cubicBezTo>
                  <a:pt x="1521601" y="597693"/>
                  <a:pt x="2021663" y="566738"/>
                  <a:pt x="1981975" y="869950"/>
                </a:cubicBezTo>
                <a:cubicBezTo>
                  <a:pt x="1922443" y="1034256"/>
                  <a:pt x="1841481" y="1069974"/>
                  <a:pt x="1593831" y="1158875"/>
                </a:cubicBezTo>
                <a:cubicBezTo>
                  <a:pt x="1753374" y="1049338"/>
                  <a:pt x="1798619" y="980281"/>
                  <a:pt x="1793856" y="827882"/>
                </a:cubicBezTo>
                <a:cubicBezTo>
                  <a:pt x="1793857" y="606424"/>
                  <a:pt x="1454132" y="578644"/>
                  <a:pt x="1330306" y="400050"/>
                </a:cubicBezTo>
                <a:cubicBezTo>
                  <a:pt x="1222356" y="234950"/>
                  <a:pt x="1385869" y="107950"/>
                  <a:pt x="175416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9" name="Oval 7">
            <a:extLst>
              <a:ext uri="{FF2B5EF4-FFF2-40B4-BE49-F238E27FC236}">
                <a16:creationId xmlns:a16="http://schemas.microsoft.com/office/drawing/2014/main" id="{5B3365E1-0E4A-4E37-8487-402BEAEC4C18}"/>
              </a:ext>
            </a:extLst>
          </p:cNvPr>
          <p:cNvSpPr/>
          <p:nvPr/>
        </p:nvSpPr>
        <p:spPr>
          <a:xfrm>
            <a:off x="10252271" y="3641889"/>
            <a:ext cx="514505" cy="514505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415334" y="1947658"/>
                </a:moveTo>
                <a:lnTo>
                  <a:pt x="838053" y="2871852"/>
                </a:lnTo>
                <a:cubicBezTo>
                  <a:pt x="1312591" y="3168264"/>
                  <a:pt x="1913932" y="3170879"/>
                  <a:pt x="2391030" y="2878606"/>
                </a:cubicBezTo>
                <a:lnTo>
                  <a:pt x="1821709" y="1949263"/>
                </a:lnTo>
                <a:cubicBezTo>
                  <a:pt x="1763478" y="1986502"/>
                  <a:pt x="1694174" y="2007350"/>
                  <a:pt x="1620000" y="2007350"/>
                </a:cubicBezTo>
                <a:cubicBezTo>
                  <a:pt x="1544621" y="2007350"/>
                  <a:pt x="1474270" y="1985818"/>
                  <a:pt x="1415334" y="1947658"/>
                </a:cubicBezTo>
                <a:close/>
                <a:moveTo>
                  <a:pt x="1620001" y="1350973"/>
                </a:moveTo>
                <a:cubicBezTo>
                  <a:pt x="1471421" y="1350973"/>
                  <a:pt x="1350973" y="1471421"/>
                  <a:pt x="1350973" y="1620001"/>
                </a:cubicBezTo>
                <a:cubicBezTo>
                  <a:pt x="1350973" y="1768581"/>
                  <a:pt x="1471421" y="1889029"/>
                  <a:pt x="1620001" y="1889029"/>
                </a:cubicBezTo>
                <a:cubicBezTo>
                  <a:pt x="1768581" y="1889029"/>
                  <a:pt x="1889029" y="1768581"/>
                  <a:pt x="1889029" y="1620001"/>
                </a:cubicBezTo>
                <a:cubicBezTo>
                  <a:pt x="1889029" y="1471421"/>
                  <a:pt x="1768581" y="1350973"/>
                  <a:pt x="1620001" y="1350973"/>
                </a:cubicBezTo>
                <a:close/>
                <a:moveTo>
                  <a:pt x="2324470" y="322965"/>
                </a:moveTo>
                <a:lnTo>
                  <a:pt x="1804044" y="1281148"/>
                </a:lnTo>
                <a:cubicBezTo>
                  <a:pt x="1925507" y="1345192"/>
                  <a:pt x="2007350" y="1473038"/>
                  <a:pt x="2007350" y="1620000"/>
                </a:cubicBezTo>
                <a:lnTo>
                  <a:pt x="2005998" y="1633413"/>
                </a:lnTo>
                <a:lnTo>
                  <a:pt x="3095109" y="1671260"/>
                </a:lnTo>
                <a:cubicBezTo>
                  <a:pt x="3114541" y="1112092"/>
                  <a:pt x="2816135" y="590008"/>
                  <a:pt x="2324470" y="322965"/>
                </a:cubicBezTo>
                <a:close/>
                <a:moveTo>
                  <a:pt x="926838" y="316888"/>
                </a:moveTo>
                <a:cubicBezTo>
                  <a:pt x="432869" y="579644"/>
                  <a:pt x="129933" y="1099113"/>
                  <a:pt x="144500" y="1658429"/>
                </a:cubicBezTo>
                <a:lnTo>
                  <a:pt x="1233664" y="1630062"/>
                </a:lnTo>
                <a:cubicBezTo>
                  <a:pt x="1232693" y="1626734"/>
                  <a:pt x="1232650" y="1623372"/>
                  <a:pt x="1232650" y="1620000"/>
                </a:cubicBezTo>
                <a:cubicBezTo>
                  <a:pt x="1232650" y="1471836"/>
                  <a:pt x="1315838" y="1343102"/>
                  <a:pt x="1438904" y="1279548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0" name="Freeform 20">
            <a:extLst>
              <a:ext uri="{FF2B5EF4-FFF2-40B4-BE49-F238E27FC236}">
                <a16:creationId xmlns:a16="http://schemas.microsoft.com/office/drawing/2014/main" id="{E674EC10-6DF4-4D79-8C68-8E0E302F4814}"/>
              </a:ext>
            </a:extLst>
          </p:cNvPr>
          <p:cNvSpPr/>
          <p:nvPr/>
        </p:nvSpPr>
        <p:spPr>
          <a:xfrm>
            <a:off x="10998217" y="5652772"/>
            <a:ext cx="536427" cy="573297"/>
          </a:xfrm>
          <a:custGeom>
            <a:avLst/>
            <a:gdLst>
              <a:gd name="connsiteX0" fmla="*/ 795647 w 2149434"/>
              <a:gd name="connsiteY0" fmla="*/ 2933205 h 2933205"/>
              <a:gd name="connsiteX1" fmla="*/ 0 w 2149434"/>
              <a:gd name="connsiteY1" fmla="*/ 1531917 h 2933205"/>
              <a:gd name="connsiteX2" fmla="*/ 463138 w 2149434"/>
              <a:gd name="connsiteY2" fmla="*/ 1733797 h 2933205"/>
              <a:gd name="connsiteX3" fmla="*/ 700645 w 2149434"/>
              <a:gd name="connsiteY3" fmla="*/ 166255 h 2933205"/>
              <a:gd name="connsiteX4" fmla="*/ 676894 w 2149434"/>
              <a:gd name="connsiteY4" fmla="*/ 0 h 2933205"/>
              <a:gd name="connsiteX5" fmla="*/ 2066307 w 2149434"/>
              <a:gd name="connsiteY5" fmla="*/ 819397 h 2933205"/>
              <a:gd name="connsiteX6" fmla="*/ 2149434 w 2149434"/>
              <a:gd name="connsiteY6" fmla="*/ 593766 h 2933205"/>
              <a:gd name="connsiteX7" fmla="*/ 1816925 w 2149434"/>
              <a:gd name="connsiteY7" fmla="*/ 2933205 h 2933205"/>
              <a:gd name="connsiteX8" fmla="*/ 1187533 w 2149434"/>
              <a:gd name="connsiteY8" fmla="*/ 926275 h 2933205"/>
              <a:gd name="connsiteX9" fmla="*/ 1080655 w 2149434"/>
              <a:gd name="connsiteY9" fmla="*/ 1828800 h 2933205"/>
              <a:gd name="connsiteX10" fmla="*/ 914400 w 2149434"/>
              <a:gd name="connsiteY10" fmla="*/ 1448790 h 2933205"/>
              <a:gd name="connsiteX11" fmla="*/ 795647 w 2149434"/>
              <a:gd name="connsiteY11" fmla="*/ 2933205 h 2933205"/>
              <a:gd name="connsiteX0" fmla="*/ 795647 w 2149434"/>
              <a:gd name="connsiteY0" fmla="*/ 2933205 h 2933205"/>
              <a:gd name="connsiteX1" fmla="*/ 0 w 2149434"/>
              <a:gd name="connsiteY1" fmla="*/ 1531917 h 2933205"/>
              <a:gd name="connsiteX2" fmla="*/ 463138 w 2149434"/>
              <a:gd name="connsiteY2" fmla="*/ 1733797 h 2933205"/>
              <a:gd name="connsiteX3" fmla="*/ 676894 w 2149434"/>
              <a:gd name="connsiteY3" fmla="*/ 0 h 2933205"/>
              <a:gd name="connsiteX4" fmla="*/ 2066307 w 2149434"/>
              <a:gd name="connsiteY4" fmla="*/ 819397 h 2933205"/>
              <a:gd name="connsiteX5" fmla="*/ 2149434 w 2149434"/>
              <a:gd name="connsiteY5" fmla="*/ 593766 h 2933205"/>
              <a:gd name="connsiteX6" fmla="*/ 1816925 w 2149434"/>
              <a:gd name="connsiteY6" fmla="*/ 2933205 h 2933205"/>
              <a:gd name="connsiteX7" fmla="*/ 1187533 w 2149434"/>
              <a:gd name="connsiteY7" fmla="*/ 926275 h 2933205"/>
              <a:gd name="connsiteX8" fmla="*/ 1080655 w 2149434"/>
              <a:gd name="connsiteY8" fmla="*/ 1828800 h 2933205"/>
              <a:gd name="connsiteX9" fmla="*/ 914400 w 2149434"/>
              <a:gd name="connsiteY9" fmla="*/ 1448790 h 2933205"/>
              <a:gd name="connsiteX10" fmla="*/ 795647 w 2149434"/>
              <a:gd name="connsiteY10" fmla="*/ 2933205 h 2933205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2066307 w 2149434"/>
              <a:gd name="connsiteY4" fmla="*/ 1036680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2066307 w 2149434"/>
              <a:gd name="connsiteY4" fmla="*/ 1036680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095113"/>
              <a:gd name="connsiteY0" fmla="*/ 3150488 h 3150488"/>
              <a:gd name="connsiteX1" fmla="*/ 0 w 2095113"/>
              <a:gd name="connsiteY1" fmla="*/ 1749200 h 3150488"/>
              <a:gd name="connsiteX2" fmla="*/ 463138 w 2095113"/>
              <a:gd name="connsiteY2" fmla="*/ 1951080 h 3150488"/>
              <a:gd name="connsiteX3" fmla="*/ 776482 w 2095113"/>
              <a:gd name="connsiteY3" fmla="*/ 0 h 3150488"/>
              <a:gd name="connsiteX4" fmla="*/ 1975772 w 2095113"/>
              <a:gd name="connsiteY4" fmla="*/ 991413 h 3150488"/>
              <a:gd name="connsiteX5" fmla="*/ 2095113 w 2095113"/>
              <a:gd name="connsiteY5" fmla="*/ 702407 h 3150488"/>
              <a:gd name="connsiteX6" fmla="*/ 1816925 w 2095113"/>
              <a:gd name="connsiteY6" fmla="*/ 3150488 h 3150488"/>
              <a:gd name="connsiteX7" fmla="*/ 1187533 w 2095113"/>
              <a:gd name="connsiteY7" fmla="*/ 1143558 h 3150488"/>
              <a:gd name="connsiteX8" fmla="*/ 1080655 w 2095113"/>
              <a:gd name="connsiteY8" fmla="*/ 2046083 h 3150488"/>
              <a:gd name="connsiteX9" fmla="*/ 914400 w 2095113"/>
              <a:gd name="connsiteY9" fmla="*/ 1666073 h 3150488"/>
              <a:gd name="connsiteX10" fmla="*/ 795647 w 2095113"/>
              <a:gd name="connsiteY10" fmla="*/ 3150488 h 3150488"/>
              <a:gd name="connsiteX0" fmla="*/ 795647 w 2760540"/>
              <a:gd name="connsiteY0" fmla="*/ 3150488 h 3150488"/>
              <a:gd name="connsiteX1" fmla="*/ 0 w 2760540"/>
              <a:gd name="connsiteY1" fmla="*/ 1749200 h 3150488"/>
              <a:gd name="connsiteX2" fmla="*/ 463138 w 2760540"/>
              <a:gd name="connsiteY2" fmla="*/ 1951080 h 3150488"/>
              <a:gd name="connsiteX3" fmla="*/ 776482 w 2760540"/>
              <a:gd name="connsiteY3" fmla="*/ 0 h 3150488"/>
              <a:gd name="connsiteX4" fmla="*/ 1975772 w 2760540"/>
              <a:gd name="connsiteY4" fmla="*/ 991413 h 3150488"/>
              <a:gd name="connsiteX5" fmla="*/ 2095113 w 2760540"/>
              <a:gd name="connsiteY5" fmla="*/ 702407 h 3150488"/>
              <a:gd name="connsiteX6" fmla="*/ 1816925 w 2760540"/>
              <a:gd name="connsiteY6" fmla="*/ 3150488 h 3150488"/>
              <a:gd name="connsiteX7" fmla="*/ 1187533 w 2760540"/>
              <a:gd name="connsiteY7" fmla="*/ 1143558 h 3150488"/>
              <a:gd name="connsiteX8" fmla="*/ 1080655 w 2760540"/>
              <a:gd name="connsiteY8" fmla="*/ 2046083 h 3150488"/>
              <a:gd name="connsiteX9" fmla="*/ 914400 w 2760540"/>
              <a:gd name="connsiteY9" fmla="*/ 1666073 h 3150488"/>
              <a:gd name="connsiteX10" fmla="*/ 795647 w 2760540"/>
              <a:gd name="connsiteY10" fmla="*/ 3150488 h 3150488"/>
              <a:gd name="connsiteX0" fmla="*/ 795647 w 2904019"/>
              <a:gd name="connsiteY0" fmla="*/ 3150488 h 3150488"/>
              <a:gd name="connsiteX1" fmla="*/ 0 w 2904019"/>
              <a:gd name="connsiteY1" fmla="*/ 1749200 h 3150488"/>
              <a:gd name="connsiteX2" fmla="*/ 463138 w 2904019"/>
              <a:gd name="connsiteY2" fmla="*/ 1951080 h 3150488"/>
              <a:gd name="connsiteX3" fmla="*/ 776482 w 2904019"/>
              <a:gd name="connsiteY3" fmla="*/ 0 h 3150488"/>
              <a:gd name="connsiteX4" fmla="*/ 1975772 w 2904019"/>
              <a:gd name="connsiteY4" fmla="*/ 991413 h 3150488"/>
              <a:gd name="connsiteX5" fmla="*/ 2095113 w 2904019"/>
              <a:gd name="connsiteY5" fmla="*/ 702407 h 3150488"/>
              <a:gd name="connsiteX6" fmla="*/ 1816925 w 2904019"/>
              <a:gd name="connsiteY6" fmla="*/ 3150488 h 3150488"/>
              <a:gd name="connsiteX7" fmla="*/ 1187533 w 2904019"/>
              <a:gd name="connsiteY7" fmla="*/ 1143558 h 3150488"/>
              <a:gd name="connsiteX8" fmla="*/ 1080655 w 2904019"/>
              <a:gd name="connsiteY8" fmla="*/ 2046083 h 3150488"/>
              <a:gd name="connsiteX9" fmla="*/ 914400 w 2904019"/>
              <a:gd name="connsiteY9" fmla="*/ 1666073 h 3150488"/>
              <a:gd name="connsiteX10" fmla="*/ 795647 w 2904019"/>
              <a:gd name="connsiteY10" fmla="*/ 3150488 h 3150488"/>
              <a:gd name="connsiteX0" fmla="*/ 795647 w 2905418"/>
              <a:gd name="connsiteY0" fmla="*/ 3150488 h 3186701"/>
              <a:gd name="connsiteX1" fmla="*/ 0 w 2905418"/>
              <a:gd name="connsiteY1" fmla="*/ 1749200 h 3186701"/>
              <a:gd name="connsiteX2" fmla="*/ 463138 w 2905418"/>
              <a:gd name="connsiteY2" fmla="*/ 1951080 h 3186701"/>
              <a:gd name="connsiteX3" fmla="*/ 776482 w 2905418"/>
              <a:gd name="connsiteY3" fmla="*/ 0 h 3186701"/>
              <a:gd name="connsiteX4" fmla="*/ 1975772 w 2905418"/>
              <a:gd name="connsiteY4" fmla="*/ 991413 h 3186701"/>
              <a:gd name="connsiteX5" fmla="*/ 2095113 w 2905418"/>
              <a:gd name="connsiteY5" fmla="*/ 702407 h 3186701"/>
              <a:gd name="connsiteX6" fmla="*/ 1821452 w 2905418"/>
              <a:gd name="connsiteY6" fmla="*/ 3186701 h 3186701"/>
              <a:gd name="connsiteX7" fmla="*/ 1187533 w 2905418"/>
              <a:gd name="connsiteY7" fmla="*/ 1143558 h 3186701"/>
              <a:gd name="connsiteX8" fmla="*/ 1080655 w 2905418"/>
              <a:gd name="connsiteY8" fmla="*/ 2046083 h 3186701"/>
              <a:gd name="connsiteX9" fmla="*/ 914400 w 2905418"/>
              <a:gd name="connsiteY9" fmla="*/ 1666073 h 3186701"/>
              <a:gd name="connsiteX10" fmla="*/ 795647 w 2905418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1975772 w 2937337"/>
              <a:gd name="connsiteY4" fmla="*/ 991413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893849"/>
              <a:gd name="connsiteY0" fmla="*/ 3150488 h 3186701"/>
              <a:gd name="connsiteX1" fmla="*/ 0 w 2893849"/>
              <a:gd name="connsiteY1" fmla="*/ 1749200 h 3186701"/>
              <a:gd name="connsiteX2" fmla="*/ 463138 w 2893849"/>
              <a:gd name="connsiteY2" fmla="*/ 1951080 h 3186701"/>
              <a:gd name="connsiteX3" fmla="*/ 776482 w 2893849"/>
              <a:gd name="connsiteY3" fmla="*/ 0 h 3186701"/>
              <a:gd name="connsiteX4" fmla="*/ 2034620 w 2893849"/>
              <a:gd name="connsiteY4" fmla="*/ 1294704 h 3186701"/>
              <a:gd name="connsiteX5" fmla="*/ 2031739 w 2893849"/>
              <a:gd name="connsiteY5" fmla="*/ 711461 h 3186701"/>
              <a:gd name="connsiteX6" fmla="*/ 1821452 w 2893849"/>
              <a:gd name="connsiteY6" fmla="*/ 3186701 h 3186701"/>
              <a:gd name="connsiteX7" fmla="*/ 1187533 w 2893849"/>
              <a:gd name="connsiteY7" fmla="*/ 1143558 h 3186701"/>
              <a:gd name="connsiteX8" fmla="*/ 1080655 w 2893849"/>
              <a:gd name="connsiteY8" fmla="*/ 2046083 h 3186701"/>
              <a:gd name="connsiteX9" fmla="*/ 914400 w 2893849"/>
              <a:gd name="connsiteY9" fmla="*/ 1666073 h 3186701"/>
              <a:gd name="connsiteX10" fmla="*/ 795647 w 2893849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03465 w 2936139"/>
              <a:gd name="connsiteY0" fmla="*/ 3168594 h 3186701"/>
              <a:gd name="connsiteX1" fmla="*/ 0 w 2936139"/>
              <a:gd name="connsiteY1" fmla="*/ 1726566 h 3186701"/>
              <a:gd name="connsiteX2" fmla="*/ 404291 w 2936139"/>
              <a:gd name="connsiteY2" fmla="*/ 2009927 h 3186701"/>
              <a:gd name="connsiteX3" fmla="*/ 781009 w 2936139"/>
              <a:gd name="connsiteY3" fmla="*/ 0 h 3186701"/>
              <a:gd name="connsiteX4" fmla="*/ 2039147 w 2936139"/>
              <a:gd name="connsiteY4" fmla="*/ 1294704 h 3186701"/>
              <a:gd name="connsiteX5" fmla="*/ 2036266 w 2936139"/>
              <a:gd name="connsiteY5" fmla="*/ 711461 h 3186701"/>
              <a:gd name="connsiteX6" fmla="*/ 1825979 w 2936139"/>
              <a:gd name="connsiteY6" fmla="*/ 3186701 h 3186701"/>
              <a:gd name="connsiteX7" fmla="*/ 1192060 w 2936139"/>
              <a:gd name="connsiteY7" fmla="*/ 1143558 h 3186701"/>
              <a:gd name="connsiteX8" fmla="*/ 1085182 w 2936139"/>
              <a:gd name="connsiteY8" fmla="*/ 2046083 h 3186701"/>
              <a:gd name="connsiteX9" fmla="*/ 918927 w 2936139"/>
              <a:gd name="connsiteY9" fmla="*/ 1666073 h 3186701"/>
              <a:gd name="connsiteX10" fmla="*/ 1103465 w 2936139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897156"/>
              <a:gd name="connsiteY0" fmla="*/ 3168594 h 3173121"/>
              <a:gd name="connsiteX1" fmla="*/ 0 w 2897156"/>
              <a:gd name="connsiteY1" fmla="*/ 1749200 h 3173121"/>
              <a:gd name="connsiteX2" fmla="*/ 449559 w 2897156"/>
              <a:gd name="connsiteY2" fmla="*/ 2009927 h 3173121"/>
              <a:gd name="connsiteX3" fmla="*/ 826277 w 2897156"/>
              <a:gd name="connsiteY3" fmla="*/ 0 h 3173121"/>
              <a:gd name="connsiteX4" fmla="*/ 2084415 w 2897156"/>
              <a:gd name="connsiteY4" fmla="*/ 1294704 h 3173121"/>
              <a:gd name="connsiteX5" fmla="*/ 2081534 w 2897156"/>
              <a:gd name="connsiteY5" fmla="*/ 711461 h 3173121"/>
              <a:gd name="connsiteX6" fmla="*/ 1581537 w 2897156"/>
              <a:gd name="connsiteY6" fmla="*/ 3173121 h 3173121"/>
              <a:gd name="connsiteX7" fmla="*/ 1237328 w 2897156"/>
              <a:gd name="connsiteY7" fmla="*/ 1143558 h 3173121"/>
              <a:gd name="connsiteX8" fmla="*/ 1130450 w 2897156"/>
              <a:gd name="connsiteY8" fmla="*/ 2046083 h 3173121"/>
              <a:gd name="connsiteX9" fmla="*/ 918927 w 2897156"/>
              <a:gd name="connsiteY9" fmla="*/ 1697760 h 3173121"/>
              <a:gd name="connsiteX10" fmla="*/ 1148733 w 2897156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30450 w 2969045"/>
              <a:gd name="connsiteY8" fmla="*/ 2046083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30450 w 2969045"/>
              <a:gd name="connsiteY8" fmla="*/ 2046083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288886 w 2969045"/>
              <a:gd name="connsiteY8" fmla="*/ 2367481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69045" h="3173121">
                <a:moveTo>
                  <a:pt x="1148733" y="3168594"/>
                </a:moveTo>
                <a:cubicBezTo>
                  <a:pt x="-68605" y="2992718"/>
                  <a:pt x="289357" y="2373225"/>
                  <a:pt x="0" y="1749200"/>
                </a:cubicBezTo>
                <a:cubicBezTo>
                  <a:pt x="211718" y="1712379"/>
                  <a:pt x="518500" y="2277611"/>
                  <a:pt x="449559" y="2009927"/>
                </a:cubicBezTo>
                <a:cubicBezTo>
                  <a:pt x="87752" y="952162"/>
                  <a:pt x="1169975" y="921963"/>
                  <a:pt x="826277" y="0"/>
                </a:cubicBezTo>
                <a:cubicBezTo>
                  <a:pt x="1894489" y="60376"/>
                  <a:pt x="1582046" y="1053258"/>
                  <a:pt x="2084415" y="1294704"/>
                </a:cubicBezTo>
                <a:cubicBezTo>
                  <a:pt x="2220765" y="1319082"/>
                  <a:pt x="2384277" y="1207659"/>
                  <a:pt x="2081534" y="711461"/>
                </a:cubicBezTo>
                <a:cubicBezTo>
                  <a:pt x="3844765" y="2025429"/>
                  <a:pt x="2606774" y="3099478"/>
                  <a:pt x="1581537" y="3173121"/>
                </a:cubicBezTo>
                <a:cubicBezTo>
                  <a:pt x="2049242" y="2917586"/>
                  <a:pt x="2204598" y="1824606"/>
                  <a:pt x="1237328" y="1143558"/>
                </a:cubicBezTo>
                <a:cubicBezTo>
                  <a:pt x="1479342" y="1777869"/>
                  <a:pt x="1318476" y="2090782"/>
                  <a:pt x="1162138" y="2408222"/>
                </a:cubicBezTo>
                <a:cubicBezTo>
                  <a:pt x="1159532" y="2246847"/>
                  <a:pt x="1324413" y="1899876"/>
                  <a:pt x="918927" y="1697760"/>
                </a:cubicBezTo>
                <a:cubicBezTo>
                  <a:pt x="1108697" y="2305733"/>
                  <a:pt x="307113" y="2497246"/>
                  <a:pt x="1148733" y="316859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1" name="Rounded Rectangle 25">
            <a:extLst>
              <a:ext uri="{FF2B5EF4-FFF2-40B4-BE49-F238E27FC236}">
                <a16:creationId xmlns:a16="http://schemas.microsoft.com/office/drawing/2014/main" id="{52251A18-A73B-4A26-9FEC-6B831E23205B}"/>
              </a:ext>
            </a:extLst>
          </p:cNvPr>
          <p:cNvSpPr/>
          <p:nvPr/>
        </p:nvSpPr>
        <p:spPr>
          <a:xfrm>
            <a:off x="10972939" y="2640819"/>
            <a:ext cx="586980" cy="430164"/>
          </a:xfrm>
          <a:custGeom>
            <a:avLst/>
            <a:gdLst/>
            <a:ahLst/>
            <a:cxnLst/>
            <a:rect l="l" t="t" r="r" b="b"/>
            <a:pathLst>
              <a:path w="3248842" h="2380886">
                <a:moveTo>
                  <a:pt x="1194785" y="1472263"/>
                </a:moveTo>
                <a:cubicBezTo>
                  <a:pt x="1150014" y="1472263"/>
                  <a:pt x="1113720" y="1508557"/>
                  <a:pt x="1113720" y="1553328"/>
                </a:cubicBezTo>
                <a:lnTo>
                  <a:pt x="1113720" y="1600880"/>
                </a:lnTo>
                <a:cubicBezTo>
                  <a:pt x="1113720" y="1645651"/>
                  <a:pt x="1150014" y="1681945"/>
                  <a:pt x="1194785" y="1681945"/>
                </a:cubicBezTo>
                <a:lnTo>
                  <a:pt x="2067186" y="1681945"/>
                </a:lnTo>
                <a:cubicBezTo>
                  <a:pt x="2111957" y="1681945"/>
                  <a:pt x="2148251" y="1645651"/>
                  <a:pt x="2148251" y="1600880"/>
                </a:cubicBezTo>
                <a:lnTo>
                  <a:pt x="2148251" y="1553328"/>
                </a:lnTo>
                <a:cubicBezTo>
                  <a:pt x="2148251" y="1508557"/>
                  <a:pt x="2111957" y="1472263"/>
                  <a:pt x="2067186" y="1472263"/>
                </a:cubicBezTo>
                <a:close/>
                <a:moveTo>
                  <a:pt x="2582402" y="986449"/>
                </a:moveTo>
                <a:cubicBezTo>
                  <a:pt x="2477247" y="986449"/>
                  <a:pt x="2392002" y="1071694"/>
                  <a:pt x="2392002" y="1176848"/>
                </a:cubicBezTo>
                <a:cubicBezTo>
                  <a:pt x="2392002" y="1282003"/>
                  <a:pt x="2477247" y="1367248"/>
                  <a:pt x="2582402" y="1367248"/>
                </a:cubicBezTo>
                <a:cubicBezTo>
                  <a:pt x="2687557" y="1367248"/>
                  <a:pt x="2772801" y="1282003"/>
                  <a:pt x="2772801" y="1176848"/>
                </a:cubicBezTo>
                <a:cubicBezTo>
                  <a:pt x="2772801" y="1071694"/>
                  <a:pt x="2687557" y="986449"/>
                  <a:pt x="2582402" y="986449"/>
                </a:cubicBezTo>
                <a:close/>
                <a:moveTo>
                  <a:pt x="679570" y="986449"/>
                </a:moveTo>
                <a:cubicBezTo>
                  <a:pt x="574415" y="986449"/>
                  <a:pt x="489171" y="1071694"/>
                  <a:pt x="489171" y="1176848"/>
                </a:cubicBezTo>
                <a:cubicBezTo>
                  <a:pt x="489171" y="1282003"/>
                  <a:pt x="574415" y="1367248"/>
                  <a:pt x="679570" y="1367248"/>
                </a:cubicBezTo>
                <a:cubicBezTo>
                  <a:pt x="784725" y="1367248"/>
                  <a:pt x="869970" y="1282003"/>
                  <a:pt x="869970" y="1176848"/>
                </a:cubicBezTo>
                <a:cubicBezTo>
                  <a:pt x="869970" y="1071694"/>
                  <a:pt x="784725" y="986449"/>
                  <a:pt x="679570" y="986449"/>
                </a:cubicBezTo>
                <a:close/>
                <a:moveTo>
                  <a:pt x="867954" y="155801"/>
                </a:moveTo>
                <a:lnTo>
                  <a:pt x="726849" y="858549"/>
                </a:lnTo>
                <a:lnTo>
                  <a:pt x="2535122" y="858549"/>
                </a:lnTo>
                <a:lnTo>
                  <a:pt x="2394017" y="155801"/>
                </a:lnTo>
                <a:close/>
                <a:moveTo>
                  <a:pt x="677268" y="0"/>
                </a:moveTo>
                <a:lnTo>
                  <a:pt x="2584703" y="0"/>
                </a:lnTo>
                <a:lnTo>
                  <a:pt x="2736658" y="607820"/>
                </a:lnTo>
                <a:cubicBezTo>
                  <a:pt x="2766265" y="579906"/>
                  <a:pt x="2806392" y="564164"/>
                  <a:pt x="2850195" y="564164"/>
                </a:cubicBezTo>
                <a:lnTo>
                  <a:pt x="3069929" y="564164"/>
                </a:lnTo>
                <a:cubicBezTo>
                  <a:pt x="3168740" y="564164"/>
                  <a:pt x="3248842" y="644266"/>
                  <a:pt x="3248842" y="743077"/>
                </a:cubicBezTo>
                <a:lnTo>
                  <a:pt x="3248842" y="792706"/>
                </a:lnTo>
                <a:cubicBezTo>
                  <a:pt x="3248842" y="891517"/>
                  <a:pt x="3168740" y="971619"/>
                  <a:pt x="3069929" y="971619"/>
                </a:cubicBezTo>
                <a:lnTo>
                  <a:pt x="3054536" y="971619"/>
                </a:lnTo>
                <a:cubicBezTo>
                  <a:pt x="3060628" y="989042"/>
                  <a:pt x="3063411" y="1007758"/>
                  <a:pt x="3063411" y="1027125"/>
                </a:cubicBezTo>
                <a:lnTo>
                  <a:pt x="3063411" y="2015961"/>
                </a:lnTo>
                <a:lnTo>
                  <a:pt x="2889080" y="2015961"/>
                </a:lnTo>
                <a:lnTo>
                  <a:pt x="2889080" y="2260325"/>
                </a:lnTo>
                <a:cubicBezTo>
                  <a:pt x="2889080" y="2326909"/>
                  <a:pt x="2835102" y="2380886"/>
                  <a:pt x="2768518" y="2380886"/>
                </a:cubicBezTo>
                <a:lnTo>
                  <a:pt x="2286284" y="2380886"/>
                </a:lnTo>
                <a:cubicBezTo>
                  <a:pt x="2219700" y="2380886"/>
                  <a:pt x="2165723" y="2326909"/>
                  <a:pt x="2165723" y="2260325"/>
                </a:cubicBezTo>
                <a:lnTo>
                  <a:pt x="2165723" y="2015961"/>
                </a:lnTo>
                <a:lnTo>
                  <a:pt x="1096248" y="2015961"/>
                </a:lnTo>
                <a:lnTo>
                  <a:pt x="1096248" y="2260325"/>
                </a:lnTo>
                <a:cubicBezTo>
                  <a:pt x="1096248" y="2326909"/>
                  <a:pt x="1042270" y="2380886"/>
                  <a:pt x="975686" y="2380886"/>
                </a:cubicBezTo>
                <a:lnTo>
                  <a:pt x="493453" y="2380886"/>
                </a:lnTo>
                <a:cubicBezTo>
                  <a:pt x="426869" y="2380886"/>
                  <a:pt x="372891" y="2326909"/>
                  <a:pt x="372891" y="2260325"/>
                </a:cubicBezTo>
                <a:lnTo>
                  <a:pt x="372891" y="2015961"/>
                </a:lnTo>
                <a:lnTo>
                  <a:pt x="198560" y="2015961"/>
                </a:lnTo>
                <a:lnTo>
                  <a:pt x="198560" y="1027125"/>
                </a:lnTo>
                <a:cubicBezTo>
                  <a:pt x="198560" y="1007758"/>
                  <a:pt x="201343" y="989042"/>
                  <a:pt x="207435" y="971619"/>
                </a:cubicBezTo>
                <a:lnTo>
                  <a:pt x="178913" y="971619"/>
                </a:lnTo>
                <a:cubicBezTo>
                  <a:pt x="80102" y="971619"/>
                  <a:pt x="0" y="891517"/>
                  <a:pt x="0" y="792706"/>
                </a:cubicBezTo>
                <a:lnTo>
                  <a:pt x="0" y="743077"/>
                </a:lnTo>
                <a:cubicBezTo>
                  <a:pt x="0" y="644266"/>
                  <a:pt x="80102" y="564164"/>
                  <a:pt x="178913" y="564164"/>
                </a:cubicBezTo>
                <a:lnTo>
                  <a:pt x="398647" y="564164"/>
                </a:lnTo>
                <a:cubicBezTo>
                  <a:pt x="447310" y="564164"/>
                  <a:pt x="491436" y="583593"/>
                  <a:pt x="523419" y="61539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2" name="Block Arc 41">
            <a:extLst>
              <a:ext uri="{FF2B5EF4-FFF2-40B4-BE49-F238E27FC236}">
                <a16:creationId xmlns:a16="http://schemas.microsoft.com/office/drawing/2014/main" id="{36DCD789-FED8-401C-8C81-CF9F331DAB6D}"/>
              </a:ext>
            </a:extLst>
          </p:cNvPr>
          <p:cNvSpPr/>
          <p:nvPr/>
        </p:nvSpPr>
        <p:spPr>
          <a:xfrm>
            <a:off x="9454085" y="5654191"/>
            <a:ext cx="563324" cy="570461"/>
          </a:xfrm>
          <a:custGeom>
            <a:avLst/>
            <a:gdLst/>
            <a:ahLst/>
            <a:cxnLst/>
            <a:rect l="l" t="t" r="r" b="b"/>
            <a:pathLst>
              <a:path w="2844151" h="2880180">
                <a:moveTo>
                  <a:pt x="2390187" y="1502145"/>
                </a:moveTo>
                <a:lnTo>
                  <a:pt x="2844151" y="1530794"/>
                </a:lnTo>
                <a:cubicBezTo>
                  <a:pt x="2804784" y="2154619"/>
                  <a:pt x="2367464" y="2681809"/>
                  <a:pt x="1761650" y="2835749"/>
                </a:cubicBezTo>
                <a:cubicBezTo>
                  <a:pt x="1191486" y="2980631"/>
                  <a:pt x="594633" y="2763755"/>
                  <a:pt x="252983" y="2293680"/>
                </a:cubicBezTo>
                <a:lnTo>
                  <a:pt x="102982" y="2380283"/>
                </a:lnTo>
                <a:lnTo>
                  <a:pt x="104524" y="1603708"/>
                </a:lnTo>
                <a:lnTo>
                  <a:pt x="777828" y="1990661"/>
                </a:lnTo>
                <a:lnTo>
                  <a:pt x="648358" y="2065410"/>
                </a:lnTo>
                <a:cubicBezTo>
                  <a:pt x="886760" y="2358087"/>
                  <a:pt x="1276546" y="2489694"/>
                  <a:pt x="1649627" y="2394891"/>
                </a:cubicBezTo>
                <a:cubicBezTo>
                  <a:pt x="2064076" y="2289577"/>
                  <a:pt x="2363256" y="1928916"/>
                  <a:pt x="2390187" y="1502145"/>
                </a:cubicBezTo>
                <a:close/>
                <a:moveTo>
                  <a:pt x="1424249" y="58"/>
                </a:moveTo>
                <a:cubicBezTo>
                  <a:pt x="1880498" y="-4073"/>
                  <a:pt x="2318325" y="209551"/>
                  <a:pt x="2591169" y="586524"/>
                </a:cubicBezTo>
                <a:lnTo>
                  <a:pt x="2741170" y="499921"/>
                </a:lnTo>
                <a:lnTo>
                  <a:pt x="2739628" y="1276497"/>
                </a:lnTo>
                <a:lnTo>
                  <a:pt x="2066324" y="889544"/>
                </a:lnTo>
                <a:lnTo>
                  <a:pt x="2195793" y="814795"/>
                </a:lnTo>
                <a:cubicBezTo>
                  <a:pt x="1957391" y="522118"/>
                  <a:pt x="1567606" y="390511"/>
                  <a:pt x="1194524" y="485313"/>
                </a:cubicBezTo>
                <a:cubicBezTo>
                  <a:pt x="780075" y="590627"/>
                  <a:pt x="480895" y="951288"/>
                  <a:pt x="453964" y="1378059"/>
                </a:cubicBezTo>
                <a:lnTo>
                  <a:pt x="0" y="1349410"/>
                </a:lnTo>
                <a:cubicBezTo>
                  <a:pt x="39367" y="725585"/>
                  <a:pt x="476687" y="198395"/>
                  <a:pt x="1082501" y="44455"/>
                </a:cubicBezTo>
                <a:cubicBezTo>
                  <a:pt x="1196091" y="15591"/>
                  <a:pt x="1310740" y="1086"/>
                  <a:pt x="1424249" y="5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3" name="Round Same Side Corner Rectangle 11">
            <a:extLst>
              <a:ext uri="{FF2B5EF4-FFF2-40B4-BE49-F238E27FC236}">
                <a16:creationId xmlns:a16="http://schemas.microsoft.com/office/drawing/2014/main" id="{AFBCEF67-A3DE-45DE-97FD-374E910A67D8}"/>
              </a:ext>
            </a:extLst>
          </p:cNvPr>
          <p:cNvSpPr/>
          <p:nvPr/>
        </p:nvSpPr>
        <p:spPr>
          <a:xfrm rot="9900000">
            <a:off x="10208910" y="1534987"/>
            <a:ext cx="579867" cy="492485"/>
          </a:xfrm>
          <a:custGeom>
            <a:avLst/>
            <a:gdLst/>
            <a:ahLst/>
            <a:cxnLst/>
            <a:rect l="l" t="t" r="r" b="b"/>
            <a:pathLst>
              <a:path w="2911009" h="2472345">
                <a:moveTo>
                  <a:pt x="2219598" y="1335309"/>
                </a:moveTo>
                <a:lnTo>
                  <a:pt x="2219598" y="1222573"/>
                </a:lnTo>
                <a:cubicBezTo>
                  <a:pt x="2219598" y="1176944"/>
                  <a:pt x="2241926" y="1136530"/>
                  <a:pt x="2277694" y="1113650"/>
                </a:cubicBezTo>
                <a:lnTo>
                  <a:pt x="2277694" y="137786"/>
                </a:lnTo>
                <a:cubicBezTo>
                  <a:pt x="2277694" y="61689"/>
                  <a:pt x="2339383" y="0"/>
                  <a:pt x="2415480" y="0"/>
                </a:cubicBezTo>
                <a:lnTo>
                  <a:pt x="2545196" y="0"/>
                </a:lnTo>
                <a:cubicBezTo>
                  <a:pt x="2621293" y="0"/>
                  <a:pt x="2682982" y="61689"/>
                  <a:pt x="2682982" y="137786"/>
                </a:cubicBezTo>
                <a:lnTo>
                  <a:pt x="2682982" y="1099067"/>
                </a:lnTo>
                <a:cubicBezTo>
                  <a:pt x="2730197" y="1120049"/>
                  <a:pt x="2762708" y="1167515"/>
                  <a:pt x="2762708" y="1222573"/>
                </a:cubicBezTo>
                <a:lnTo>
                  <a:pt x="2762708" y="1480834"/>
                </a:lnTo>
                <a:close/>
                <a:moveTo>
                  <a:pt x="241900" y="1676361"/>
                </a:moveTo>
                <a:cubicBezTo>
                  <a:pt x="69371" y="1631107"/>
                  <a:pt x="-34146" y="1454930"/>
                  <a:pt x="10296" y="1282189"/>
                </a:cubicBezTo>
                <a:cubicBezTo>
                  <a:pt x="54739" y="1109449"/>
                  <a:pt x="230428" y="1005105"/>
                  <a:pt x="403375" y="1048736"/>
                </a:cubicBezTo>
                <a:cubicBezTo>
                  <a:pt x="349550" y="1257945"/>
                  <a:pt x="295726" y="1467153"/>
                  <a:pt x="241900" y="1676361"/>
                </a:cubicBezTo>
                <a:close/>
                <a:moveTo>
                  <a:pt x="2578947" y="2467929"/>
                </a:moveTo>
                <a:lnTo>
                  <a:pt x="1957545" y="2301425"/>
                </a:lnTo>
                <a:lnTo>
                  <a:pt x="2194209" y="1418183"/>
                </a:lnTo>
                <a:lnTo>
                  <a:pt x="2815611" y="1584687"/>
                </a:lnTo>
                <a:cubicBezTo>
                  <a:pt x="2884250" y="1603079"/>
                  <a:pt x="2924985" y="1673632"/>
                  <a:pt x="2906593" y="1742272"/>
                </a:cubicBezTo>
                <a:lnTo>
                  <a:pt x="2736532" y="2376947"/>
                </a:lnTo>
                <a:cubicBezTo>
                  <a:pt x="2718140" y="2445587"/>
                  <a:pt x="2647586" y="2486321"/>
                  <a:pt x="2578947" y="2467929"/>
                </a:cubicBezTo>
                <a:close/>
                <a:moveTo>
                  <a:pt x="610249" y="2287120"/>
                </a:moveTo>
                <a:lnTo>
                  <a:pt x="1020264" y="756923"/>
                </a:lnTo>
                <a:lnTo>
                  <a:pt x="2107356" y="1398691"/>
                </a:lnTo>
                <a:lnTo>
                  <a:pt x="1872582" y="2274879"/>
                </a:lnTo>
                <a:close/>
                <a:moveTo>
                  <a:pt x="426016" y="2349577"/>
                </a:moveTo>
                <a:lnTo>
                  <a:pt x="243978" y="2300800"/>
                </a:lnTo>
                <a:cubicBezTo>
                  <a:pt x="205115" y="2290387"/>
                  <a:pt x="182051" y="2250439"/>
                  <a:pt x="192464" y="2211576"/>
                </a:cubicBezTo>
                <a:lnTo>
                  <a:pt x="620679" y="613455"/>
                </a:lnTo>
                <a:cubicBezTo>
                  <a:pt x="631093" y="574592"/>
                  <a:pt x="671040" y="551528"/>
                  <a:pt x="709903" y="561941"/>
                </a:cubicBezTo>
                <a:lnTo>
                  <a:pt x="891942" y="610718"/>
                </a:lnTo>
                <a:cubicBezTo>
                  <a:pt x="930805" y="621132"/>
                  <a:pt x="953869" y="661079"/>
                  <a:pt x="943455" y="699942"/>
                </a:cubicBezTo>
                <a:lnTo>
                  <a:pt x="515240" y="2298064"/>
                </a:lnTo>
                <a:cubicBezTo>
                  <a:pt x="504827" y="2336927"/>
                  <a:pt x="464879" y="2359990"/>
                  <a:pt x="426016" y="234957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4" name="Donut 39">
            <a:extLst>
              <a:ext uri="{FF2B5EF4-FFF2-40B4-BE49-F238E27FC236}">
                <a16:creationId xmlns:a16="http://schemas.microsoft.com/office/drawing/2014/main" id="{439297A1-2150-467C-8B3E-08A8C9E0E56F}"/>
              </a:ext>
            </a:extLst>
          </p:cNvPr>
          <p:cNvSpPr/>
          <p:nvPr/>
        </p:nvSpPr>
        <p:spPr>
          <a:xfrm>
            <a:off x="4246301" y="4666128"/>
            <a:ext cx="575536" cy="575536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152300" y="922782"/>
                </a:moveTo>
                <a:lnTo>
                  <a:pt x="2354400" y="1620000"/>
                </a:lnTo>
                <a:lnTo>
                  <a:pt x="1152300" y="2317218"/>
                </a:lnTo>
                <a:close/>
                <a:moveTo>
                  <a:pt x="1620000" y="342403"/>
                </a:moveTo>
                <a:cubicBezTo>
                  <a:pt x="914403" y="342403"/>
                  <a:pt x="342403" y="914403"/>
                  <a:pt x="342403" y="1620000"/>
                </a:cubicBezTo>
                <a:cubicBezTo>
                  <a:pt x="342403" y="2325597"/>
                  <a:pt x="914403" y="2897597"/>
                  <a:pt x="1620000" y="2897597"/>
                </a:cubicBezTo>
                <a:cubicBezTo>
                  <a:pt x="2325597" y="2897597"/>
                  <a:pt x="2897597" y="2325597"/>
                  <a:pt x="2897597" y="1620000"/>
                </a:cubicBezTo>
                <a:cubicBezTo>
                  <a:pt x="2897597" y="914403"/>
                  <a:pt x="2325597" y="342403"/>
                  <a:pt x="1620000" y="342403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5" name="Freeform 25">
            <a:extLst>
              <a:ext uri="{FF2B5EF4-FFF2-40B4-BE49-F238E27FC236}">
                <a16:creationId xmlns:a16="http://schemas.microsoft.com/office/drawing/2014/main" id="{115A3EAB-6A86-45ED-8F48-A7797A2D6676}"/>
              </a:ext>
            </a:extLst>
          </p:cNvPr>
          <p:cNvSpPr/>
          <p:nvPr/>
        </p:nvSpPr>
        <p:spPr>
          <a:xfrm>
            <a:off x="8766358" y="3640606"/>
            <a:ext cx="417857" cy="517071"/>
          </a:xfrm>
          <a:custGeom>
            <a:avLst/>
            <a:gdLst>
              <a:gd name="connsiteX0" fmla="*/ 371475 w 1600200"/>
              <a:gd name="connsiteY0" fmla="*/ 0 h 1857375"/>
              <a:gd name="connsiteX1" fmla="*/ 628650 w 1600200"/>
              <a:gd name="connsiteY1" fmla="*/ 523875 h 1857375"/>
              <a:gd name="connsiteX2" fmla="*/ 400050 w 1600200"/>
              <a:gd name="connsiteY2" fmla="*/ 561975 h 1857375"/>
              <a:gd name="connsiteX3" fmla="*/ 1019175 w 1600200"/>
              <a:gd name="connsiteY3" fmla="*/ 1438275 h 1857375"/>
              <a:gd name="connsiteX4" fmla="*/ 1219200 w 1600200"/>
              <a:gd name="connsiteY4" fmla="*/ 1238250 h 1857375"/>
              <a:gd name="connsiteX5" fmla="*/ 1600200 w 1600200"/>
              <a:gd name="connsiteY5" fmla="*/ 1666875 h 1857375"/>
              <a:gd name="connsiteX6" fmla="*/ 1038225 w 1600200"/>
              <a:gd name="connsiteY6" fmla="*/ 1857375 h 1857375"/>
              <a:gd name="connsiteX7" fmla="*/ 0 w 1600200"/>
              <a:gd name="connsiteY7" fmla="*/ 314325 h 1857375"/>
              <a:gd name="connsiteX8" fmla="*/ 371475 w 1600200"/>
              <a:gd name="connsiteY8" fmla="*/ 0 h 1857375"/>
              <a:gd name="connsiteX0" fmla="*/ 371475 w 1600200"/>
              <a:gd name="connsiteY0" fmla="*/ 0 h 1917951"/>
              <a:gd name="connsiteX1" fmla="*/ 628650 w 1600200"/>
              <a:gd name="connsiteY1" fmla="*/ 584451 h 1917951"/>
              <a:gd name="connsiteX2" fmla="*/ 400050 w 1600200"/>
              <a:gd name="connsiteY2" fmla="*/ 622551 h 1917951"/>
              <a:gd name="connsiteX3" fmla="*/ 1019175 w 1600200"/>
              <a:gd name="connsiteY3" fmla="*/ 1498851 h 1917951"/>
              <a:gd name="connsiteX4" fmla="*/ 1219200 w 1600200"/>
              <a:gd name="connsiteY4" fmla="*/ 1298826 h 1917951"/>
              <a:gd name="connsiteX5" fmla="*/ 1600200 w 1600200"/>
              <a:gd name="connsiteY5" fmla="*/ 1727451 h 1917951"/>
              <a:gd name="connsiteX6" fmla="*/ 1038225 w 1600200"/>
              <a:gd name="connsiteY6" fmla="*/ 1917951 h 1917951"/>
              <a:gd name="connsiteX7" fmla="*/ 0 w 1600200"/>
              <a:gd name="connsiteY7" fmla="*/ 374901 h 1917951"/>
              <a:gd name="connsiteX8" fmla="*/ 371475 w 1600200"/>
              <a:gd name="connsiteY8" fmla="*/ 0 h 1917951"/>
              <a:gd name="connsiteX0" fmla="*/ 371475 w 1600200"/>
              <a:gd name="connsiteY0" fmla="*/ 1277 h 1919228"/>
              <a:gd name="connsiteX1" fmla="*/ 628650 w 1600200"/>
              <a:gd name="connsiteY1" fmla="*/ 585728 h 1919228"/>
              <a:gd name="connsiteX2" fmla="*/ 400050 w 1600200"/>
              <a:gd name="connsiteY2" fmla="*/ 623828 h 1919228"/>
              <a:gd name="connsiteX3" fmla="*/ 1019175 w 1600200"/>
              <a:gd name="connsiteY3" fmla="*/ 1500128 h 1919228"/>
              <a:gd name="connsiteX4" fmla="*/ 1219200 w 1600200"/>
              <a:gd name="connsiteY4" fmla="*/ 1300103 h 1919228"/>
              <a:gd name="connsiteX5" fmla="*/ 1600200 w 1600200"/>
              <a:gd name="connsiteY5" fmla="*/ 1728728 h 1919228"/>
              <a:gd name="connsiteX6" fmla="*/ 1038225 w 1600200"/>
              <a:gd name="connsiteY6" fmla="*/ 1919228 h 1919228"/>
              <a:gd name="connsiteX7" fmla="*/ 0 w 1600200"/>
              <a:gd name="connsiteY7" fmla="*/ 376178 h 1919228"/>
              <a:gd name="connsiteX8" fmla="*/ 371475 w 1600200"/>
              <a:gd name="connsiteY8" fmla="*/ 1277 h 1919228"/>
              <a:gd name="connsiteX0" fmla="*/ 371475 w 1600200"/>
              <a:gd name="connsiteY0" fmla="*/ 1277 h 1919228"/>
              <a:gd name="connsiteX1" fmla="*/ 628650 w 1600200"/>
              <a:gd name="connsiteY1" fmla="*/ 585728 h 1919228"/>
              <a:gd name="connsiteX2" fmla="*/ 400050 w 1600200"/>
              <a:gd name="connsiteY2" fmla="*/ 623828 h 1919228"/>
              <a:gd name="connsiteX3" fmla="*/ 1019175 w 1600200"/>
              <a:gd name="connsiteY3" fmla="*/ 1500128 h 1919228"/>
              <a:gd name="connsiteX4" fmla="*/ 1219200 w 1600200"/>
              <a:gd name="connsiteY4" fmla="*/ 1300103 h 1919228"/>
              <a:gd name="connsiteX5" fmla="*/ 1600200 w 1600200"/>
              <a:gd name="connsiteY5" fmla="*/ 1728728 h 1919228"/>
              <a:gd name="connsiteX6" fmla="*/ 1038225 w 1600200"/>
              <a:gd name="connsiteY6" fmla="*/ 1919228 h 1919228"/>
              <a:gd name="connsiteX7" fmla="*/ 0 w 1600200"/>
              <a:gd name="connsiteY7" fmla="*/ 376178 h 1919228"/>
              <a:gd name="connsiteX8" fmla="*/ 371475 w 1600200"/>
              <a:gd name="connsiteY8" fmla="*/ 1277 h 1919228"/>
              <a:gd name="connsiteX0" fmla="*/ 371475 w 1600200"/>
              <a:gd name="connsiteY0" fmla="*/ 1544 h 1919495"/>
              <a:gd name="connsiteX1" fmla="*/ 628650 w 1600200"/>
              <a:gd name="connsiteY1" fmla="*/ 585995 h 1919495"/>
              <a:gd name="connsiteX2" fmla="*/ 400050 w 1600200"/>
              <a:gd name="connsiteY2" fmla="*/ 624095 h 1919495"/>
              <a:gd name="connsiteX3" fmla="*/ 1019175 w 1600200"/>
              <a:gd name="connsiteY3" fmla="*/ 1500395 h 1919495"/>
              <a:gd name="connsiteX4" fmla="*/ 1219200 w 1600200"/>
              <a:gd name="connsiteY4" fmla="*/ 1300370 h 1919495"/>
              <a:gd name="connsiteX5" fmla="*/ 1600200 w 1600200"/>
              <a:gd name="connsiteY5" fmla="*/ 1728995 h 1919495"/>
              <a:gd name="connsiteX6" fmla="*/ 1038225 w 1600200"/>
              <a:gd name="connsiteY6" fmla="*/ 1919495 h 1919495"/>
              <a:gd name="connsiteX7" fmla="*/ 0 w 1600200"/>
              <a:gd name="connsiteY7" fmla="*/ 376445 h 1919495"/>
              <a:gd name="connsiteX8" fmla="*/ 371475 w 1600200"/>
              <a:gd name="connsiteY8" fmla="*/ 1544 h 1919495"/>
              <a:gd name="connsiteX0" fmla="*/ 371475 w 1600200"/>
              <a:gd name="connsiteY0" fmla="*/ 1487 h 1919438"/>
              <a:gd name="connsiteX1" fmla="*/ 568075 w 1600200"/>
              <a:gd name="connsiteY1" fmla="*/ 603245 h 1919438"/>
              <a:gd name="connsiteX2" fmla="*/ 400050 w 1600200"/>
              <a:gd name="connsiteY2" fmla="*/ 624038 h 1919438"/>
              <a:gd name="connsiteX3" fmla="*/ 1019175 w 1600200"/>
              <a:gd name="connsiteY3" fmla="*/ 1500338 h 1919438"/>
              <a:gd name="connsiteX4" fmla="*/ 1219200 w 1600200"/>
              <a:gd name="connsiteY4" fmla="*/ 1300313 h 1919438"/>
              <a:gd name="connsiteX5" fmla="*/ 1600200 w 1600200"/>
              <a:gd name="connsiteY5" fmla="*/ 1728938 h 1919438"/>
              <a:gd name="connsiteX6" fmla="*/ 1038225 w 1600200"/>
              <a:gd name="connsiteY6" fmla="*/ 1919438 h 1919438"/>
              <a:gd name="connsiteX7" fmla="*/ 0 w 1600200"/>
              <a:gd name="connsiteY7" fmla="*/ 376388 h 1919438"/>
              <a:gd name="connsiteX8" fmla="*/ 371475 w 1600200"/>
              <a:gd name="connsiteY8" fmla="*/ 1487 h 1919438"/>
              <a:gd name="connsiteX0" fmla="*/ 371475 w 1600200"/>
              <a:gd name="connsiteY0" fmla="*/ 1032 h 1918983"/>
              <a:gd name="connsiteX1" fmla="*/ 568075 w 1600200"/>
              <a:gd name="connsiteY1" fmla="*/ 602790 h 1918983"/>
              <a:gd name="connsiteX2" fmla="*/ 400050 w 1600200"/>
              <a:gd name="connsiteY2" fmla="*/ 623583 h 1918983"/>
              <a:gd name="connsiteX3" fmla="*/ 1019175 w 1600200"/>
              <a:gd name="connsiteY3" fmla="*/ 1499883 h 1918983"/>
              <a:gd name="connsiteX4" fmla="*/ 1219200 w 1600200"/>
              <a:gd name="connsiteY4" fmla="*/ 1299858 h 1918983"/>
              <a:gd name="connsiteX5" fmla="*/ 1600200 w 1600200"/>
              <a:gd name="connsiteY5" fmla="*/ 1728483 h 1918983"/>
              <a:gd name="connsiteX6" fmla="*/ 1038225 w 1600200"/>
              <a:gd name="connsiteY6" fmla="*/ 1918983 h 1918983"/>
              <a:gd name="connsiteX7" fmla="*/ 0 w 1600200"/>
              <a:gd name="connsiteY7" fmla="*/ 375933 h 1918983"/>
              <a:gd name="connsiteX8" fmla="*/ 371475 w 1600200"/>
              <a:gd name="connsiteY8" fmla="*/ 1032 h 1918983"/>
              <a:gd name="connsiteX0" fmla="*/ 371475 w 1600200"/>
              <a:gd name="connsiteY0" fmla="*/ 1088 h 1919039"/>
              <a:gd name="connsiteX1" fmla="*/ 568075 w 1600200"/>
              <a:gd name="connsiteY1" fmla="*/ 602846 h 1919039"/>
              <a:gd name="connsiteX2" fmla="*/ 400050 w 1600200"/>
              <a:gd name="connsiteY2" fmla="*/ 623639 h 1919039"/>
              <a:gd name="connsiteX3" fmla="*/ 1019175 w 1600200"/>
              <a:gd name="connsiteY3" fmla="*/ 1499939 h 1919039"/>
              <a:gd name="connsiteX4" fmla="*/ 1219200 w 1600200"/>
              <a:gd name="connsiteY4" fmla="*/ 1299914 h 1919039"/>
              <a:gd name="connsiteX5" fmla="*/ 1600200 w 1600200"/>
              <a:gd name="connsiteY5" fmla="*/ 1728539 h 1919039"/>
              <a:gd name="connsiteX6" fmla="*/ 1038225 w 1600200"/>
              <a:gd name="connsiteY6" fmla="*/ 1919039 h 1919039"/>
              <a:gd name="connsiteX7" fmla="*/ 0 w 1600200"/>
              <a:gd name="connsiteY7" fmla="*/ 375989 h 1919039"/>
              <a:gd name="connsiteX8" fmla="*/ 371475 w 1600200"/>
              <a:gd name="connsiteY8" fmla="*/ 1088 h 1919039"/>
              <a:gd name="connsiteX0" fmla="*/ 371475 w 1600200"/>
              <a:gd name="connsiteY0" fmla="*/ 1088 h 1919039"/>
              <a:gd name="connsiteX1" fmla="*/ 568075 w 1600200"/>
              <a:gd name="connsiteY1" fmla="*/ 602846 h 1919039"/>
              <a:gd name="connsiteX2" fmla="*/ 400050 w 1600200"/>
              <a:gd name="connsiteY2" fmla="*/ 623639 h 1919039"/>
              <a:gd name="connsiteX3" fmla="*/ 1019175 w 1600200"/>
              <a:gd name="connsiteY3" fmla="*/ 1499939 h 1919039"/>
              <a:gd name="connsiteX4" fmla="*/ 1219200 w 1600200"/>
              <a:gd name="connsiteY4" fmla="*/ 1299914 h 1919039"/>
              <a:gd name="connsiteX5" fmla="*/ 1600200 w 1600200"/>
              <a:gd name="connsiteY5" fmla="*/ 1728539 h 1919039"/>
              <a:gd name="connsiteX6" fmla="*/ 1038225 w 1600200"/>
              <a:gd name="connsiteY6" fmla="*/ 1919039 h 1919039"/>
              <a:gd name="connsiteX7" fmla="*/ 0 w 1600200"/>
              <a:gd name="connsiteY7" fmla="*/ 375989 h 1919039"/>
              <a:gd name="connsiteX8" fmla="*/ 371475 w 1600200"/>
              <a:gd name="connsiteY8" fmla="*/ 1088 h 191903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400050 w 1600200"/>
              <a:gd name="connsiteY2" fmla="*/ 623669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408703 w 1600200"/>
              <a:gd name="connsiteY2" fmla="*/ 643860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59666 w 1600200"/>
              <a:gd name="connsiteY2" fmla="*/ 643860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70138 w 1600200"/>
              <a:gd name="connsiteY3" fmla="*/ 1517276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0522 w 1600200"/>
              <a:gd name="connsiteY3" fmla="*/ 1534584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96099 w 1600200"/>
              <a:gd name="connsiteY3" fmla="*/ 1546122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588662"/>
              <a:gd name="connsiteY0" fmla="*/ 1118 h 1919069"/>
              <a:gd name="connsiteX1" fmla="*/ 568075 w 1588662"/>
              <a:gd name="connsiteY1" fmla="*/ 602876 h 1919069"/>
              <a:gd name="connsiteX2" fmla="*/ 374089 w 1588662"/>
              <a:gd name="connsiteY2" fmla="*/ 646744 h 1919069"/>
              <a:gd name="connsiteX3" fmla="*/ 987445 w 1588662"/>
              <a:gd name="connsiteY3" fmla="*/ 1528815 h 1919069"/>
              <a:gd name="connsiteX4" fmla="*/ 1173048 w 1588662"/>
              <a:gd name="connsiteY4" fmla="*/ 1311482 h 1919069"/>
              <a:gd name="connsiteX5" fmla="*/ 1588662 w 1588662"/>
              <a:gd name="connsiteY5" fmla="*/ 1699723 h 1919069"/>
              <a:gd name="connsiteX6" fmla="*/ 1038225 w 1588662"/>
              <a:gd name="connsiteY6" fmla="*/ 1919069 h 1919069"/>
              <a:gd name="connsiteX7" fmla="*/ 0 w 1588662"/>
              <a:gd name="connsiteY7" fmla="*/ 376019 h 1919069"/>
              <a:gd name="connsiteX8" fmla="*/ 371475 w 1588662"/>
              <a:gd name="connsiteY8" fmla="*/ 1118 h 1919069"/>
              <a:gd name="connsiteX0" fmla="*/ 371475 w 1600166"/>
              <a:gd name="connsiteY0" fmla="*/ 1118 h 1919069"/>
              <a:gd name="connsiteX1" fmla="*/ 568075 w 1600166"/>
              <a:gd name="connsiteY1" fmla="*/ 602876 h 1919069"/>
              <a:gd name="connsiteX2" fmla="*/ 374089 w 1600166"/>
              <a:gd name="connsiteY2" fmla="*/ 646744 h 1919069"/>
              <a:gd name="connsiteX3" fmla="*/ 987445 w 1600166"/>
              <a:gd name="connsiteY3" fmla="*/ 1528815 h 1919069"/>
              <a:gd name="connsiteX4" fmla="*/ 1173048 w 1600166"/>
              <a:gd name="connsiteY4" fmla="*/ 1311482 h 1919069"/>
              <a:gd name="connsiteX5" fmla="*/ 1588662 w 1600166"/>
              <a:gd name="connsiteY5" fmla="*/ 1699723 h 1919069"/>
              <a:gd name="connsiteX6" fmla="*/ 1038225 w 1600166"/>
              <a:gd name="connsiteY6" fmla="*/ 1919069 h 1919069"/>
              <a:gd name="connsiteX7" fmla="*/ 0 w 1600166"/>
              <a:gd name="connsiteY7" fmla="*/ 376019 h 1919069"/>
              <a:gd name="connsiteX8" fmla="*/ 371475 w 1600166"/>
              <a:gd name="connsiteY8" fmla="*/ 1118 h 1919069"/>
              <a:gd name="connsiteX0" fmla="*/ 371475 w 1600166"/>
              <a:gd name="connsiteY0" fmla="*/ 1118 h 1919069"/>
              <a:gd name="connsiteX1" fmla="*/ 568075 w 1600166"/>
              <a:gd name="connsiteY1" fmla="*/ 602876 h 1919069"/>
              <a:gd name="connsiteX2" fmla="*/ 374089 w 1600166"/>
              <a:gd name="connsiteY2" fmla="*/ 646744 h 1919069"/>
              <a:gd name="connsiteX3" fmla="*/ 987445 w 1600166"/>
              <a:gd name="connsiteY3" fmla="*/ 1528815 h 1919069"/>
              <a:gd name="connsiteX4" fmla="*/ 1173048 w 1600166"/>
              <a:gd name="connsiteY4" fmla="*/ 1311482 h 1919069"/>
              <a:gd name="connsiteX5" fmla="*/ 1588662 w 1600166"/>
              <a:gd name="connsiteY5" fmla="*/ 1699723 h 1919069"/>
              <a:gd name="connsiteX6" fmla="*/ 1038225 w 1600166"/>
              <a:gd name="connsiteY6" fmla="*/ 1919069 h 1919069"/>
              <a:gd name="connsiteX7" fmla="*/ 0 w 1600166"/>
              <a:gd name="connsiteY7" fmla="*/ 376019 h 1919069"/>
              <a:gd name="connsiteX8" fmla="*/ 371475 w 1600166"/>
              <a:gd name="connsiteY8" fmla="*/ 1118 h 1919069"/>
              <a:gd name="connsiteX0" fmla="*/ 371475 w 1596260"/>
              <a:gd name="connsiteY0" fmla="*/ 1118 h 1919069"/>
              <a:gd name="connsiteX1" fmla="*/ 568075 w 1596260"/>
              <a:gd name="connsiteY1" fmla="*/ 602876 h 1919069"/>
              <a:gd name="connsiteX2" fmla="*/ 374089 w 1596260"/>
              <a:gd name="connsiteY2" fmla="*/ 646744 h 1919069"/>
              <a:gd name="connsiteX3" fmla="*/ 987445 w 1596260"/>
              <a:gd name="connsiteY3" fmla="*/ 1528815 h 1919069"/>
              <a:gd name="connsiteX4" fmla="*/ 1173048 w 1596260"/>
              <a:gd name="connsiteY4" fmla="*/ 1311482 h 1919069"/>
              <a:gd name="connsiteX5" fmla="*/ 1588662 w 1596260"/>
              <a:gd name="connsiteY5" fmla="*/ 1699723 h 1919069"/>
              <a:gd name="connsiteX6" fmla="*/ 1038225 w 1596260"/>
              <a:gd name="connsiteY6" fmla="*/ 1919069 h 1919069"/>
              <a:gd name="connsiteX7" fmla="*/ 0 w 1596260"/>
              <a:gd name="connsiteY7" fmla="*/ 376019 h 1919069"/>
              <a:gd name="connsiteX8" fmla="*/ 371475 w 1596260"/>
              <a:gd name="connsiteY8" fmla="*/ 1118 h 1919069"/>
              <a:gd name="connsiteX0" fmla="*/ 371475 w 1596260"/>
              <a:gd name="connsiteY0" fmla="*/ 1118 h 1919069"/>
              <a:gd name="connsiteX1" fmla="*/ 568075 w 1596260"/>
              <a:gd name="connsiteY1" fmla="*/ 602876 h 1919069"/>
              <a:gd name="connsiteX2" fmla="*/ 374089 w 1596260"/>
              <a:gd name="connsiteY2" fmla="*/ 646744 h 1919069"/>
              <a:gd name="connsiteX3" fmla="*/ 987445 w 1596260"/>
              <a:gd name="connsiteY3" fmla="*/ 1528815 h 1919069"/>
              <a:gd name="connsiteX4" fmla="*/ 1173048 w 1596260"/>
              <a:gd name="connsiteY4" fmla="*/ 1311482 h 1919069"/>
              <a:gd name="connsiteX5" fmla="*/ 1588662 w 1596260"/>
              <a:gd name="connsiteY5" fmla="*/ 1699723 h 1919069"/>
              <a:gd name="connsiteX6" fmla="*/ 1038225 w 1596260"/>
              <a:gd name="connsiteY6" fmla="*/ 1919069 h 1919069"/>
              <a:gd name="connsiteX7" fmla="*/ 0 w 1596260"/>
              <a:gd name="connsiteY7" fmla="*/ 376019 h 1919069"/>
              <a:gd name="connsiteX8" fmla="*/ 371475 w 1596260"/>
              <a:gd name="connsiteY8" fmla="*/ 1118 h 1919069"/>
              <a:gd name="connsiteX0" fmla="*/ 371475 w 1596260"/>
              <a:gd name="connsiteY0" fmla="*/ 1118 h 1946976"/>
              <a:gd name="connsiteX1" fmla="*/ 568075 w 1596260"/>
              <a:gd name="connsiteY1" fmla="*/ 602876 h 1946976"/>
              <a:gd name="connsiteX2" fmla="*/ 374089 w 1596260"/>
              <a:gd name="connsiteY2" fmla="*/ 646744 h 1946976"/>
              <a:gd name="connsiteX3" fmla="*/ 987445 w 1596260"/>
              <a:gd name="connsiteY3" fmla="*/ 1528815 h 1946976"/>
              <a:gd name="connsiteX4" fmla="*/ 1173048 w 1596260"/>
              <a:gd name="connsiteY4" fmla="*/ 1311482 h 1946976"/>
              <a:gd name="connsiteX5" fmla="*/ 1588662 w 1596260"/>
              <a:gd name="connsiteY5" fmla="*/ 1699723 h 1946976"/>
              <a:gd name="connsiteX6" fmla="*/ 1038225 w 1596260"/>
              <a:gd name="connsiteY6" fmla="*/ 1919069 h 1946976"/>
              <a:gd name="connsiteX7" fmla="*/ 0 w 1596260"/>
              <a:gd name="connsiteY7" fmla="*/ 376019 h 1946976"/>
              <a:gd name="connsiteX8" fmla="*/ 371475 w 1596260"/>
              <a:gd name="connsiteY8" fmla="*/ 1118 h 1946976"/>
              <a:gd name="connsiteX0" fmla="*/ 357053 w 1581838"/>
              <a:gd name="connsiteY0" fmla="*/ 1118 h 1946976"/>
              <a:gd name="connsiteX1" fmla="*/ 553653 w 1581838"/>
              <a:gd name="connsiteY1" fmla="*/ 602876 h 1946976"/>
              <a:gd name="connsiteX2" fmla="*/ 359667 w 1581838"/>
              <a:gd name="connsiteY2" fmla="*/ 646744 h 1946976"/>
              <a:gd name="connsiteX3" fmla="*/ 973023 w 1581838"/>
              <a:gd name="connsiteY3" fmla="*/ 1528815 h 1946976"/>
              <a:gd name="connsiteX4" fmla="*/ 1158626 w 1581838"/>
              <a:gd name="connsiteY4" fmla="*/ 1311482 h 1946976"/>
              <a:gd name="connsiteX5" fmla="*/ 1574240 w 1581838"/>
              <a:gd name="connsiteY5" fmla="*/ 1699723 h 1946976"/>
              <a:gd name="connsiteX6" fmla="*/ 1023803 w 1581838"/>
              <a:gd name="connsiteY6" fmla="*/ 1919069 h 1946976"/>
              <a:gd name="connsiteX7" fmla="*/ 0 w 1581838"/>
              <a:gd name="connsiteY7" fmla="*/ 378903 h 1946976"/>
              <a:gd name="connsiteX8" fmla="*/ 357053 w 1581838"/>
              <a:gd name="connsiteY8" fmla="*/ 1118 h 1946976"/>
              <a:gd name="connsiteX0" fmla="*/ 357053 w 1581838"/>
              <a:gd name="connsiteY0" fmla="*/ 1118 h 1946976"/>
              <a:gd name="connsiteX1" fmla="*/ 553653 w 1581838"/>
              <a:gd name="connsiteY1" fmla="*/ 602876 h 1946976"/>
              <a:gd name="connsiteX2" fmla="*/ 359667 w 1581838"/>
              <a:gd name="connsiteY2" fmla="*/ 646744 h 1946976"/>
              <a:gd name="connsiteX3" fmla="*/ 973023 w 1581838"/>
              <a:gd name="connsiteY3" fmla="*/ 1528815 h 1946976"/>
              <a:gd name="connsiteX4" fmla="*/ 1158626 w 1581838"/>
              <a:gd name="connsiteY4" fmla="*/ 1311482 h 1946976"/>
              <a:gd name="connsiteX5" fmla="*/ 1574240 w 1581838"/>
              <a:gd name="connsiteY5" fmla="*/ 1699723 h 1946976"/>
              <a:gd name="connsiteX6" fmla="*/ 1023803 w 1581838"/>
              <a:gd name="connsiteY6" fmla="*/ 1919069 h 1946976"/>
              <a:gd name="connsiteX7" fmla="*/ 0 w 1581838"/>
              <a:gd name="connsiteY7" fmla="*/ 378903 h 1946976"/>
              <a:gd name="connsiteX8" fmla="*/ 357053 w 1581838"/>
              <a:gd name="connsiteY8" fmla="*/ 1118 h 1946976"/>
              <a:gd name="connsiteX0" fmla="*/ 357053 w 1581838"/>
              <a:gd name="connsiteY0" fmla="*/ 1118 h 1946976"/>
              <a:gd name="connsiteX1" fmla="*/ 553653 w 1581838"/>
              <a:gd name="connsiteY1" fmla="*/ 602876 h 1946976"/>
              <a:gd name="connsiteX2" fmla="*/ 359667 w 1581838"/>
              <a:gd name="connsiteY2" fmla="*/ 646744 h 1946976"/>
              <a:gd name="connsiteX3" fmla="*/ 973023 w 1581838"/>
              <a:gd name="connsiteY3" fmla="*/ 1528815 h 1946976"/>
              <a:gd name="connsiteX4" fmla="*/ 1158626 w 1581838"/>
              <a:gd name="connsiteY4" fmla="*/ 1311482 h 1946976"/>
              <a:gd name="connsiteX5" fmla="*/ 1574240 w 1581838"/>
              <a:gd name="connsiteY5" fmla="*/ 1699723 h 1946976"/>
              <a:gd name="connsiteX6" fmla="*/ 1023803 w 1581838"/>
              <a:gd name="connsiteY6" fmla="*/ 1919069 h 1946976"/>
              <a:gd name="connsiteX7" fmla="*/ 0 w 1581838"/>
              <a:gd name="connsiteY7" fmla="*/ 378903 h 1946976"/>
              <a:gd name="connsiteX8" fmla="*/ 357053 w 1581838"/>
              <a:gd name="connsiteY8" fmla="*/ 1118 h 1946976"/>
              <a:gd name="connsiteX0" fmla="*/ 333976 w 1558761"/>
              <a:gd name="connsiteY0" fmla="*/ 1118 h 1946976"/>
              <a:gd name="connsiteX1" fmla="*/ 530576 w 1558761"/>
              <a:gd name="connsiteY1" fmla="*/ 602876 h 1946976"/>
              <a:gd name="connsiteX2" fmla="*/ 336590 w 1558761"/>
              <a:gd name="connsiteY2" fmla="*/ 646744 h 1946976"/>
              <a:gd name="connsiteX3" fmla="*/ 949946 w 1558761"/>
              <a:gd name="connsiteY3" fmla="*/ 1528815 h 1946976"/>
              <a:gd name="connsiteX4" fmla="*/ 1135549 w 1558761"/>
              <a:gd name="connsiteY4" fmla="*/ 1311482 h 1946976"/>
              <a:gd name="connsiteX5" fmla="*/ 1551163 w 1558761"/>
              <a:gd name="connsiteY5" fmla="*/ 1699723 h 1946976"/>
              <a:gd name="connsiteX6" fmla="*/ 1000726 w 1558761"/>
              <a:gd name="connsiteY6" fmla="*/ 1919069 h 1946976"/>
              <a:gd name="connsiteX7" fmla="*/ 0 w 1558761"/>
              <a:gd name="connsiteY7" fmla="*/ 390441 h 1946976"/>
              <a:gd name="connsiteX8" fmla="*/ 333976 w 1558761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38491 w 1560662"/>
              <a:gd name="connsiteY2" fmla="*/ 646744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38491 w 1560662"/>
              <a:gd name="connsiteY2" fmla="*/ 646744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38491 w 1560662"/>
              <a:gd name="connsiteY2" fmla="*/ 646744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44260 w 1560662"/>
              <a:gd name="connsiteY2" fmla="*/ 655398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96 h 1946054"/>
              <a:gd name="connsiteX1" fmla="*/ 532477 w 1560662"/>
              <a:gd name="connsiteY1" fmla="*/ 601954 h 1946054"/>
              <a:gd name="connsiteX2" fmla="*/ 344260 w 1560662"/>
              <a:gd name="connsiteY2" fmla="*/ 654476 h 1946054"/>
              <a:gd name="connsiteX3" fmla="*/ 951847 w 1560662"/>
              <a:gd name="connsiteY3" fmla="*/ 1527893 h 1946054"/>
              <a:gd name="connsiteX4" fmla="*/ 1137450 w 1560662"/>
              <a:gd name="connsiteY4" fmla="*/ 1310560 h 1946054"/>
              <a:gd name="connsiteX5" fmla="*/ 1553064 w 1560662"/>
              <a:gd name="connsiteY5" fmla="*/ 1698801 h 1946054"/>
              <a:gd name="connsiteX6" fmla="*/ 1002627 w 1560662"/>
              <a:gd name="connsiteY6" fmla="*/ 1918147 h 1946054"/>
              <a:gd name="connsiteX7" fmla="*/ 1901 w 1560662"/>
              <a:gd name="connsiteY7" fmla="*/ 389519 h 1946054"/>
              <a:gd name="connsiteX8" fmla="*/ 335877 w 1560662"/>
              <a:gd name="connsiteY8" fmla="*/ 196 h 1946054"/>
              <a:gd name="connsiteX0" fmla="*/ 332898 w 1560662"/>
              <a:gd name="connsiteY0" fmla="*/ 199 h 1937121"/>
              <a:gd name="connsiteX1" fmla="*/ 532477 w 1560662"/>
              <a:gd name="connsiteY1" fmla="*/ 593021 h 1937121"/>
              <a:gd name="connsiteX2" fmla="*/ 344260 w 1560662"/>
              <a:gd name="connsiteY2" fmla="*/ 645543 h 1937121"/>
              <a:gd name="connsiteX3" fmla="*/ 951847 w 1560662"/>
              <a:gd name="connsiteY3" fmla="*/ 1518960 h 1937121"/>
              <a:gd name="connsiteX4" fmla="*/ 1137450 w 1560662"/>
              <a:gd name="connsiteY4" fmla="*/ 1301627 h 1937121"/>
              <a:gd name="connsiteX5" fmla="*/ 1553064 w 1560662"/>
              <a:gd name="connsiteY5" fmla="*/ 1689868 h 1937121"/>
              <a:gd name="connsiteX6" fmla="*/ 1002627 w 1560662"/>
              <a:gd name="connsiteY6" fmla="*/ 1909214 h 1937121"/>
              <a:gd name="connsiteX7" fmla="*/ 1901 w 1560662"/>
              <a:gd name="connsiteY7" fmla="*/ 380586 h 1937121"/>
              <a:gd name="connsiteX8" fmla="*/ 332898 w 1560662"/>
              <a:gd name="connsiteY8" fmla="*/ 199 h 1937121"/>
              <a:gd name="connsiteX0" fmla="*/ 332898 w 1560662"/>
              <a:gd name="connsiteY0" fmla="*/ 199 h 1937121"/>
              <a:gd name="connsiteX1" fmla="*/ 532477 w 1560662"/>
              <a:gd name="connsiteY1" fmla="*/ 593021 h 1937121"/>
              <a:gd name="connsiteX2" fmla="*/ 344260 w 1560662"/>
              <a:gd name="connsiteY2" fmla="*/ 645543 h 1937121"/>
              <a:gd name="connsiteX3" fmla="*/ 951847 w 1560662"/>
              <a:gd name="connsiteY3" fmla="*/ 1518960 h 1937121"/>
              <a:gd name="connsiteX4" fmla="*/ 1137450 w 1560662"/>
              <a:gd name="connsiteY4" fmla="*/ 1301627 h 1937121"/>
              <a:gd name="connsiteX5" fmla="*/ 1553064 w 1560662"/>
              <a:gd name="connsiteY5" fmla="*/ 1689868 h 1937121"/>
              <a:gd name="connsiteX6" fmla="*/ 1002627 w 1560662"/>
              <a:gd name="connsiteY6" fmla="*/ 1909214 h 1937121"/>
              <a:gd name="connsiteX7" fmla="*/ 1901 w 1560662"/>
              <a:gd name="connsiteY7" fmla="*/ 380586 h 1937121"/>
              <a:gd name="connsiteX8" fmla="*/ 332898 w 1560662"/>
              <a:gd name="connsiteY8" fmla="*/ 199 h 1937121"/>
              <a:gd name="connsiteX0" fmla="*/ 332898 w 1560662"/>
              <a:gd name="connsiteY0" fmla="*/ 199 h 1937121"/>
              <a:gd name="connsiteX1" fmla="*/ 532477 w 1560662"/>
              <a:gd name="connsiteY1" fmla="*/ 593021 h 1937121"/>
              <a:gd name="connsiteX2" fmla="*/ 344260 w 1560662"/>
              <a:gd name="connsiteY2" fmla="*/ 645543 h 1937121"/>
              <a:gd name="connsiteX3" fmla="*/ 951847 w 1560662"/>
              <a:gd name="connsiteY3" fmla="*/ 1518960 h 1937121"/>
              <a:gd name="connsiteX4" fmla="*/ 1137450 w 1560662"/>
              <a:gd name="connsiteY4" fmla="*/ 1301627 h 1937121"/>
              <a:gd name="connsiteX5" fmla="*/ 1553064 w 1560662"/>
              <a:gd name="connsiteY5" fmla="*/ 1689868 h 1937121"/>
              <a:gd name="connsiteX6" fmla="*/ 1002627 w 1560662"/>
              <a:gd name="connsiteY6" fmla="*/ 1909214 h 1937121"/>
              <a:gd name="connsiteX7" fmla="*/ 1901 w 1560662"/>
              <a:gd name="connsiteY7" fmla="*/ 380586 h 1937121"/>
              <a:gd name="connsiteX8" fmla="*/ 332898 w 1560662"/>
              <a:gd name="connsiteY8" fmla="*/ 199 h 1937121"/>
              <a:gd name="connsiteX0" fmla="*/ 332898 w 1565431"/>
              <a:gd name="connsiteY0" fmla="*/ 199 h 1937121"/>
              <a:gd name="connsiteX1" fmla="*/ 532477 w 1565431"/>
              <a:gd name="connsiteY1" fmla="*/ 593021 h 1937121"/>
              <a:gd name="connsiteX2" fmla="*/ 344260 w 1565431"/>
              <a:gd name="connsiteY2" fmla="*/ 645543 h 1937121"/>
              <a:gd name="connsiteX3" fmla="*/ 951847 w 1565431"/>
              <a:gd name="connsiteY3" fmla="*/ 1518960 h 1937121"/>
              <a:gd name="connsiteX4" fmla="*/ 1137450 w 1565431"/>
              <a:gd name="connsiteY4" fmla="*/ 1301627 h 1937121"/>
              <a:gd name="connsiteX5" fmla="*/ 1553064 w 1565431"/>
              <a:gd name="connsiteY5" fmla="*/ 1689868 h 1937121"/>
              <a:gd name="connsiteX6" fmla="*/ 1002627 w 1565431"/>
              <a:gd name="connsiteY6" fmla="*/ 1909214 h 1937121"/>
              <a:gd name="connsiteX7" fmla="*/ 1901 w 1565431"/>
              <a:gd name="connsiteY7" fmla="*/ 380586 h 1937121"/>
              <a:gd name="connsiteX8" fmla="*/ 332898 w 1565431"/>
              <a:gd name="connsiteY8" fmla="*/ 199 h 1937121"/>
              <a:gd name="connsiteX0" fmla="*/ 332898 w 1565431"/>
              <a:gd name="connsiteY0" fmla="*/ 199 h 1937121"/>
              <a:gd name="connsiteX1" fmla="*/ 532477 w 1565431"/>
              <a:gd name="connsiteY1" fmla="*/ 593021 h 1937121"/>
              <a:gd name="connsiteX2" fmla="*/ 344260 w 1565431"/>
              <a:gd name="connsiteY2" fmla="*/ 645543 h 1937121"/>
              <a:gd name="connsiteX3" fmla="*/ 951847 w 1565431"/>
              <a:gd name="connsiteY3" fmla="*/ 1518960 h 1937121"/>
              <a:gd name="connsiteX4" fmla="*/ 1137450 w 1565431"/>
              <a:gd name="connsiteY4" fmla="*/ 1301627 h 1937121"/>
              <a:gd name="connsiteX5" fmla="*/ 1553064 w 1565431"/>
              <a:gd name="connsiteY5" fmla="*/ 1689868 h 1937121"/>
              <a:gd name="connsiteX6" fmla="*/ 1002627 w 1565431"/>
              <a:gd name="connsiteY6" fmla="*/ 1909214 h 1937121"/>
              <a:gd name="connsiteX7" fmla="*/ 1901 w 1565431"/>
              <a:gd name="connsiteY7" fmla="*/ 380586 h 1937121"/>
              <a:gd name="connsiteX8" fmla="*/ 332898 w 1565431"/>
              <a:gd name="connsiteY8" fmla="*/ 199 h 1937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65431" h="1937121">
                <a:moveTo>
                  <a:pt x="332898" y="199"/>
                </a:moveTo>
                <a:cubicBezTo>
                  <a:pt x="480797" y="-12106"/>
                  <a:pt x="712130" y="551085"/>
                  <a:pt x="532477" y="593021"/>
                </a:cubicBezTo>
                <a:lnTo>
                  <a:pt x="344260" y="645543"/>
                </a:lnTo>
                <a:cubicBezTo>
                  <a:pt x="475639" y="1163599"/>
                  <a:pt x="690666" y="1300897"/>
                  <a:pt x="951847" y="1518960"/>
                </a:cubicBezTo>
                <a:cubicBezTo>
                  <a:pt x="1003138" y="1396518"/>
                  <a:pt x="1042046" y="1291100"/>
                  <a:pt x="1137450" y="1301627"/>
                </a:cubicBezTo>
                <a:cubicBezTo>
                  <a:pt x="1276950" y="1299313"/>
                  <a:pt x="1636332" y="1564228"/>
                  <a:pt x="1553064" y="1689868"/>
                </a:cubicBezTo>
                <a:cubicBezTo>
                  <a:pt x="1389777" y="1941825"/>
                  <a:pt x="1145722" y="1971673"/>
                  <a:pt x="1002627" y="1909214"/>
                </a:cubicBezTo>
                <a:cubicBezTo>
                  <a:pt x="545977" y="1690048"/>
                  <a:pt x="-37590" y="1110316"/>
                  <a:pt x="1901" y="380586"/>
                </a:cubicBezTo>
                <a:cubicBezTo>
                  <a:pt x="36305" y="148891"/>
                  <a:pt x="133416" y="23363"/>
                  <a:pt x="332898" y="19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6" name="Rectangle 36">
            <a:extLst>
              <a:ext uri="{FF2B5EF4-FFF2-40B4-BE49-F238E27FC236}">
                <a16:creationId xmlns:a16="http://schemas.microsoft.com/office/drawing/2014/main" id="{11A06711-0A15-47E5-AAA2-F0E6DC05BD1B}"/>
              </a:ext>
            </a:extLst>
          </p:cNvPr>
          <p:cNvSpPr/>
          <p:nvPr/>
        </p:nvSpPr>
        <p:spPr>
          <a:xfrm>
            <a:off x="5164740" y="4708915"/>
            <a:ext cx="586136" cy="489963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7" name="Rounded Rectangle 27">
            <a:extLst>
              <a:ext uri="{FF2B5EF4-FFF2-40B4-BE49-F238E27FC236}">
                <a16:creationId xmlns:a16="http://schemas.microsoft.com/office/drawing/2014/main" id="{7A5ED58F-9964-4886-8BFC-E301F23293AB}"/>
              </a:ext>
            </a:extLst>
          </p:cNvPr>
          <p:cNvSpPr/>
          <p:nvPr/>
        </p:nvSpPr>
        <p:spPr>
          <a:xfrm>
            <a:off x="8316455" y="1548746"/>
            <a:ext cx="605315" cy="464964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8" name="Rounded Rectangle 7">
            <a:extLst>
              <a:ext uri="{FF2B5EF4-FFF2-40B4-BE49-F238E27FC236}">
                <a16:creationId xmlns:a16="http://schemas.microsoft.com/office/drawing/2014/main" id="{7D6C3C70-FD86-419A-8B89-365FC328FB88}"/>
              </a:ext>
            </a:extLst>
          </p:cNvPr>
          <p:cNvSpPr/>
          <p:nvPr/>
        </p:nvSpPr>
        <p:spPr>
          <a:xfrm>
            <a:off x="9257631" y="1515680"/>
            <a:ext cx="615416" cy="531098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9" name="Chord 15">
            <a:extLst>
              <a:ext uri="{FF2B5EF4-FFF2-40B4-BE49-F238E27FC236}">
                <a16:creationId xmlns:a16="http://schemas.microsoft.com/office/drawing/2014/main" id="{42E9D490-3DD3-4F66-B124-FE910E0FACBF}"/>
              </a:ext>
            </a:extLst>
          </p:cNvPr>
          <p:cNvSpPr/>
          <p:nvPr/>
        </p:nvSpPr>
        <p:spPr>
          <a:xfrm>
            <a:off x="11124640" y="1472088"/>
            <a:ext cx="283580" cy="618280"/>
          </a:xfrm>
          <a:custGeom>
            <a:avLst/>
            <a:gdLst/>
            <a:ahLst/>
            <a:cxnLst/>
            <a:rect l="l" t="t" r="r" b="b"/>
            <a:pathLst>
              <a:path w="1492970" h="3255081">
                <a:moveTo>
                  <a:pt x="1492970" y="1569688"/>
                </a:moveTo>
                <a:cubicBezTo>
                  <a:pt x="1492970" y="1957118"/>
                  <a:pt x="1197680" y="2277765"/>
                  <a:pt x="816277" y="2310957"/>
                </a:cubicBezTo>
                <a:lnTo>
                  <a:pt x="816277" y="2787043"/>
                </a:lnTo>
                <a:cubicBezTo>
                  <a:pt x="873982" y="2789209"/>
                  <a:pt x="931009" y="2798017"/>
                  <a:pt x="986081" y="2811674"/>
                </a:cubicBezTo>
                <a:cubicBezTo>
                  <a:pt x="1252919" y="2877847"/>
                  <a:pt x="1430830" y="3046369"/>
                  <a:pt x="1433593" y="3235566"/>
                </a:cubicBezTo>
                <a:lnTo>
                  <a:pt x="57488" y="3255081"/>
                </a:lnTo>
                <a:cubicBezTo>
                  <a:pt x="47920" y="3062506"/>
                  <a:pt x="221127" y="2886615"/>
                  <a:pt x="490574" y="2815284"/>
                </a:cubicBezTo>
                <a:cubicBezTo>
                  <a:pt x="549928" y="2799571"/>
                  <a:pt x="611777" y="2789553"/>
                  <a:pt x="674460" y="2787163"/>
                </a:cubicBezTo>
                <a:lnTo>
                  <a:pt x="674460" y="2310809"/>
                </a:lnTo>
                <a:cubicBezTo>
                  <a:pt x="317470" y="2280245"/>
                  <a:pt x="28405" y="1994114"/>
                  <a:pt x="0" y="1627428"/>
                </a:cubicBezTo>
                <a:lnTo>
                  <a:pt x="142201" y="1616413"/>
                </a:lnTo>
                <a:cubicBezTo>
                  <a:pt x="167304" y="1940464"/>
                  <a:pt x="443969" y="2186771"/>
                  <a:pt x="768748" y="2174211"/>
                </a:cubicBezTo>
                <a:cubicBezTo>
                  <a:pt x="1093527" y="2161650"/>
                  <a:pt x="1350342" y="1894710"/>
                  <a:pt x="1350342" y="1569689"/>
                </a:cubicBezTo>
                <a:close/>
                <a:moveTo>
                  <a:pt x="745368" y="0"/>
                </a:moveTo>
                <a:cubicBezTo>
                  <a:pt x="989132" y="0"/>
                  <a:pt x="1186742" y="197610"/>
                  <a:pt x="1186742" y="441374"/>
                </a:cubicBezTo>
                <a:lnTo>
                  <a:pt x="1186742" y="1575353"/>
                </a:lnTo>
                <a:cubicBezTo>
                  <a:pt x="1186742" y="1819117"/>
                  <a:pt x="989132" y="2016727"/>
                  <a:pt x="745368" y="2016727"/>
                </a:cubicBezTo>
                <a:cubicBezTo>
                  <a:pt x="501604" y="2016727"/>
                  <a:pt x="303994" y="1819117"/>
                  <a:pt x="303994" y="1575353"/>
                </a:cubicBezTo>
                <a:lnTo>
                  <a:pt x="303994" y="441374"/>
                </a:lnTo>
                <a:cubicBezTo>
                  <a:pt x="303994" y="197610"/>
                  <a:pt x="501604" y="0"/>
                  <a:pt x="74536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0" name="Rectangle 16">
            <a:extLst>
              <a:ext uri="{FF2B5EF4-FFF2-40B4-BE49-F238E27FC236}">
                <a16:creationId xmlns:a16="http://schemas.microsoft.com/office/drawing/2014/main" id="{F1978DC7-2159-40E0-A5D4-88F414868797}"/>
              </a:ext>
            </a:extLst>
          </p:cNvPr>
          <p:cNvSpPr/>
          <p:nvPr/>
        </p:nvSpPr>
        <p:spPr>
          <a:xfrm>
            <a:off x="6093780" y="4751666"/>
            <a:ext cx="615416" cy="404460"/>
          </a:xfrm>
          <a:custGeom>
            <a:avLst/>
            <a:gdLst/>
            <a:ahLst/>
            <a:cxnLst/>
            <a:rect l="l" t="t" r="r" b="b"/>
            <a:pathLst>
              <a:path w="3240006" h="2129375">
                <a:moveTo>
                  <a:pt x="1916836" y="454558"/>
                </a:moveTo>
                <a:cubicBezTo>
                  <a:pt x="2018418" y="454558"/>
                  <a:pt x="2100766" y="536906"/>
                  <a:pt x="2100766" y="638488"/>
                </a:cubicBezTo>
                <a:cubicBezTo>
                  <a:pt x="2100766" y="740070"/>
                  <a:pt x="2018418" y="822418"/>
                  <a:pt x="1916836" y="822418"/>
                </a:cubicBezTo>
                <a:cubicBezTo>
                  <a:pt x="1815254" y="822418"/>
                  <a:pt x="1732906" y="740070"/>
                  <a:pt x="1732906" y="638488"/>
                </a:cubicBezTo>
                <a:cubicBezTo>
                  <a:pt x="1732906" y="536906"/>
                  <a:pt x="1815254" y="454558"/>
                  <a:pt x="1916836" y="454558"/>
                </a:cubicBezTo>
                <a:close/>
                <a:moveTo>
                  <a:pt x="1197545" y="272737"/>
                </a:moveTo>
                <a:lnTo>
                  <a:pt x="1861974" y="1458536"/>
                </a:lnTo>
                <a:lnTo>
                  <a:pt x="2263096" y="848801"/>
                </a:lnTo>
                <a:lnTo>
                  <a:pt x="2919562" y="1846679"/>
                </a:lnTo>
                <a:lnTo>
                  <a:pt x="2079459" y="1846679"/>
                </a:lnTo>
                <a:lnTo>
                  <a:pt x="1606629" y="1846679"/>
                </a:lnTo>
                <a:lnTo>
                  <a:pt x="315630" y="1846679"/>
                </a:lnTo>
                <a:close/>
                <a:moveTo>
                  <a:pt x="180003" y="164687"/>
                </a:moveTo>
                <a:lnTo>
                  <a:pt x="180003" y="1964687"/>
                </a:lnTo>
                <a:lnTo>
                  <a:pt x="3060003" y="1964687"/>
                </a:lnTo>
                <a:lnTo>
                  <a:pt x="3060003" y="164687"/>
                </a:lnTo>
                <a:close/>
                <a:moveTo>
                  <a:pt x="0" y="0"/>
                </a:moveTo>
                <a:lnTo>
                  <a:pt x="3240006" y="0"/>
                </a:lnTo>
                <a:lnTo>
                  <a:pt x="3240006" y="2129375"/>
                </a:lnTo>
                <a:lnTo>
                  <a:pt x="0" y="21293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1" name="Rounded Rectangle 6">
            <a:extLst>
              <a:ext uri="{FF2B5EF4-FFF2-40B4-BE49-F238E27FC236}">
                <a16:creationId xmlns:a16="http://schemas.microsoft.com/office/drawing/2014/main" id="{48E90455-C4C4-4792-86FF-218C5EFE04F0}"/>
              </a:ext>
            </a:extLst>
          </p:cNvPr>
          <p:cNvSpPr/>
          <p:nvPr/>
        </p:nvSpPr>
        <p:spPr>
          <a:xfrm>
            <a:off x="5137072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2" name="Rounded Rectangle 6">
            <a:extLst>
              <a:ext uri="{FF2B5EF4-FFF2-40B4-BE49-F238E27FC236}">
                <a16:creationId xmlns:a16="http://schemas.microsoft.com/office/drawing/2014/main" id="{8329069E-6F6C-4466-BEA3-223D7C56FECC}"/>
              </a:ext>
            </a:extLst>
          </p:cNvPr>
          <p:cNvSpPr/>
          <p:nvPr/>
        </p:nvSpPr>
        <p:spPr>
          <a:xfrm>
            <a:off x="6044394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3" name="Rounded Rectangle 6">
            <a:extLst>
              <a:ext uri="{FF2B5EF4-FFF2-40B4-BE49-F238E27FC236}">
                <a16:creationId xmlns:a16="http://schemas.microsoft.com/office/drawing/2014/main" id="{740CC869-4793-4E41-A92A-FDB14A2B194C}"/>
              </a:ext>
            </a:extLst>
          </p:cNvPr>
          <p:cNvSpPr/>
          <p:nvPr/>
        </p:nvSpPr>
        <p:spPr>
          <a:xfrm>
            <a:off x="6951716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1584648" y="234376"/>
                </a:moveTo>
                <a:lnTo>
                  <a:pt x="2088704" y="234376"/>
                </a:lnTo>
                <a:lnTo>
                  <a:pt x="2088704" y="1314376"/>
                </a:lnTo>
                <a:lnTo>
                  <a:pt x="1584648" y="1314376"/>
                </a:ln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4" name="Rounded Rectangle 6">
            <a:extLst>
              <a:ext uri="{FF2B5EF4-FFF2-40B4-BE49-F238E27FC236}">
                <a16:creationId xmlns:a16="http://schemas.microsoft.com/office/drawing/2014/main" id="{17C1EAE2-459E-491D-81FC-F8924F353B13}"/>
              </a:ext>
            </a:extLst>
          </p:cNvPr>
          <p:cNvSpPr/>
          <p:nvPr/>
        </p:nvSpPr>
        <p:spPr>
          <a:xfrm>
            <a:off x="7859036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2240385" y="234376"/>
                </a:moveTo>
                <a:lnTo>
                  <a:pt x="2744441" y="234376"/>
                </a:lnTo>
                <a:lnTo>
                  <a:pt x="2744441" y="1314376"/>
                </a:lnTo>
                <a:lnTo>
                  <a:pt x="2240385" y="1314376"/>
                </a:lnTo>
                <a:close/>
                <a:moveTo>
                  <a:pt x="1584648" y="234376"/>
                </a:moveTo>
                <a:lnTo>
                  <a:pt x="2088704" y="234376"/>
                </a:lnTo>
                <a:lnTo>
                  <a:pt x="2088704" y="1314376"/>
                </a:lnTo>
                <a:lnTo>
                  <a:pt x="1584648" y="1314376"/>
                </a:ln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5" name="Teardrop 6">
            <a:extLst>
              <a:ext uri="{FF2B5EF4-FFF2-40B4-BE49-F238E27FC236}">
                <a16:creationId xmlns:a16="http://schemas.microsoft.com/office/drawing/2014/main" id="{3FF8E6D1-A5CA-4857-BFE4-E947E4F2F934}"/>
              </a:ext>
            </a:extLst>
          </p:cNvPr>
          <p:cNvSpPr/>
          <p:nvPr/>
        </p:nvSpPr>
        <p:spPr>
          <a:xfrm rot="8100000">
            <a:off x="11057693" y="3690402"/>
            <a:ext cx="417475" cy="417476"/>
          </a:xfrm>
          <a:custGeom>
            <a:avLst/>
            <a:gdLst/>
            <a:ahLst/>
            <a:cxnLst/>
            <a:rect l="l" t="t" r="r" b="b"/>
            <a:pathLst>
              <a:path w="2483832" h="2483835">
                <a:moveTo>
                  <a:pt x="657616" y="1826218"/>
                </a:moveTo>
                <a:cubicBezTo>
                  <a:pt x="806520" y="1975122"/>
                  <a:pt x="1047940" y="1975122"/>
                  <a:pt x="1196844" y="1826218"/>
                </a:cubicBezTo>
                <a:cubicBezTo>
                  <a:pt x="1345748" y="1677314"/>
                  <a:pt x="1345748" y="1435894"/>
                  <a:pt x="1196844" y="1286990"/>
                </a:cubicBezTo>
                <a:cubicBezTo>
                  <a:pt x="1047940" y="1138086"/>
                  <a:pt x="806520" y="1138086"/>
                  <a:pt x="657616" y="1286990"/>
                </a:cubicBezTo>
                <a:cubicBezTo>
                  <a:pt x="508712" y="1435894"/>
                  <a:pt x="508712" y="1677314"/>
                  <a:pt x="657616" y="1826218"/>
                </a:cubicBezTo>
                <a:close/>
                <a:moveTo>
                  <a:pt x="293335" y="2190500"/>
                </a:moveTo>
                <a:cubicBezTo>
                  <a:pt x="112098" y="2009262"/>
                  <a:pt x="0" y="1758885"/>
                  <a:pt x="0" y="1482325"/>
                </a:cubicBezTo>
                <a:cubicBezTo>
                  <a:pt x="0" y="929206"/>
                  <a:pt x="459290" y="590078"/>
                  <a:pt x="1001509" y="480815"/>
                </a:cubicBezTo>
                <a:cubicBezTo>
                  <a:pt x="1569704" y="366317"/>
                  <a:pt x="1861757" y="259925"/>
                  <a:pt x="2483832" y="0"/>
                </a:cubicBezTo>
                <a:cubicBezTo>
                  <a:pt x="2230640" y="682694"/>
                  <a:pt x="2130986" y="873716"/>
                  <a:pt x="2003018" y="1482325"/>
                </a:cubicBezTo>
                <a:cubicBezTo>
                  <a:pt x="1901990" y="2042180"/>
                  <a:pt x="1554627" y="2483835"/>
                  <a:pt x="1001509" y="2483835"/>
                </a:cubicBezTo>
                <a:cubicBezTo>
                  <a:pt x="724950" y="2483835"/>
                  <a:pt x="474573" y="2371737"/>
                  <a:pt x="293335" y="219050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6" name="Donut 24">
            <a:extLst>
              <a:ext uri="{FF2B5EF4-FFF2-40B4-BE49-F238E27FC236}">
                <a16:creationId xmlns:a16="http://schemas.microsoft.com/office/drawing/2014/main" id="{2358F6B7-5407-478C-BBCE-24DB33354B70}"/>
              </a:ext>
            </a:extLst>
          </p:cNvPr>
          <p:cNvSpPr/>
          <p:nvPr/>
        </p:nvSpPr>
        <p:spPr>
          <a:xfrm>
            <a:off x="5773604" y="2544635"/>
            <a:ext cx="617508" cy="622535"/>
          </a:xfrm>
          <a:custGeom>
            <a:avLst/>
            <a:gdLst/>
            <a:ahLst/>
            <a:cxnLst/>
            <a:rect l="l" t="t" r="r" b="b"/>
            <a:pathLst>
              <a:path w="3208412" h="3234532">
                <a:moveTo>
                  <a:pt x="1561445" y="1065858"/>
                </a:moveTo>
                <a:cubicBezTo>
                  <a:pt x="1654998" y="1065858"/>
                  <a:pt x="1743610" y="1087015"/>
                  <a:pt x="1821879" y="1126644"/>
                </a:cubicBezTo>
                <a:lnTo>
                  <a:pt x="1611352" y="1337172"/>
                </a:lnTo>
                <a:cubicBezTo>
                  <a:pt x="1595200" y="1333388"/>
                  <a:pt x="1578468" y="1332141"/>
                  <a:pt x="1561445" y="1332141"/>
                </a:cubicBezTo>
                <a:cubicBezTo>
                  <a:pt x="1373145" y="1332141"/>
                  <a:pt x="1220499" y="1484787"/>
                  <a:pt x="1220499" y="1673087"/>
                </a:cubicBezTo>
                <a:cubicBezTo>
                  <a:pt x="1220499" y="1861387"/>
                  <a:pt x="1373145" y="2014033"/>
                  <a:pt x="1561445" y="2014033"/>
                </a:cubicBezTo>
                <a:cubicBezTo>
                  <a:pt x="1749745" y="2014033"/>
                  <a:pt x="1902391" y="1861387"/>
                  <a:pt x="1902391" y="1673087"/>
                </a:cubicBezTo>
                <a:cubicBezTo>
                  <a:pt x="1902391" y="1643675"/>
                  <a:pt x="1898667" y="1615133"/>
                  <a:pt x="1890450" y="1588219"/>
                </a:cubicBezTo>
                <a:lnTo>
                  <a:pt x="2093156" y="1385512"/>
                </a:lnTo>
                <a:cubicBezTo>
                  <a:pt x="2142229" y="1470075"/>
                  <a:pt x="2168674" y="1568493"/>
                  <a:pt x="2168674" y="1673087"/>
                </a:cubicBezTo>
                <a:cubicBezTo>
                  <a:pt x="2168674" y="2008450"/>
                  <a:pt x="1896808" y="2280316"/>
                  <a:pt x="1561445" y="2280316"/>
                </a:cubicBezTo>
                <a:cubicBezTo>
                  <a:pt x="1226082" y="2280316"/>
                  <a:pt x="954217" y="2008450"/>
                  <a:pt x="954217" y="1673087"/>
                </a:cubicBezTo>
                <a:cubicBezTo>
                  <a:pt x="954217" y="1337724"/>
                  <a:pt x="1226082" y="1065858"/>
                  <a:pt x="1561445" y="1065858"/>
                </a:cubicBezTo>
                <a:close/>
                <a:moveTo>
                  <a:pt x="1561445" y="580076"/>
                </a:moveTo>
                <a:cubicBezTo>
                  <a:pt x="1790175" y="580076"/>
                  <a:pt x="2002494" y="650333"/>
                  <a:pt x="2177834" y="770690"/>
                </a:cubicBezTo>
                <a:lnTo>
                  <a:pt x="1968030" y="980494"/>
                </a:lnTo>
                <a:cubicBezTo>
                  <a:pt x="1849962" y="907198"/>
                  <a:pt x="1710422" y="866794"/>
                  <a:pt x="1561445" y="866794"/>
                </a:cubicBezTo>
                <a:cubicBezTo>
                  <a:pt x="1116142" y="866794"/>
                  <a:pt x="755153" y="1227784"/>
                  <a:pt x="755153" y="1673087"/>
                </a:cubicBezTo>
                <a:cubicBezTo>
                  <a:pt x="755153" y="2118390"/>
                  <a:pt x="1116142" y="2479380"/>
                  <a:pt x="1561445" y="2479380"/>
                </a:cubicBezTo>
                <a:cubicBezTo>
                  <a:pt x="2006748" y="2479380"/>
                  <a:pt x="2367738" y="2118390"/>
                  <a:pt x="2367738" y="1673087"/>
                </a:cubicBezTo>
                <a:cubicBezTo>
                  <a:pt x="2367738" y="1513043"/>
                  <a:pt x="2321108" y="1363890"/>
                  <a:pt x="2239307" y="1239362"/>
                </a:cubicBezTo>
                <a:lnTo>
                  <a:pt x="2445928" y="1032741"/>
                </a:lnTo>
                <a:cubicBezTo>
                  <a:pt x="2577451" y="1212149"/>
                  <a:pt x="2654457" y="1433625"/>
                  <a:pt x="2654457" y="1673087"/>
                </a:cubicBezTo>
                <a:cubicBezTo>
                  <a:pt x="2654457" y="2276741"/>
                  <a:pt x="2165099" y="2766099"/>
                  <a:pt x="1561445" y="2766099"/>
                </a:cubicBezTo>
                <a:cubicBezTo>
                  <a:pt x="957792" y="2766099"/>
                  <a:pt x="468434" y="2276741"/>
                  <a:pt x="468434" y="1673087"/>
                </a:cubicBezTo>
                <a:cubicBezTo>
                  <a:pt x="468434" y="1069433"/>
                  <a:pt x="957792" y="580076"/>
                  <a:pt x="1561445" y="580076"/>
                </a:cubicBezTo>
                <a:close/>
                <a:moveTo>
                  <a:pt x="1561445" y="111642"/>
                </a:moveTo>
                <a:cubicBezTo>
                  <a:pt x="1890473" y="111642"/>
                  <a:pt x="2195731" y="213411"/>
                  <a:pt x="2447076" y="387744"/>
                </a:cubicBezTo>
                <a:lnTo>
                  <a:pt x="2453780" y="494744"/>
                </a:lnTo>
                <a:lnTo>
                  <a:pt x="2309436" y="639088"/>
                </a:lnTo>
                <a:cubicBezTo>
                  <a:pt x="2099826" y="485554"/>
                  <a:pt x="1841132" y="395669"/>
                  <a:pt x="1561445" y="395669"/>
                </a:cubicBezTo>
                <a:cubicBezTo>
                  <a:pt x="855947" y="395669"/>
                  <a:pt x="284027" y="967589"/>
                  <a:pt x="284027" y="1673087"/>
                </a:cubicBezTo>
                <a:cubicBezTo>
                  <a:pt x="284027" y="2378585"/>
                  <a:pt x="855947" y="2950505"/>
                  <a:pt x="1561445" y="2950505"/>
                </a:cubicBezTo>
                <a:cubicBezTo>
                  <a:pt x="2266943" y="2950505"/>
                  <a:pt x="2838863" y="2378585"/>
                  <a:pt x="2838863" y="1673087"/>
                </a:cubicBezTo>
                <a:cubicBezTo>
                  <a:pt x="2838863" y="1382650"/>
                  <a:pt x="2741936" y="1114852"/>
                  <a:pt x="2577529" y="901139"/>
                </a:cubicBezTo>
                <a:lnTo>
                  <a:pt x="2706681" y="771988"/>
                </a:lnTo>
                <a:lnTo>
                  <a:pt x="2841540" y="780437"/>
                </a:lnTo>
                <a:cubicBezTo>
                  <a:pt x="3019168" y="1032973"/>
                  <a:pt x="3122890" y="1340917"/>
                  <a:pt x="3122890" y="1673087"/>
                </a:cubicBezTo>
                <a:cubicBezTo>
                  <a:pt x="3122890" y="2535449"/>
                  <a:pt x="2423807" y="3234532"/>
                  <a:pt x="1561445" y="3234532"/>
                </a:cubicBezTo>
                <a:cubicBezTo>
                  <a:pt x="699083" y="3234532"/>
                  <a:pt x="0" y="2535449"/>
                  <a:pt x="0" y="1673087"/>
                </a:cubicBezTo>
                <a:cubicBezTo>
                  <a:pt x="0" y="810725"/>
                  <a:pt x="699083" y="111642"/>
                  <a:pt x="1561445" y="111642"/>
                </a:cubicBezTo>
                <a:close/>
                <a:moveTo>
                  <a:pt x="2909110" y="0"/>
                </a:moveTo>
                <a:lnTo>
                  <a:pt x="2926757" y="281655"/>
                </a:lnTo>
                <a:lnTo>
                  <a:pt x="3208412" y="299301"/>
                </a:lnTo>
                <a:lnTo>
                  <a:pt x="2863230" y="644483"/>
                </a:lnTo>
                <a:lnTo>
                  <a:pt x="2685547" y="633351"/>
                </a:lnTo>
                <a:lnTo>
                  <a:pt x="1718098" y="1600799"/>
                </a:lnTo>
                <a:cubicBezTo>
                  <a:pt x="1729236" y="1622491"/>
                  <a:pt x="1734939" y="1647123"/>
                  <a:pt x="1734939" y="1673087"/>
                </a:cubicBezTo>
                <a:cubicBezTo>
                  <a:pt x="1734939" y="1768905"/>
                  <a:pt x="1657263" y="1846581"/>
                  <a:pt x="1561445" y="1846581"/>
                </a:cubicBezTo>
                <a:cubicBezTo>
                  <a:pt x="1465627" y="1846581"/>
                  <a:pt x="1387951" y="1768905"/>
                  <a:pt x="1387951" y="1673087"/>
                </a:cubicBezTo>
                <a:cubicBezTo>
                  <a:pt x="1387951" y="1577269"/>
                  <a:pt x="1465627" y="1499593"/>
                  <a:pt x="1561445" y="1499593"/>
                </a:cubicBezTo>
                <a:lnTo>
                  <a:pt x="1591006" y="1505561"/>
                </a:lnTo>
                <a:lnTo>
                  <a:pt x="2574981" y="521587"/>
                </a:lnTo>
                <a:lnTo>
                  <a:pt x="2563928" y="34518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77" name="Chord 38">
            <a:extLst>
              <a:ext uri="{FF2B5EF4-FFF2-40B4-BE49-F238E27FC236}">
                <a16:creationId xmlns:a16="http://schemas.microsoft.com/office/drawing/2014/main" id="{284AD387-FD7A-4FAE-86E7-99768FD2F34F}"/>
              </a:ext>
            </a:extLst>
          </p:cNvPr>
          <p:cNvSpPr/>
          <p:nvPr/>
        </p:nvSpPr>
        <p:spPr>
          <a:xfrm>
            <a:off x="6733448" y="2544108"/>
            <a:ext cx="484927" cy="623588"/>
          </a:xfrm>
          <a:custGeom>
            <a:avLst/>
            <a:gdLst/>
            <a:ahLst/>
            <a:cxnLst/>
            <a:rect l="l" t="t" r="r" b="b"/>
            <a:pathLst>
              <a:path w="2519554" h="3240000">
                <a:moveTo>
                  <a:pt x="1259778" y="0"/>
                </a:moveTo>
                <a:cubicBezTo>
                  <a:pt x="1299543" y="0"/>
                  <a:pt x="1331778" y="32235"/>
                  <a:pt x="1331778" y="72000"/>
                </a:cubicBezTo>
                <a:lnTo>
                  <a:pt x="1331778" y="292696"/>
                </a:lnTo>
                <a:cubicBezTo>
                  <a:pt x="1526887" y="301316"/>
                  <a:pt x="1719796" y="357828"/>
                  <a:pt x="1894309" y="459601"/>
                </a:cubicBezTo>
                <a:cubicBezTo>
                  <a:pt x="2284331" y="687055"/>
                  <a:pt x="2522839" y="1105809"/>
                  <a:pt x="2519520" y="1557297"/>
                </a:cubicBezTo>
                <a:lnTo>
                  <a:pt x="2509882" y="1557270"/>
                </a:lnTo>
                <a:cubicBezTo>
                  <a:pt x="2413806" y="1435449"/>
                  <a:pt x="2264527" y="1358626"/>
                  <a:pt x="2097304" y="1358626"/>
                </a:cubicBezTo>
                <a:cubicBezTo>
                  <a:pt x="1931567" y="1358626"/>
                  <a:pt x="1783455" y="1434091"/>
                  <a:pt x="1688484" y="1554913"/>
                </a:cubicBezTo>
                <a:lnTo>
                  <a:pt x="1657888" y="1554825"/>
                </a:lnTo>
                <a:cubicBezTo>
                  <a:pt x="1579123" y="1454657"/>
                  <a:pt x="1463823" y="1385682"/>
                  <a:pt x="1331778" y="1368008"/>
                </a:cubicBezTo>
                <a:lnTo>
                  <a:pt x="1331778" y="2507895"/>
                </a:lnTo>
                <a:lnTo>
                  <a:pt x="1356113" y="2507895"/>
                </a:lnTo>
                <a:lnTo>
                  <a:pt x="1356113" y="2868215"/>
                </a:lnTo>
                <a:lnTo>
                  <a:pt x="1353558" y="2868215"/>
                </a:lnTo>
                <a:cubicBezTo>
                  <a:pt x="1347515" y="3074779"/>
                  <a:pt x="1177830" y="3240000"/>
                  <a:pt x="969556" y="3240000"/>
                </a:cubicBezTo>
                <a:cubicBezTo>
                  <a:pt x="759529" y="3240000"/>
                  <a:pt x="588743" y="3071985"/>
                  <a:pt x="585029" y="2863014"/>
                </a:cubicBezTo>
                <a:cubicBezTo>
                  <a:pt x="584214" y="2861474"/>
                  <a:pt x="584183" y="2859896"/>
                  <a:pt x="584183" y="2858310"/>
                </a:cubicBezTo>
                <a:lnTo>
                  <a:pt x="584422" y="2856985"/>
                </a:lnTo>
                <a:cubicBezTo>
                  <a:pt x="584186" y="2856201"/>
                  <a:pt x="584184" y="2855415"/>
                  <a:pt x="584184" y="2854628"/>
                </a:cubicBezTo>
                <a:lnTo>
                  <a:pt x="584846" y="2854628"/>
                </a:lnTo>
                <a:cubicBezTo>
                  <a:pt x="585977" y="2797047"/>
                  <a:pt x="628115" y="2750982"/>
                  <a:pt x="679843" y="2750982"/>
                </a:cubicBezTo>
                <a:cubicBezTo>
                  <a:pt x="731571" y="2750982"/>
                  <a:pt x="773709" y="2797047"/>
                  <a:pt x="774841" y="2854628"/>
                </a:cubicBezTo>
                <a:lnTo>
                  <a:pt x="776870" y="2854628"/>
                </a:lnTo>
                <a:cubicBezTo>
                  <a:pt x="776870" y="2961046"/>
                  <a:pt x="863138" y="3047314"/>
                  <a:pt x="969556" y="3047314"/>
                </a:cubicBezTo>
                <a:cubicBezTo>
                  <a:pt x="1075974" y="3047314"/>
                  <a:pt x="1162242" y="2961046"/>
                  <a:pt x="1162242" y="2854628"/>
                </a:cubicBezTo>
                <a:lnTo>
                  <a:pt x="1163439" y="2854628"/>
                </a:lnTo>
                <a:lnTo>
                  <a:pt x="1163439" y="2507895"/>
                </a:lnTo>
                <a:lnTo>
                  <a:pt x="1187778" y="2507895"/>
                </a:lnTo>
                <a:lnTo>
                  <a:pt x="1187778" y="1365548"/>
                </a:lnTo>
                <a:cubicBezTo>
                  <a:pt x="1048083" y="1378241"/>
                  <a:pt x="925400" y="1448176"/>
                  <a:pt x="842602" y="1552487"/>
                </a:cubicBezTo>
                <a:lnTo>
                  <a:pt x="807450" y="1552386"/>
                </a:lnTo>
                <a:cubicBezTo>
                  <a:pt x="712615" y="1432960"/>
                  <a:pt x="565486" y="1358626"/>
                  <a:pt x="400996" y="1358626"/>
                </a:cubicBezTo>
                <a:cubicBezTo>
                  <a:pt x="240343" y="1358626"/>
                  <a:pt x="96251" y="1429532"/>
                  <a:pt x="0" y="1543232"/>
                </a:cubicBezTo>
                <a:cubicBezTo>
                  <a:pt x="1264" y="1094357"/>
                  <a:pt x="241710" y="680052"/>
                  <a:pt x="631054" y="455977"/>
                </a:cubicBezTo>
                <a:cubicBezTo>
                  <a:pt x="804121" y="356374"/>
                  <a:pt x="994908" y="301092"/>
                  <a:pt x="1187778" y="292721"/>
                </a:cubicBezTo>
                <a:lnTo>
                  <a:pt x="1187778" y="72000"/>
                </a:lnTo>
                <a:cubicBezTo>
                  <a:pt x="1187778" y="32235"/>
                  <a:pt x="1220013" y="0"/>
                  <a:pt x="125977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8" name="Heart 38">
            <a:extLst>
              <a:ext uri="{FF2B5EF4-FFF2-40B4-BE49-F238E27FC236}">
                <a16:creationId xmlns:a16="http://schemas.microsoft.com/office/drawing/2014/main" id="{07191768-391A-445C-9738-68FC969D5D3B}"/>
              </a:ext>
            </a:extLst>
          </p:cNvPr>
          <p:cNvSpPr/>
          <p:nvPr/>
        </p:nvSpPr>
        <p:spPr>
          <a:xfrm>
            <a:off x="7436317" y="1509092"/>
            <a:ext cx="544275" cy="544275"/>
          </a:xfrm>
          <a:prstGeom prst="hear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9" name="Round Same Side Corner Rectangle 19">
            <a:extLst>
              <a:ext uri="{FF2B5EF4-FFF2-40B4-BE49-F238E27FC236}">
                <a16:creationId xmlns:a16="http://schemas.microsoft.com/office/drawing/2014/main" id="{4F6F0E8F-9F3A-4C37-B8FA-77940D946D49}"/>
              </a:ext>
            </a:extLst>
          </p:cNvPr>
          <p:cNvSpPr/>
          <p:nvPr/>
        </p:nvSpPr>
        <p:spPr>
          <a:xfrm>
            <a:off x="10301960" y="5685084"/>
            <a:ext cx="411706" cy="508675"/>
          </a:xfrm>
          <a:custGeom>
            <a:avLst/>
            <a:gdLst/>
            <a:ahLst/>
            <a:cxnLst/>
            <a:rect l="l" t="t" r="r" b="b"/>
            <a:pathLst>
              <a:path w="2600931" h="3213524">
                <a:moveTo>
                  <a:pt x="1304260" y="0"/>
                </a:moveTo>
                <a:cubicBezTo>
                  <a:pt x="1403671" y="0"/>
                  <a:pt x="1484260" y="80589"/>
                  <a:pt x="1484260" y="180000"/>
                </a:cubicBezTo>
                <a:lnTo>
                  <a:pt x="1484260" y="412061"/>
                </a:lnTo>
                <a:lnTo>
                  <a:pt x="2330931" y="412061"/>
                </a:lnTo>
                <a:lnTo>
                  <a:pt x="2600931" y="682061"/>
                </a:lnTo>
                <a:lnTo>
                  <a:pt x="2330931" y="952061"/>
                </a:lnTo>
                <a:lnTo>
                  <a:pt x="1484260" y="952061"/>
                </a:lnTo>
                <a:lnTo>
                  <a:pt x="1484260" y="1110244"/>
                </a:lnTo>
                <a:lnTo>
                  <a:pt x="2375646" y="1110244"/>
                </a:lnTo>
                <a:lnTo>
                  <a:pt x="2375646" y="1650244"/>
                </a:lnTo>
                <a:lnTo>
                  <a:pt x="1484260" y="1650244"/>
                </a:lnTo>
                <a:lnTo>
                  <a:pt x="1484260" y="3213524"/>
                </a:lnTo>
                <a:lnTo>
                  <a:pt x="1124260" y="3213524"/>
                </a:lnTo>
                <a:lnTo>
                  <a:pt x="1124260" y="1650244"/>
                </a:lnTo>
                <a:lnTo>
                  <a:pt x="270000" y="1650244"/>
                </a:lnTo>
                <a:lnTo>
                  <a:pt x="0" y="1380244"/>
                </a:lnTo>
                <a:lnTo>
                  <a:pt x="270000" y="1110244"/>
                </a:lnTo>
                <a:lnTo>
                  <a:pt x="1124260" y="1110244"/>
                </a:lnTo>
                <a:lnTo>
                  <a:pt x="1124260" y="952061"/>
                </a:lnTo>
                <a:lnTo>
                  <a:pt x="224931" y="952061"/>
                </a:lnTo>
                <a:lnTo>
                  <a:pt x="224931" y="412061"/>
                </a:lnTo>
                <a:lnTo>
                  <a:pt x="1124260" y="412061"/>
                </a:lnTo>
                <a:lnTo>
                  <a:pt x="1124260" y="180000"/>
                </a:lnTo>
                <a:cubicBezTo>
                  <a:pt x="1124260" y="80589"/>
                  <a:pt x="1204849" y="0"/>
                  <a:pt x="130426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0" name="Rectangle 23">
            <a:extLst>
              <a:ext uri="{FF2B5EF4-FFF2-40B4-BE49-F238E27FC236}">
                <a16:creationId xmlns:a16="http://schemas.microsoft.com/office/drawing/2014/main" id="{411254AD-C704-4DA8-B5ED-2CB7E0E42884}"/>
              </a:ext>
            </a:extLst>
          </p:cNvPr>
          <p:cNvSpPr/>
          <p:nvPr/>
        </p:nvSpPr>
        <p:spPr>
          <a:xfrm>
            <a:off x="4242330" y="5739982"/>
            <a:ext cx="678102" cy="398876"/>
          </a:xfrm>
          <a:custGeom>
            <a:avLst/>
            <a:gdLst/>
            <a:ahLst/>
            <a:cxnLst/>
            <a:rect l="l" t="t" r="r" b="b"/>
            <a:pathLst>
              <a:path w="4529836" h="2664566">
                <a:moveTo>
                  <a:pt x="1861969" y="0"/>
                </a:moveTo>
                <a:cubicBezTo>
                  <a:pt x="2177122" y="0"/>
                  <a:pt x="2455874" y="155855"/>
                  <a:pt x="2611443" y="404565"/>
                </a:cubicBezTo>
                <a:cubicBezTo>
                  <a:pt x="2709453" y="315054"/>
                  <a:pt x="2840684" y="266178"/>
                  <a:pt x="2983336" y="266178"/>
                </a:cubicBezTo>
                <a:cubicBezTo>
                  <a:pt x="3293144" y="266178"/>
                  <a:pt x="3549108" y="496718"/>
                  <a:pt x="3578241" y="797044"/>
                </a:cubicBezTo>
                <a:cubicBezTo>
                  <a:pt x="3583592" y="793823"/>
                  <a:pt x="3589010" y="793774"/>
                  <a:pt x="3594440" y="793774"/>
                </a:cubicBezTo>
                <a:cubicBezTo>
                  <a:pt x="4111042" y="793774"/>
                  <a:pt x="4529836" y="1212568"/>
                  <a:pt x="4529836" y="1729170"/>
                </a:cubicBezTo>
                <a:cubicBezTo>
                  <a:pt x="4529836" y="2216938"/>
                  <a:pt x="4156487" y="2617512"/>
                  <a:pt x="3679930" y="2660249"/>
                </a:cubicBezTo>
                <a:lnTo>
                  <a:pt x="3679930" y="2664566"/>
                </a:lnTo>
                <a:lnTo>
                  <a:pt x="3594440" y="2664566"/>
                </a:lnTo>
                <a:lnTo>
                  <a:pt x="1043912" y="2664566"/>
                </a:lnTo>
                <a:lnTo>
                  <a:pt x="1043912" y="2657589"/>
                </a:lnTo>
                <a:cubicBezTo>
                  <a:pt x="1008374" y="2662448"/>
                  <a:pt x="972132" y="2664566"/>
                  <a:pt x="935396" y="2664566"/>
                </a:cubicBezTo>
                <a:cubicBezTo>
                  <a:pt x="418794" y="2664566"/>
                  <a:pt x="0" y="2245772"/>
                  <a:pt x="0" y="1729170"/>
                </a:cubicBezTo>
                <a:cubicBezTo>
                  <a:pt x="0" y="1212568"/>
                  <a:pt x="418794" y="793774"/>
                  <a:pt x="935396" y="793774"/>
                </a:cubicBezTo>
                <a:lnTo>
                  <a:pt x="954395" y="797612"/>
                </a:lnTo>
                <a:cubicBezTo>
                  <a:pt x="1004779" y="344999"/>
                  <a:pt x="1393085" y="0"/>
                  <a:pt x="186196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1" name="Oval 31">
            <a:extLst>
              <a:ext uri="{FF2B5EF4-FFF2-40B4-BE49-F238E27FC236}">
                <a16:creationId xmlns:a16="http://schemas.microsoft.com/office/drawing/2014/main" id="{9CEA4298-5C72-495F-935E-04B7A42F93E1}"/>
              </a:ext>
            </a:extLst>
          </p:cNvPr>
          <p:cNvSpPr/>
          <p:nvPr/>
        </p:nvSpPr>
        <p:spPr>
          <a:xfrm>
            <a:off x="8665030" y="5684794"/>
            <a:ext cx="504505" cy="509254"/>
          </a:xfrm>
          <a:custGeom>
            <a:avLst/>
            <a:gdLst/>
            <a:ahLst/>
            <a:cxnLst/>
            <a:rect l="l" t="t" r="r" b="b"/>
            <a:pathLst>
              <a:path w="3187187" h="3217189">
                <a:moveTo>
                  <a:pt x="2136560" y="2669280"/>
                </a:moveTo>
                <a:cubicBezTo>
                  <a:pt x="2154235" y="2662847"/>
                  <a:pt x="2173778" y="2671961"/>
                  <a:pt x="2180211" y="2689635"/>
                </a:cubicBezTo>
                <a:lnTo>
                  <a:pt x="2338628" y="3124881"/>
                </a:lnTo>
                <a:cubicBezTo>
                  <a:pt x="2345061" y="3142556"/>
                  <a:pt x="2335948" y="3162099"/>
                  <a:pt x="2318273" y="3168533"/>
                </a:cubicBezTo>
                <a:lnTo>
                  <a:pt x="2190259" y="3215126"/>
                </a:lnTo>
                <a:cubicBezTo>
                  <a:pt x="2172585" y="3221559"/>
                  <a:pt x="2153041" y="3212445"/>
                  <a:pt x="2146608" y="3194771"/>
                </a:cubicBezTo>
                <a:lnTo>
                  <a:pt x="1988192" y="2759525"/>
                </a:lnTo>
                <a:cubicBezTo>
                  <a:pt x="1981759" y="2741850"/>
                  <a:pt x="1990872" y="2722307"/>
                  <a:pt x="2008547" y="2715873"/>
                </a:cubicBezTo>
                <a:close/>
                <a:moveTo>
                  <a:pt x="1050626" y="2669280"/>
                </a:moveTo>
                <a:lnTo>
                  <a:pt x="1178640" y="2715873"/>
                </a:lnTo>
                <a:cubicBezTo>
                  <a:pt x="1196314" y="2722307"/>
                  <a:pt x="1205428" y="2741850"/>
                  <a:pt x="1198995" y="2759525"/>
                </a:cubicBezTo>
                <a:lnTo>
                  <a:pt x="1040578" y="3194771"/>
                </a:lnTo>
                <a:cubicBezTo>
                  <a:pt x="1034145" y="3212445"/>
                  <a:pt x="1014601" y="3221559"/>
                  <a:pt x="996927" y="3215126"/>
                </a:cubicBezTo>
                <a:lnTo>
                  <a:pt x="868913" y="3168533"/>
                </a:lnTo>
                <a:cubicBezTo>
                  <a:pt x="851239" y="3162099"/>
                  <a:pt x="842125" y="3142556"/>
                  <a:pt x="848558" y="3124881"/>
                </a:cubicBezTo>
                <a:lnTo>
                  <a:pt x="1006975" y="2689635"/>
                </a:lnTo>
                <a:cubicBezTo>
                  <a:pt x="1013408" y="2671961"/>
                  <a:pt x="1032952" y="2662847"/>
                  <a:pt x="1050626" y="2669280"/>
                </a:cubicBezTo>
                <a:close/>
                <a:moveTo>
                  <a:pt x="2647909" y="2029882"/>
                </a:moveTo>
                <a:cubicBezTo>
                  <a:pt x="2656328" y="2027626"/>
                  <a:pt x="2665608" y="2028582"/>
                  <a:pt x="2673752" y="2033284"/>
                </a:cubicBezTo>
                <a:lnTo>
                  <a:pt x="3074877" y="2264874"/>
                </a:lnTo>
                <a:cubicBezTo>
                  <a:pt x="3091166" y="2274278"/>
                  <a:pt x="3096747" y="2295107"/>
                  <a:pt x="3087343" y="2311396"/>
                </a:cubicBezTo>
                <a:lnTo>
                  <a:pt x="3019228" y="2429374"/>
                </a:lnTo>
                <a:cubicBezTo>
                  <a:pt x="3009824" y="2445663"/>
                  <a:pt x="2988995" y="2451244"/>
                  <a:pt x="2972706" y="2441840"/>
                </a:cubicBezTo>
                <a:lnTo>
                  <a:pt x="2571581" y="2210250"/>
                </a:lnTo>
                <a:cubicBezTo>
                  <a:pt x="2555292" y="2200846"/>
                  <a:pt x="2549710" y="2180017"/>
                  <a:pt x="2559115" y="2163728"/>
                </a:cubicBezTo>
                <a:lnTo>
                  <a:pt x="2627229" y="2045750"/>
                </a:lnTo>
                <a:cubicBezTo>
                  <a:pt x="2631932" y="2037605"/>
                  <a:pt x="2639490" y="2032138"/>
                  <a:pt x="2647909" y="2029882"/>
                </a:cubicBezTo>
                <a:close/>
                <a:moveTo>
                  <a:pt x="539277" y="2029882"/>
                </a:moveTo>
                <a:cubicBezTo>
                  <a:pt x="547696" y="2032138"/>
                  <a:pt x="555255" y="2037605"/>
                  <a:pt x="559957" y="2045750"/>
                </a:cubicBezTo>
                <a:lnTo>
                  <a:pt x="628071" y="2163728"/>
                </a:lnTo>
                <a:cubicBezTo>
                  <a:pt x="637476" y="2180017"/>
                  <a:pt x="631895" y="2200846"/>
                  <a:pt x="615606" y="2210250"/>
                </a:cubicBezTo>
                <a:lnTo>
                  <a:pt x="214481" y="2441840"/>
                </a:lnTo>
                <a:cubicBezTo>
                  <a:pt x="198192" y="2451244"/>
                  <a:pt x="177363" y="2445663"/>
                  <a:pt x="167958" y="2429374"/>
                </a:cubicBezTo>
                <a:lnTo>
                  <a:pt x="99844" y="2311396"/>
                </a:lnTo>
                <a:cubicBezTo>
                  <a:pt x="90439" y="2295107"/>
                  <a:pt x="96020" y="2274278"/>
                  <a:pt x="112309" y="2264874"/>
                </a:cubicBezTo>
                <a:lnTo>
                  <a:pt x="513434" y="2033284"/>
                </a:lnTo>
                <a:cubicBezTo>
                  <a:pt x="521579" y="2028582"/>
                  <a:pt x="530858" y="2027626"/>
                  <a:pt x="539277" y="2029882"/>
                </a:cubicBezTo>
                <a:close/>
                <a:moveTo>
                  <a:pt x="3094879" y="918289"/>
                </a:moveTo>
                <a:cubicBezTo>
                  <a:pt x="3112554" y="911856"/>
                  <a:pt x="3132097" y="920969"/>
                  <a:pt x="3138531" y="938644"/>
                </a:cubicBezTo>
                <a:lnTo>
                  <a:pt x="3185124" y="1066657"/>
                </a:lnTo>
                <a:cubicBezTo>
                  <a:pt x="3191557" y="1084332"/>
                  <a:pt x="3182443" y="1103875"/>
                  <a:pt x="3164769" y="1110308"/>
                </a:cubicBezTo>
                <a:lnTo>
                  <a:pt x="2729523" y="1268725"/>
                </a:lnTo>
                <a:cubicBezTo>
                  <a:pt x="2711848" y="1275158"/>
                  <a:pt x="2692304" y="1266045"/>
                  <a:pt x="2685871" y="1248370"/>
                </a:cubicBezTo>
                <a:lnTo>
                  <a:pt x="2639278" y="1120357"/>
                </a:lnTo>
                <a:cubicBezTo>
                  <a:pt x="2632845" y="1102682"/>
                  <a:pt x="2641959" y="1083138"/>
                  <a:pt x="2659633" y="1076705"/>
                </a:cubicBezTo>
                <a:close/>
                <a:moveTo>
                  <a:pt x="92307" y="918289"/>
                </a:moveTo>
                <a:lnTo>
                  <a:pt x="527553" y="1076705"/>
                </a:lnTo>
                <a:cubicBezTo>
                  <a:pt x="545228" y="1083138"/>
                  <a:pt x="554341" y="1102682"/>
                  <a:pt x="547908" y="1120357"/>
                </a:cubicBezTo>
                <a:lnTo>
                  <a:pt x="501315" y="1248370"/>
                </a:lnTo>
                <a:cubicBezTo>
                  <a:pt x="494882" y="1266045"/>
                  <a:pt x="475338" y="1275158"/>
                  <a:pt x="457664" y="1268725"/>
                </a:cubicBezTo>
                <a:lnTo>
                  <a:pt x="22418" y="1110308"/>
                </a:lnTo>
                <a:cubicBezTo>
                  <a:pt x="4743" y="1103875"/>
                  <a:pt x="-4370" y="1084332"/>
                  <a:pt x="2063" y="1066657"/>
                </a:cubicBezTo>
                <a:lnTo>
                  <a:pt x="48656" y="938644"/>
                </a:lnTo>
                <a:cubicBezTo>
                  <a:pt x="55089" y="920969"/>
                  <a:pt x="74633" y="911856"/>
                  <a:pt x="92307" y="918289"/>
                </a:cubicBezTo>
                <a:close/>
                <a:moveTo>
                  <a:pt x="1593593" y="658644"/>
                </a:moveTo>
                <a:cubicBezTo>
                  <a:pt x="2116495" y="658644"/>
                  <a:pt x="2540391" y="1082540"/>
                  <a:pt x="2540391" y="1605442"/>
                </a:cubicBezTo>
                <a:cubicBezTo>
                  <a:pt x="2540391" y="2128344"/>
                  <a:pt x="2116495" y="2552240"/>
                  <a:pt x="1593593" y="2552240"/>
                </a:cubicBezTo>
                <a:cubicBezTo>
                  <a:pt x="1070691" y="2552240"/>
                  <a:pt x="646795" y="2128344"/>
                  <a:pt x="646795" y="1605442"/>
                </a:cubicBezTo>
                <a:cubicBezTo>
                  <a:pt x="646795" y="1082540"/>
                  <a:pt x="1070691" y="658644"/>
                  <a:pt x="1593593" y="658644"/>
                </a:cubicBezTo>
                <a:close/>
                <a:moveTo>
                  <a:pt x="2246117" y="1165"/>
                </a:moveTo>
                <a:cubicBezTo>
                  <a:pt x="2254536" y="-1090"/>
                  <a:pt x="2263815" y="-135"/>
                  <a:pt x="2271960" y="4568"/>
                </a:cubicBezTo>
                <a:lnTo>
                  <a:pt x="2389938" y="72682"/>
                </a:lnTo>
                <a:cubicBezTo>
                  <a:pt x="2406227" y="82087"/>
                  <a:pt x="2411808" y="102916"/>
                  <a:pt x="2402403" y="119205"/>
                </a:cubicBezTo>
                <a:lnTo>
                  <a:pt x="2170814" y="520330"/>
                </a:lnTo>
                <a:cubicBezTo>
                  <a:pt x="2161409" y="536619"/>
                  <a:pt x="2140580" y="542200"/>
                  <a:pt x="2124291" y="532795"/>
                </a:cubicBezTo>
                <a:lnTo>
                  <a:pt x="2006313" y="464681"/>
                </a:lnTo>
                <a:cubicBezTo>
                  <a:pt x="1990024" y="455276"/>
                  <a:pt x="1984443" y="434447"/>
                  <a:pt x="1993848" y="418158"/>
                </a:cubicBezTo>
                <a:lnTo>
                  <a:pt x="2225437" y="17033"/>
                </a:lnTo>
                <a:cubicBezTo>
                  <a:pt x="2230139" y="8889"/>
                  <a:pt x="2237698" y="3421"/>
                  <a:pt x="2246117" y="1165"/>
                </a:cubicBezTo>
                <a:close/>
                <a:moveTo>
                  <a:pt x="941069" y="1165"/>
                </a:moveTo>
                <a:cubicBezTo>
                  <a:pt x="949488" y="3421"/>
                  <a:pt x="957047" y="8889"/>
                  <a:pt x="961749" y="17033"/>
                </a:cubicBezTo>
                <a:lnTo>
                  <a:pt x="1193338" y="418158"/>
                </a:lnTo>
                <a:cubicBezTo>
                  <a:pt x="1202743" y="434447"/>
                  <a:pt x="1197162" y="455276"/>
                  <a:pt x="1180873" y="464681"/>
                </a:cubicBezTo>
                <a:lnTo>
                  <a:pt x="1062895" y="532795"/>
                </a:lnTo>
                <a:cubicBezTo>
                  <a:pt x="1046606" y="542200"/>
                  <a:pt x="1025777" y="536619"/>
                  <a:pt x="1016372" y="520330"/>
                </a:cubicBezTo>
                <a:lnTo>
                  <a:pt x="784783" y="119205"/>
                </a:lnTo>
                <a:cubicBezTo>
                  <a:pt x="775378" y="102916"/>
                  <a:pt x="780959" y="82087"/>
                  <a:pt x="797248" y="72682"/>
                </a:cubicBezTo>
                <a:lnTo>
                  <a:pt x="915226" y="4568"/>
                </a:lnTo>
                <a:cubicBezTo>
                  <a:pt x="923371" y="-135"/>
                  <a:pt x="932650" y="-1090"/>
                  <a:pt x="941069" y="116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2" name="Rectangle 23">
            <a:extLst>
              <a:ext uri="{FF2B5EF4-FFF2-40B4-BE49-F238E27FC236}">
                <a16:creationId xmlns:a16="http://schemas.microsoft.com/office/drawing/2014/main" id="{D1D013BE-5839-41BC-BC72-D7D6A426C477}"/>
              </a:ext>
            </a:extLst>
          </p:cNvPr>
          <p:cNvSpPr/>
          <p:nvPr/>
        </p:nvSpPr>
        <p:spPr>
          <a:xfrm>
            <a:off x="5963174" y="5716474"/>
            <a:ext cx="691882" cy="445892"/>
          </a:xfrm>
          <a:custGeom>
            <a:avLst/>
            <a:gdLst/>
            <a:ahLst/>
            <a:cxnLst/>
            <a:rect l="l" t="t" r="r" b="b"/>
            <a:pathLst>
              <a:path w="3224845" h="2078296">
                <a:moveTo>
                  <a:pt x="1153236" y="427959"/>
                </a:moveTo>
                <a:cubicBezTo>
                  <a:pt x="1348431" y="427959"/>
                  <a:pt x="1521080" y="524490"/>
                  <a:pt x="1617434" y="678532"/>
                </a:cubicBezTo>
                <a:cubicBezTo>
                  <a:pt x="1678138" y="623092"/>
                  <a:pt x="1759417" y="592820"/>
                  <a:pt x="1847771" y="592820"/>
                </a:cubicBezTo>
                <a:cubicBezTo>
                  <a:pt x="2039655" y="592820"/>
                  <a:pt x="2198190" y="735609"/>
                  <a:pt x="2216233" y="921620"/>
                </a:cubicBezTo>
                <a:cubicBezTo>
                  <a:pt x="2219548" y="919625"/>
                  <a:pt x="2222903" y="919594"/>
                  <a:pt x="2226267" y="919594"/>
                </a:cubicBezTo>
                <a:cubicBezTo>
                  <a:pt x="2546231" y="919594"/>
                  <a:pt x="2805617" y="1178981"/>
                  <a:pt x="2805617" y="1498945"/>
                </a:cubicBezTo>
                <a:cubicBezTo>
                  <a:pt x="2805617" y="1801051"/>
                  <a:pt x="2574378" y="2049153"/>
                  <a:pt x="2279216" y="2075622"/>
                </a:cubicBezTo>
                <a:lnTo>
                  <a:pt x="2279216" y="2078296"/>
                </a:lnTo>
                <a:lnTo>
                  <a:pt x="2226267" y="2078296"/>
                </a:lnTo>
                <a:lnTo>
                  <a:pt x="646561" y="2078296"/>
                </a:lnTo>
                <a:lnTo>
                  <a:pt x="646561" y="2073975"/>
                </a:lnTo>
                <a:cubicBezTo>
                  <a:pt x="624550" y="2076984"/>
                  <a:pt x="602103" y="2078296"/>
                  <a:pt x="579350" y="2078296"/>
                </a:cubicBezTo>
                <a:cubicBezTo>
                  <a:pt x="259386" y="2078296"/>
                  <a:pt x="0" y="1818910"/>
                  <a:pt x="0" y="1498945"/>
                </a:cubicBezTo>
                <a:cubicBezTo>
                  <a:pt x="0" y="1178981"/>
                  <a:pt x="259386" y="919594"/>
                  <a:pt x="579350" y="919594"/>
                </a:cubicBezTo>
                <a:lnTo>
                  <a:pt x="591118" y="921972"/>
                </a:lnTo>
                <a:cubicBezTo>
                  <a:pt x="622324" y="641639"/>
                  <a:pt x="862826" y="427959"/>
                  <a:pt x="1153236" y="427959"/>
                </a:cubicBezTo>
                <a:close/>
                <a:moveTo>
                  <a:pt x="1844671" y="0"/>
                </a:moveTo>
                <a:cubicBezTo>
                  <a:pt x="2007709" y="0"/>
                  <a:pt x="2151917" y="80629"/>
                  <a:pt x="2232398" y="209295"/>
                </a:cubicBezTo>
                <a:cubicBezTo>
                  <a:pt x="2283102" y="162988"/>
                  <a:pt x="2350992" y="137703"/>
                  <a:pt x="2424790" y="137703"/>
                </a:cubicBezTo>
                <a:cubicBezTo>
                  <a:pt x="2585064" y="137703"/>
                  <a:pt x="2717483" y="256969"/>
                  <a:pt x="2732554" y="412337"/>
                </a:cubicBezTo>
                <a:cubicBezTo>
                  <a:pt x="2735322" y="410671"/>
                  <a:pt x="2738125" y="410646"/>
                  <a:pt x="2740934" y="410646"/>
                </a:cubicBezTo>
                <a:cubicBezTo>
                  <a:pt x="3008189" y="410646"/>
                  <a:pt x="3224845" y="627302"/>
                  <a:pt x="3224845" y="894557"/>
                </a:cubicBezTo>
                <a:cubicBezTo>
                  <a:pt x="3224845" y="1096996"/>
                  <a:pt x="3100535" y="1270403"/>
                  <a:pt x="2923312" y="1340619"/>
                </a:cubicBezTo>
                <a:cubicBezTo>
                  <a:pt x="2866347" y="1049229"/>
                  <a:pt x="2609521" y="829523"/>
                  <a:pt x="2301383" y="829523"/>
                </a:cubicBezTo>
                <a:cubicBezTo>
                  <a:pt x="2297701" y="829523"/>
                  <a:pt x="2294026" y="829557"/>
                  <a:pt x="2290397" y="831741"/>
                </a:cubicBezTo>
                <a:cubicBezTo>
                  <a:pt x="2270640" y="628070"/>
                  <a:pt x="2097054" y="471725"/>
                  <a:pt x="1886953" y="471725"/>
                </a:cubicBezTo>
                <a:cubicBezTo>
                  <a:pt x="1790211" y="471725"/>
                  <a:pt x="1701214" y="504871"/>
                  <a:pt x="1634747" y="565575"/>
                </a:cubicBezTo>
                <a:cubicBezTo>
                  <a:pt x="1575570" y="470966"/>
                  <a:pt x="1490108" y="396171"/>
                  <a:pt x="1388252" y="349790"/>
                </a:cubicBezTo>
                <a:cubicBezTo>
                  <a:pt x="1438607" y="147092"/>
                  <a:pt x="1624461" y="0"/>
                  <a:pt x="184467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3" name="Oval 31">
            <a:extLst>
              <a:ext uri="{FF2B5EF4-FFF2-40B4-BE49-F238E27FC236}">
                <a16:creationId xmlns:a16="http://schemas.microsoft.com/office/drawing/2014/main" id="{F2B4C20E-6F83-4700-819A-B889CC4F8028}"/>
              </a:ext>
            </a:extLst>
          </p:cNvPr>
          <p:cNvSpPr/>
          <p:nvPr/>
        </p:nvSpPr>
        <p:spPr>
          <a:xfrm>
            <a:off x="6939606" y="5653380"/>
            <a:ext cx="579873" cy="572083"/>
          </a:xfrm>
          <a:custGeom>
            <a:avLst/>
            <a:gdLst/>
            <a:ahLst/>
            <a:cxnLst/>
            <a:rect l="l" t="t" r="r" b="b"/>
            <a:pathLst>
              <a:path w="3240076" h="3196551">
                <a:moveTo>
                  <a:pt x="2810300" y="1617710"/>
                </a:moveTo>
                <a:cubicBezTo>
                  <a:pt x="2817009" y="1615912"/>
                  <a:pt x="2824405" y="1616674"/>
                  <a:pt x="2830895" y="1620421"/>
                </a:cubicBezTo>
                <a:lnTo>
                  <a:pt x="3150571" y="1804986"/>
                </a:lnTo>
                <a:cubicBezTo>
                  <a:pt x="3163552" y="1812480"/>
                  <a:pt x="3168000" y="1829080"/>
                  <a:pt x="3160506" y="1842062"/>
                </a:cubicBezTo>
                <a:lnTo>
                  <a:pt x="3106222" y="1936084"/>
                </a:lnTo>
                <a:cubicBezTo>
                  <a:pt x="3098727" y="1949065"/>
                  <a:pt x="3082128" y="1953513"/>
                  <a:pt x="3069146" y="1946019"/>
                </a:cubicBezTo>
                <a:lnTo>
                  <a:pt x="2749470" y="1761453"/>
                </a:lnTo>
                <a:cubicBezTo>
                  <a:pt x="2736489" y="1753959"/>
                  <a:pt x="2732040" y="1737359"/>
                  <a:pt x="2739536" y="1724378"/>
                </a:cubicBezTo>
                <a:lnTo>
                  <a:pt x="2793819" y="1630356"/>
                </a:lnTo>
                <a:cubicBezTo>
                  <a:pt x="2797567" y="1623864"/>
                  <a:pt x="2803590" y="1619508"/>
                  <a:pt x="2810300" y="1617710"/>
                </a:cubicBezTo>
                <a:close/>
                <a:moveTo>
                  <a:pt x="1308278" y="1324343"/>
                </a:moveTo>
                <a:cubicBezTo>
                  <a:pt x="1529714" y="1324343"/>
                  <a:pt x="1725574" y="1433852"/>
                  <a:pt x="1834882" y="1608603"/>
                </a:cubicBezTo>
                <a:cubicBezTo>
                  <a:pt x="1903747" y="1545710"/>
                  <a:pt x="1995954" y="1511368"/>
                  <a:pt x="2096186" y="1511368"/>
                </a:cubicBezTo>
                <a:cubicBezTo>
                  <a:pt x="2313867" y="1511368"/>
                  <a:pt x="2493715" y="1673353"/>
                  <a:pt x="2514185" y="1884371"/>
                </a:cubicBezTo>
                <a:cubicBezTo>
                  <a:pt x="2517944" y="1882108"/>
                  <a:pt x="2521751" y="1882074"/>
                  <a:pt x="2525567" y="1882074"/>
                </a:cubicBezTo>
                <a:cubicBezTo>
                  <a:pt x="2888547" y="1882074"/>
                  <a:pt x="3182805" y="2176332"/>
                  <a:pt x="3182805" y="2539312"/>
                </a:cubicBezTo>
                <a:cubicBezTo>
                  <a:pt x="3182805" y="2882034"/>
                  <a:pt x="2920478" y="3163490"/>
                  <a:pt x="2585635" y="3193518"/>
                </a:cubicBezTo>
                <a:lnTo>
                  <a:pt x="2585635" y="3196551"/>
                </a:lnTo>
                <a:lnTo>
                  <a:pt x="2525567" y="3196551"/>
                </a:lnTo>
                <a:lnTo>
                  <a:pt x="733485" y="3196551"/>
                </a:lnTo>
                <a:lnTo>
                  <a:pt x="733485" y="3191649"/>
                </a:lnTo>
                <a:cubicBezTo>
                  <a:pt x="708515" y="3195063"/>
                  <a:pt x="683050" y="3196551"/>
                  <a:pt x="657239" y="3196551"/>
                </a:cubicBezTo>
                <a:cubicBezTo>
                  <a:pt x="294258" y="3196551"/>
                  <a:pt x="0" y="2902293"/>
                  <a:pt x="0" y="2539312"/>
                </a:cubicBezTo>
                <a:cubicBezTo>
                  <a:pt x="0" y="2176332"/>
                  <a:pt x="294258" y="1882074"/>
                  <a:pt x="657239" y="1882074"/>
                </a:cubicBezTo>
                <a:lnTo>
                  <a:pt x="670588" y="1884770"/>
                </a:lnTo>
                <a:cubicBezTo>
                  <a:pt x="705989" y="1566750"/>
                  <a:pt x="978825" y="1324343"/>
                  <a:pt x="1308278" y="1324343"/>
                </a:cubicBezTo>
                <a:close/>
                <a:moveTo>
                  <a:pt x="3166512" y="731828"/>
                </a:moveTo>
                <a:cubicBezTo>
                  <a:pt x="3180598" y="726701"/>
                  <a:pt x="3196172" y="733964"/>
                  <a:pt x="3201300" y="748050"/>
                </a:cubicBezTo>
                <a:lnTo>
                  <a:pt x="3238432" y="850070"/>
                </a:lnTo>
                <a:cubicBezTo>
                  <a:pt x="3243559" y="864156"/>
                  <a:pt x="3236295" y="879731"/>
                  <a:pt x="3222210" y="884857"/>
                </a:cubicBezTo>
                <a:lnTo>
                  <a:pt x="2875342" y="1011107"/>
                </a:lnTo>
                <a:cubicBezTo>
                  <a:pt x="2861256" y="1016234"/>
                  <a:pt x="2845680" y="1008972"/>
                  <a:pt x="2840554" y="994886"/>
                </a:cubicBezTo>
                <a:lnTo>
                  <a:pt x="2803421" y="892866"/>
                </a:lnTo>
                <a:cubicBezTo>
                  <a:pt x="2798295" y="878780"/>
                  <a:pt x="2805558" y="863204"/>
                  <a:pt x="2819643" y="858077"/>
                </a:cubicBezTo>
                <a:close/>
                <a:moveTo>
                  <a:pt x="773619" y="731828"/>
                </a:moveTo>
                <a:lnTo>
                  <a:pt x="1120487" y="858077"/>
                </a:lnTo>
                <a:cubicBezTo>
                  <a:pt x="1134573" y="863204"/>
                  <a:pt x="1141836" y="878780"/>
                  <a:pt x="1136709" y="892866"/>
                </a:cubicBezTo>
                <a:lnTo>
                  <a:pt x="1099577" y="994886"/>
                </a:lnTo>
                <a:cubicBezTo>
                  <a:pt x="1094450" y="1008972"/>
                  <a:pt x="1078875" y="1016234"/>
                  <a:pt x="1064789" y="1011107"/>
                </a:cubicBezTo>
                <a:lnTo>
                  <a:pt x="717921" y="884857"/>
                </a:lnTo>
                <a:cubicBezTo>
                  <a:pt x="703835" y="879731"/>
                  <a:pt x="696572" y="864156"/>
                  <a:pt x="701699" y="850070"/>
                </a:cubicBezTo>
                <a:lnTo>
                  <a:pt x="738831" y="748050"/>
                </a:lnTo>
                <a:cubicBezTo>
                  <a:pt x="743958" y="733964"/>
                  <a:pt x="759534" y="726701"/>
                  <a:pt x="773619" y="731828"/>
                </a:cubicBezTo>
                <a:close/>
                <a:moveTo>
                  <a:pt x="1970065" y="524905"/>
                </a:moveTo>
                <a:cubicBezTo>
                  <a:pt x="2386791" y="524905"/>
                  <a:pt x="2724614" y="862728"/>
                  <a:pt x="2724614" y="1279453"/>
                </a:cubicBezTo>
                <a:cubicBezTo>
                  <a:pt x="2724614" y="1453368"/>
                  <a:pt x="2665775" y="1613540"/>
                  <a:pt x="2564463" y="1739247"/>
                </a:cubicBezTo>
                <a:cubicBezTo>
                  <a:pt x="2529951" y="1545877"/>
                  <a:pt x="2358485" y="1402176"/>
                  <a:pt x="2153457" y="1402176"/>
                </a:cubicBezTo>
                <a:cubicBezTo>
                  <a:pt x="2053225" y="1402176"/>
                  <a:pt x="1961018" y="1436518"/>
                  <a:pt x="1892153" y="1499411"/>
                </a:cubicBezTo>
                <a:cubicBezTo>
                  <a:pt x="1782845" y="1324660"/>
                  <a:pt x="1586985" y="1215151"/>
                  <a:pt x="1365549" y="1215151"/>
                </a:cubicBezTo>
                <a:cubicBezTo>
                  <a:pt x="1314582" y="1215151"/>
                  <a:pt x="1264970" y="1220953"/>
                  <a:pt x="1217820" y="1233835"/>
                </a:cubicBezTo>
                <a:cubicBezTo>
                  <a:pt x="1240489" y="838320"/>
                  <a:pt x="1568676" y="524905"/>
                  <a:pt x="1970065" y="524905"/>
                </a:cubicBezTo>
                <a:close/>
                <a:moveTo>
                  <a:pt x="2490093" y="928"/>
                </a:moveTo>
                <a:cubicBezTo>
                  <a:pt x="2496802" y="-869"/>
                  <a:pt x="2504197" y="-108"/>
                  <a:pt x="2510688" y="3640"/>
                </a:cubicBezTo>
                <a:lnTo>
                  <a:pt x="2604711" y="57924"/>
                </a:lnTo>
                <a:cubicBezTo>
                  <a:pt x="2617692" y="65419"/>
                  <a:pt x="2622140" y="82019"/>
                  <a:pt x="2614644" y="95000"/>
                </a:cubicBezTo>
                <a:lnTo>
                  <a:pt x="2430080" y="414676"/>
                </a:lnTo>
                <a:cubicBezTo>
                  <a:pt x="2422585" y="427657"/>
                  <a:pt x="2405985" y="432105"/>
                  <a:pt x="2393004" y="424610"/>
                </a:cubicBezTo>
                <a:lnTo>
                  <a:pt x="2298982" y="370326"/>
                </a:lnTo>
                <a:cubicBezTo>
                  <a:pt x="2286000" y="362831"/>
                  <a:pt x="2281552" y="346232"/>
                  <a:pt x="2289048" y="333250"/>
                </a:cubicBezTo>
                <a:lnTo>
                  <a:pt x="2473612" y="13574"/>
                </a:lnTo>
                <a:cubicBezTo>
                  <a:pt x="2477359" y="7084"/>
                  <a:pt x="2483383" y="2726"/>
                  <a:pt x="2490093" y="928"/>
                </a:cubicBezTo>
                <a:close/>
                <a:moveTo>
                  <a:pt x="1450038" y="928"/>
                </a:moveTo>
                <a:cubicBezTo>
                  <a:pt x="1456747" y="2726"/>
                  <a:pt x="1462771" y="7084"/>
                  <a:pt x="1466519" y="13574"/>
                </a:cubicBezTo>
                <a:lnTo>
                  <a:pt x="1651083" y="333250"/>
                </a:lnTo>
                <a:cubicBezTo>
                  <a:pt x="1658578" y="346232"/>
                  <a:pt x="1654131" y="362831"/>
                  <a:pt x="1641149" y="370326"/>
                </a:cubicBezTo>
                <a:lnTo>
                  <a:pt x="1547127" y="424610"/>
                </a:lnTo>
                <a:cubicBezTo>
                  <a:pt x="1534145" y="432105"/>
                  <a:pt x="1517546" y="427657"/>
                  <a:pt x="1510050" y="414676"/>
                </a:cubicBezTo>
                <a:lnTo>
                  <a:pt x="1325486" y="95000"/>
                </a:lnTo>
                <a:cubicBezTo>
                  <a:pt x="1317991" y="82019"/>
                  <a:pt x="1322439" y="65419"/>
                  <a:pt x="1335420" y="57924"/>
                </a:cubicBezTo>
                <a:lnTo>
                  <a:pt x="1429442" y="3640"/>
                </a:lnTo>
                <a:cubicBezTo>
                  <a:pt x="1435933" y="-108"/>
                  <a:pt x="1443328" y="-869"/>
                  <a:pt x="1450038" y="92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4" name="Teardrop 17">
            <a:extLst>
              <a:ext uri="{FF2B5EF4-FFF2-40B4-BE49-F238E27FC236}">
                <a16:creationId xmlns:a16="http://schemas.microsoft.com/office/drawing/2014/main" id="{04CFE412-7B77-4FD8-A796-DE7E55B89403}"/>
              </a:ext>
            </a:extLst>
          </p:cNvPr>
          <p:cNvSpPr/>
          <p:nvPr/>
        </p:nvSpPr>
        <p:spPr>
          <a:xfrm rot="18900000">
            <a:off x="5204982" y="5698880"/>
            <a:ext cx="473640" cy="481082"/>
          </a:xfrm>
          <a:custGeom>
            <a:avLst/>
            <a:gdLst/>
            <a:ahLst/>
            <a:cxnLst/>
            <a:rect l="l" t="t" r="r" b="b"/>
            <a:pathLst>
              <a:path w="2646489" h="2688071">
                <a:moveTo>
                  <a:pt x="306023" y="2382048"/>
                </a:moveTo>
                <a:cubicBezTo>
                  <a:pt x="271732" y="2441625"/>
                  <a:pt x="254586" y="2501201"/>
                  <a:pt x="254586" y="2560778"/>
                </a:cubicBezTo>
                <a:cubicBezTo>
                  <a:pt x="254586" y="2631080"/>
                  <a:pt x="197595" y="2688071"/>
                  <a:pt x="127293" y="2688071"/>
                </a:cubicBezTo>
                <a:cubicBezTo>
                  <a:pt x="56991" y="2688071"/>
                  <a:pt x="0" y="2631081"/>
                  <a:pt x="0" y="2560778"/>
                </a:cubicBezTo>
                <a:cubicBezTo>
                  <a:pt x="0" y="2490477"/>
                  <a:pt x="56991" y="2433485"/>
                  <a:pt x="127293" y="2433485"/>
                </a:cubicBezTo>
                <a:cubicBezTo>
                  <a:pt x="186870" y="2433486"/>
                  <a:pt x="246446" y="2416340"/>
                  <a:pt x="306023" y="2382048"/>
                </a:cubicBezTo>
                <a:close/>
                <a:moveTo>
                  <a:pt x="812224" y="2334103"/>
                </a:moveTo>
                <a:cubicBezTo>
                  <a:pt x="777933" y="2393681"/>
                  <a:pt x="760787" y="2453256"/>
                  <a:pt x="760787" y="2512834"/>
                </a:cubicBezTo>
                <a:cubicBezTo>
                  <a:pt x="760787" y="2583136"/>
                  <a:pt x="703796" y="2640127"/>
                  <a:pt x="633494" y="2640127"/>
                </a:cubicBezTo>
                <a:cubicBezTo>
                  <a:pt x="563192" y="2640127"/>
                  <a:pt x="506201" y="2583136"/>
                  <a:pt x="506201" y="2512834"/>
                </a:cubicBezTo>
                <a:cubicBezTo>
                  <a:pt x="506201" y="2442532"/>
                  <a:pt x="563192" y="2385541"/>
                  <a:pt x="633494" y="2385541"/>
                </a:cubicBezTo>
                <a:cubicBezTo>
                  <a:pt x="693071" y="2385540"/>
                  <a:pt x="752647" y="2368395"/>
                  <a:pt x="812224" y="2334103"/>
                </a:cubicBezTo>
                <a:close/>
                <a:moveTo>
                  <a:pt x="353968" y="1875848"/>
                </a:moveTo>
                <a:cubicBezTo>
                  <a:pt x="319677" y="1935424"/>
                  <a:pt x="302531" y="1995001"/>
                  <a:pt x="302530" y="2054578"/>
                </a:cubicBezTo>
                <a:cubicBezTo>
                  <a:pt x="302530" y="2124880"/>
                  <a:pt x="245539" y="2181871"/>
                  <a:pt x="175237" y="2181871"/>
                </a:cubicBezTo>
                <a:cubicBezTo>
                  <a:pt x="104935" y="2181871"/>
                  <a:pt x="47945" y="2124880"/>
                  <a:pt x="47944" y="2054578"/>
                </a:cubicBezTo>
                <a:cubicBezTo>
                  <a:pt x="47944" y="1984276"/>
                  <a:pt x="104935" y="1927285"/>
                  <a:pt x="175237" y="1927285"/>
                </a:cubicBezTo>
                <a:cubicBezTo>
                  <a:pt x="234815" y="1927285"/>
                  <a:pt x="294391" y="1910139"/>
                  <a:pt x="353968" y="1875848"/>
                </a:cubicBezTo>
                <a:close/>
                <a:moveTo>
                  <a:pt x="401912" y="1369646"/>
                </a:moveTo>
                <a:cubicBezTo>
                  <a:pt x="367621" y="1429223"/>
                  <a:pt x="350475" y="1488799"/>
                  <a:pt x="350475" y="1548377"/>
                </a:cubicBezTo>
                <a:cubicBezTo>
                  <a:pt x="350475" y="1618679"/>
                  <a:pt x="293484" y="1675670"/>
                  <a:pt x="223182" y="1675670"/>
                </a:cubicBezTo>
                <a:cubicBezTo>
                  <a:pt x="152880" y="1675670"/>
                  <a:pt x="95889" y="1618679"/>
                  <a:pt x="95889" y="1548377"/>
                </a:cubicBezTo>
                <a:cubicBezTo>
                  <a:pt x="95889" y="1478075"/>
                  <a:pt x="152880" y="1421084"/>
                  <a:pt x="223182" y="1421084"/>
                </a:cubicBezTo>
                <a:cubicBezTo>
                  <a:pt x="282759" y="1421084"/>
                  <a:pt x="342335" y="1403938"/>
                  <a:pt x="401912" y="1369646"/>
                </a:cubicBezTo>
                <a:close/>
                <a:moveTo>
                  <a:pt x="1318425" y="2286158"/>
                </a:moveTo>
                <a:cubicBezTo>
                  <a:pt x="1284134" y="2345735"/>
                  <a:pt x="1266988" y="2405312"/>
                  <a:pt x="1266987" y="2464888"/>
                </a:cubicBezTo>
                <a:cubicBezTo>
                  <a:pt x="1266987" y="2535190"/>
                  <a:pt x="1209996" y="2592182"/>
                  <a:pt x="1139694" y="2592182"/>
                </a:cubicBezTo>
                <a:cubicBezTo>
                  <a:pt x="1069392" y="2592182"/>
                  <a:pt x="1012402" y="2535191"/>
                  <a:pt x="1012401" y="2464888"/>
                </a:cubicBezTo>
                <a:cubicBezTo>
                  <a:pt x="1012401" y="2394586"/>
                  <a:pt x="1069392" y="2337595"/>
                  <a:pt x="1139694" y="2337595"/>
                </a:cubicBezTo>
                <a:cubicBezTo>
                  <a:pt x="1199271" y="2337596"/>
                  <a:pt x="1258848" y="2320449"/>
                  <a:pt x="1318425" y="2286158"/>
                </a:cubicBezTo>
                <a:close/>
                <a:moveTo>
                  <a:pt x="860169" y="1827902"/>
                </a:moveTo>
                <a:cubicBezTo>
                  <a:pt x="825878" y="1887479"/>
                  <a:pt x="808731" y="1947056"/>
                  <a:pt x="808731" y="2006633"/>
                </a:cubicBezTo>
                <a:cubicBezTo>
                  <a:pt x="808731" y="2076935"/>
                  <a:pt x="751740" y="2133926"/>
                  <a:pt x="681438" y="2133926"/>
                </a:cubicBezTo>
                <a:cubicBezTo>
                  <a:pt x="611136" y="2133926"/>
                  <a:pt x="554146" y="2076935"/>
                  <a:pt x="554145" y="2006633"/>
                </a:cubicBezTo>
                <a:cubicBezTo>
                  <a:pt x="554145" y="1936331"/>
                  <a:pt x="611136" y="1879340"/>
                  <a:pt x="681438" y="1879340"/>
                </a:cubicBezTo>
                <a:cubicBezTo>
                  <a:pt x="741015" y="1879340"/>
                  <a:pt x="800591" y="1862193"/>
                  <a:pt x="860169" y="1827902"/>
                </a:cubicBezTo>
                <a:close/>
                <a:moveTo>
                  <a:pt x="2096803" y="190871"/>
                </a:moveTo>
                <a:cubicBezTo>
                  <a:pt x="2253382" y="347450"/>
                  <a:pt x="2314442" y="563378"/>
                  <a:pt x="2268166" y="764238"/>
                </a:cubicBezTo>
                <a:cubicBezTo>
                  <a:pt x="2361334" y="768461"/>
                  <a:pt x="2450817" y="809378"/>
                  <a:pt x="2521691" y="880252"/>
                </a:cubicBezTo>
                <a:cubicBezTo>
                  <a:pt x="2675615" y="1034176"/>
                  <a:pt x="2688247" y="1275888"/>
                  <a:pt x="2553508" y="1439575"/>
                </a:cubicBezTo>
                <a:cubicBezTo>
                  <a:pt x="2557767" y="1440633"/>
                  <a:pt x="2560483" y="1443301"/>
                  <a:pt x="2563181" y="1445999"/>
                </a:cubicBezTo>
                <a:cubicBezTo>
                  <a:pt x="2819847" y="1702665"/>
                  <a:pt x="2819847" y="2118808"/>
                  <a:pt x="2563181" y="2375474"/>
                </a:cubicBezTo>
                <a:cubicBezTo>
                  <a:pt x="2320841" y="2617815"/>
                  <a:pt x="1936328" y="2631341"/>
                  <a:pt x="1678325" y="2415804"/>
                </a:cubicBezTo>
                <a:lnTo>
                  <a:pt x="1676180" y="2417949"/>
                </a:lnTo>
                <a:lnTo>
                  <a:pt x="1633705" y="2375475"/>
                </a:lnTo>
                <a:lnTo>
                  <a:pt x="366513" y="1108282"/>
                </a:lnTo>
                <a:lnTo>
                  <a:pt x="369979" y="1104815"/>
                </a:lnTo>
                <a:cubicBezTo>
                  <a:pt x="349908" y="1089573"/>
                  <a:pt x="330850" y="1072619"/>
                  <a:pt x="312598" y="1054367"/>
                </a:cubicBezTo>
                <a:cubicBezTo>
                  <a:pt x="55932" y="797701"/>
                  <a:pt x="55932" y="381558"/>
                  <a:pt x="312598" y="124891"/>
                </a:cubicBezTo>
                <a:cubicBezTo>
                  <a:pt x="569264" y="-131775"/>
                  <a:pt x="985408" y="-131775"/>
                  <a:pt x="1242074" y="124891"/>
                </a:cubicBezTo>
                <a:lnTo>
                  <a:pt x="1249606" y="136238"/>
                </a:lnTo>
                <a:cubicBezTo>
                  <a:pt x="1499513" y="-63604"/>
                  <a:pt x="1863845" y="-42087"/>
                  <a:pt x="2096803" y="19087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5" name="Rectangle 23">
            <a:extLst>
              <a:ext uri="{FF2B5EF4-FFF2-40B4-BE49-F238E27FC236}">
                <a16:creationId xmlns:a16="http://schemas.microsoft.com/office/drawing/2014/main" id="{2246F171-72B7-42E7-B6C0-D78C12504E9B}"/>
              </a:ext>
            </a:extLst>
          </p:cNvPr>
          <p:cNvSpPr/>
          <p:nvPr/>
        </p:nvSpPr>
        <p:spPr>
          <a:xfrm>
            <a:off x="7804030" y="5649492"/>
            <a:ext cx="576449" cy="579858"/>
          </a:xfrm>
          <a:custGeom>
            <a:avLst/>
            <a:gdLst/>
            <a:ahLst/>
            <a:cxnLst/>
            <a:rect l="l" t="t" r="r" b="b"/>
            <a:pathLst>
              <a:path w="3220951" h="3240001">
                <a:moveTo>
                  <a:pt x="1308278" y="1367793"/>
                </a:moveTo>
                <a:cubicBezTo>
                  <a:pt x="1529714" y="1367793"/>
                  <a:pt x="1725574" y="1477302"/>
                  <a:pt x="1834882" y="1652053"/>
                </a:cubicBezTo>
                <a:cubicBezTo>
                  <a:pt x="1903747" y="1589160"/>
                  <a:pt x="1995954" y="1554818"/>
                  <a:pt x="2096186" y="1554818"/>
                </a:cubicBezTo>
                <a:cubicBezTo>
                  <a:pt x="2313867" y="1554818"/>
                  <a:pt x="2493715" y="1716803"/>
                  <a:pt x="2514185" y="1927821"/>
                </a:cubicBezTo>
                <a:cubicBezTo>
                  <a:pt x="2517944" y="1925558"/>
                  <a:pt x="2521751" y="1925524"/>
                  <a:pt x="2525567" y="1925524"/>
                </a:cubicBezTo>
                <a:cubicBezTo>
                  <a:pt x="2888547" y="1925524"/>
                  <a:pt x="3182805" y="2219782"/>
                  <a:pt x="3182805" y="2582762"/>
                </a:cubicBezTo>
                <a:cubicBezTo>
                  <a:pt x="3182805" y="2925484"/>
                  <a:pt x="2920478" y="3206940"/>
                  <a:pt x="2585635" y="3236968"/>
                </a:cubicBezTo>
                <a:lnTo>
                  <a:pt x="2585635" y="3240001"/>
                </a:lnTo>
                <a:lnTo>
                  <a:pt x="2525567" y="3240001"/>
                </a:lnTo>
                <a:lnTo>
                  <a:pt x="733485" y="3240001"/>
                </a:lnTo>
                <a:lnTo>
                  <a:pt x="733485" y="3235099"/>
                </a:lnTo>
                <a:cubicBezTo>
                  <a:pt x="708515" y="3238513"/>
                  <a:pt x="683051" y="3240001"/>
                  <a:pt x="657239" y="3240001"/>
                </a:cubicBezTo>
                <a:cubicBezTo>
                  <a:pt x="294258" y="3240001"/>
                  <a:pt x="0" y="2945743"/>
                  <a:pt x="0" y="2582762"/>
                </a:cubicBezTo>
                <a:cubicBezTo>
                  <a:pt x="0" y="2219782"/>
                  <a:pt x="294258" y="1925524"/>
                  <a:pt x="657239" y="1925524"/>
                </a:cubicBezTo>
                <a:lnTo>
                  <a:pt x="670588" y="1928221"/>
                </a:lnTo>
                <a:cubicBezTo>
                  <a:pt x="705989" y="1610200"/>
                  <a:pt x="978825" y="1367793"/>
                  <a:pt x="1308278" y="1367793"/>
                </a:cubicBezTo>
                <a:close/>
                <a:moveTo>
                  <a:pt x="1589786" y="0"/>
                </a:moveTo>
                <a:cubicBezTo>
                  <a:pt x="1520182" y="453314"/>
                  <a:pt x="1668069" y="912942"/>
                  <a:pt x="1988957" y="1240613"/>
                </a:cubicBezTo>
                <a:cubicBezTo>
                  <a:pt x="2309845" y="1568285"/>
                  <a:pt x="2766281" y="1725754"/>
                  <a:pt x="3220951" y="1665645"/>
                </a:cubicBezTo>
                <a:cubicBezTo>
                  <a:pt x="3108976" y="1775302"/>
                  <a:pt x="2980523" y="1857805"/>
                  <a:pt x="2843553" y="1912752"/>
                </a:cubicBezTo>
                <a:cubicBezTo>
                  <a:pt x="2756367" y="1866073"/>
                  <a:pt x="2656598" y="1841175"/>
                  <a:pt x="2551012" y="1841175"/>
                </a:cubicBezTo>
                <a:cubicBezTo>
                  <a:pt x="2547197" y="1841176"/>
                  <a:pt x="2543390" y="1841210"/>
                  <a:pt x="2539631" y="1843473"/>
                </a:cubicBezTo>
                <a:cubicBezTo>
                  <a:pt x="2519161" y="1632454"/>
                  <a:pt x="2339312" y="1470470"/>
                  <a:pt x="2121631" y="1470470"/>
                </a:cubicBezTo>
                <a:cubicBezTo>
                  <a:pt x="2021400" y="1470470"/>
                  <a:pt x="1929192" y="1504812"/>
                  <a:pt x="1860327" y="1567705"/>
                </a:cubicBezTo>
                <a:cubicBezTo>
                  <a:pt x="1751020" y="1392954"/>
                  <a:pt x="1555160" y="1283445"/>
                  <a:pt x="1333723" y="1283445"/>
                </a:cubicBezTo>
                <a:lnTo>
                  <a:pt x="1331160" y="1283679"/>
                </a:lnTo>
                <a:cubicBezTo>
                  <a:pt x="1150898" y="856385"/>
                  <a:pt x="1238290" y="344219"/>
                  <a:pt x="1589786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6" name="Round Same Side Corner Rectangle 8">
            <a:extLst>
              <a:ext uri="{FF2B5EF4-FFF2-40B4-BE49-F238E27FC236}">
                <a16:creationId xmlns:a16="http://schemas.microsoft.com/office/drawing/2014/main" id="{DB67113F-D303-42DA-95BD-610BBED8BE92}"/>
              </a:ext>
            </a:extLst>
          </p:cNvPr>
          <p:cNvSpPr/>
          <p:nvPr/>
        </p:nvSpPr>
        <p:spPr>
          <a:xfrm>
            <a:off x="4455730" y="1450295"/>
            <a:ext cx="251302" cy="661867"/>
          </a:xfrm>
          <a:custGeom>
            <a:avLst/>
            <a:gdLst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8887 w 1489775"/>
              <a:gd name="connsiteY10" fmla="*/ 2305078 h 3923699"/>
              <a:gd name="connsiteX11" fmla="*/ 1151853 w 1489775"/>
              <a:gd name="connsiteY11" fmla="*/ 3743699 h 3923699"/>
              <a:gd name="connsiteX12" fmla="*/ 971853 w 1489775"/>
              <a:gd name="connsiteY12" fmla="*/ 3923699 h 3923699"/>
              <a:gd name="connsiteX13" fmla="*/ 791853 w 1489775"/>
              <a:gd name="connsiteY13" fmla="*/ 3743699 h 3923699"/>
              <a:gd name="connsiteX14" fmla="*/ 791853 w 1489775"/>
              <a:gd name="connsiteY14" fmla="*/ 2305078 h 3923699"/>
              <a:gd name="connsiteX15" fmla="*/ 683854 w 1489775"/>
              <a:gd name="connsiteY15" fmla="*/ 2305078 h 3923699"/>
              <a:gd name="connsiteX16" fmla="*/ 683854 w 1489775"/>
              <a:gd name="connsiteY16" fmla="*/ 3743698 h 3923699"/>
              <a:gd name="connsiteX17" fmla="*/ 503854 w 1489775"/>
              <a:gd name="connsiteY17" fmla="*/ 3923698 h 3923699"/>
              <a:gd name="connsiteX18" fmla="*/ 323854 w 1489775"/>
              <a:gd name="connsiteY18" fmla="*/ 3743698 h 3923699"/>
              <a:gd name="connsiteX19" fmla="*/ 323854 w 1489775"/>
              <a:gd name="connsiteY19" fmla="*/ 2238914 h 3923699"/>
              <a:gd name="connsiteX20" fmla="*/ 330887 w 1489775"/>
              <a:gd name="connsiteY20" fmla="*/ 2238914 h 3923699"/>
              <a:gd name="connsiteX21" fmla="*/ 330887 w 1489775"/>
              <a:gd name="connsiteY21" fmla="*/ 1390678 h 3923699"/>
              <a:gd name="connsiteX22" fmla="*/ 288033 w 1489775"/>
              <a:gd name="connsiteY22" fmla="*/ 1390678 h 3923699"/>
              <a:gd name="connsiteX23" fmla="*/ 288033 w 1489775"/>
              <a:gd name="connsiteY23" fmla="*/ 2063902 h 3923699"/>
              <a:gd name="connsiteX24" fmla="*/ 144017 w 1489775"/>
              <a:gd name="connsiteY24" fmla="*/ 2207918 h 3923699"/>
              <a:gd name="connsiteX25" fmla="*/ 1 w 1489775"/>
              <a:gd name="connsiteY25" fmla="*/ 2063902 h 3923699"/>
              <a:gd name="connsiteX26" fmla="*/ 1 w 1489775"/>
              <a:gd name="connsiteY26" fmla="*/ 1390678 h 3923699"/>
              <a:gd name="connsiteX27" fmla="*/ 0 w 1489775"/>
              <a:gd name="connsiteY27" fmla="*/ 1390678 h 3923699"/>
              <a:gd name="connsiteX28" fmla="*/ 0 w 1489775"/>
              <a:gd name="connsiteY28" fmla="*/ 1030958 h 3923699"/>
              <a:gd name="connsiteX29" fmla="*/ 280204 w 1489775"/>
              <a:gd name="connsiteY29" fmla="*/ 750754 h 3923699"/>
              <a:gd name="connsiteX30" fmla="*/ 744888 w 1489775"/>
              <a:gd name="connsiteY30" fmla="*/ 0 h 3923699"/>
              <a:gd name="connsiteX31" fmla="*/ 1082199 w 1489775"/>
              <a:gd name="connsiteY31" fmla="*/ 337311 h 3923699"/>
              <a:gd name="connsiteX32" fmla="*/ 744888 w 1489775"/>
              <a:gd name="connsiteY32" fmla="*/ 674622 h 3923699"/>
              <a:gd name="connsiteX33" fmla="*/ 407577 w 1489775"/>
              <a:gd name="connsiteY33" fmla="*/ 337311 h 3923699"/>
              <a:gd name="connsiteX34" fmla="*/ 744888 w 1489775"/>
              <a:gd name="connsiteY34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2238914 h 3923699"/>
              <a:gd name="connsiteX20" fmla="*/ 330887 w 1489775"/>
              <a:gd name="connsiteY20" fmla="*/ 1390678 h 3923699"/>
              <a:gd name="connsiteX21" fmla="*/ 288033 w 1489775"/>
              <a:gd name="connsiteY21" fmla="*/ 1390678 h 3923699"/>
              <a:gd name="connsiteX22" fmla="*/ 288033 w 1489775"/>
              <a:gd name="connsiteY22" fmla="*/ 2063902 h 3923699"/>
              <a:gd name="connsiteX23" fmla="*/ 144017 w 1489775"/>
              <a:gd name="connsiteY23" fmla="*/ 2207918 h 3923699"/>
              <a:gd name="connsiteX24" fmla="*/ 1 w 1489775"/>
              <a:gd name="connsiteY24" fmla="*/ 2063902 h 3923699"/>
              <a:gd name="connsiteX25" fmla="*/ 1 w 1489775"/>
              <a:gd name="connsiteY25" fmla="*/ 1390678 h 3923699"/>
              <a:gd name="connsiteX26" fmla="*/ 0 w 1489775"/>
              <a:gd name="connsiteY26" fmla="*/ 1390678 h 3923699"/>
              <a:gd name="connsiteX27" fmla="*/ 0 w 1489775"/>
              <a:gd name="connsiteY27" fmla="*/ 1030958 h 3923699"/>
              <a:gd name="connsiteX28" fmla="*/ 280204 w 1489775"/>
              <a:gd name="connsiteY28" fmla="*/ 750754 h 3923699"/>
              <a:gd name="connsiteX29" fmla="*/ 744888 w 1489775"/>
              <a:gd name="connsiteY29" fmla="*/ 0 h 3923699"/>
              <a:gd name="connsiteX30" fmla="*/ 1082199 w 1489775"/>
              <a:gd name="connsiteY30" fmla="*/ 337311 h 3923699"/>
              <a:gd name="connsiteX31" fmla="*/ 744888 w 1489775"/>
              <a:gd name="connsiteY31" fmla="*/ 674622 h 3923699"/>
              <a:gd name="connsiteX32" fmla="*/ 407577 w 1489775"/>
              <a:gd name="connsiteY32" fmla="*/ 337311 h 3923699"/>
              <a:gd name="connsiteX33" fmla="*/ 744888 w 1489775"/>
              <a:gd name="connsiteY33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1390678 h 3923699"/>
              <a:gd name="connsiteX20" fmla="*/ 288033 w 1489775"/>
              <a:gd name="connsiteY20" fmla="*/ 1390678 h 3923699"/>
              <a:gd name="connsiteX21" fmla="*/ 288033 w 1489775"/>
              <a:gd name="connsiteY21" fmla="*/ 2063902 h 3923699"/>
              <a:gd name="connsiteX22" fmla="*/ 144017 w 1489775"/>
              <a:gd name="connsiteY22" fmla="*/ 2207918 h 3923699"/>
              <a:gd name="connsiteX23" fmla="*/ 1 w 1489775"/>
              <a:gd name="connsiteY23" fmla="*/ 2063902 h 3923699"/>
              <a:gd name="connsiteX24" fmla="*/ 1 w 1489775"/>
              <a:gd name="connsiteY24" fmla="*/ 1390678 h 3923699"/>
              <a:gd name="connsiteX25" fmla="*/ 0 w 1489775"/>
              <a:gd name="connsiteY25" fmla="*/ 1390678 h 3923699"/>
              <a:gd name="connsiteX26" fmla="*/ 0 w 1489775"/>
              <a:gd name="connsiteY26" fmla="*/ 1030958 h 3923699"/>
              <a:gd name="connsiteX27" fmla="*/ 280204 w 1489775"/>
              <a:gd name="connsiteY27" fmla="*/ 750754 h 3923699"/>
              <a:gd name="connsiteX28" fmla="*/ 744888 w 1489775"/>
              <a:gd name="connsiteY28" fmla="*/ 0 h 3923699"/>
              <a:gd name="connsiteX29" fmla="*/ 1082199 w 1489775"/>
              <a:gd name="connsiteY29" fmla="*/ 337311 h 3923699"/>
              <a:gd name="connsiteX30" fmla="*/ 744888 w 1489775"/>
              <a:gd name="connsiteY30" fmla="*/ 674622 h 3923699"/>
              <a:gd name="connsiteX31" fmla="*/ 407577 w 1489775"/>
              <a:gd name="connsiteY31" fmla="*/ 337311 h 3923699"/>
              <a:gd name="connsiteX32" fmla="*/ 744888 w 1489775"/>
              <a:gd name="connsiteY32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30887 w 1489775"/>
              <a:gd name="connsiteY18" fmla="*/ 1390678 h 3923699"/>
              <a:gd name="connsiteX19" fmla="*/ 288033 w 1489775"/>
              <a:gd name="connsiteY19" fmla="*/ 1390678 h 3923699"/>
              <a:gd name="connsiteX20" fmla="*/ 288033 w 1489775"/>
              <a:gd name="connsiteY20" fmla="*/ 2063902 h 3923699"/>
              <a:gd name="connsiteX21" fmla="*/ 144017 w 1489775"/>
              <a:gd name="connsiteY21" fmla="*/ 2207918 h 3923699"/>
              <a:gd name="connsiteX22" fmla="*/ 1 w 1489775"/>
              <a:gd name="connsiteY22" fmla="*/ 2063902 h 3923699"/>
              <a:gd name="connsiteX23" fmla="*/ 1 w 1489775"/>
              <a:gd name="connsiteY23" fmla="*/ 1390678 h 3923699"/>
              <a:gd name="connsiteX24" fmla="*/ 0 w 1489775"/>
              <a:gd name="connsiteY24" fmla="*/ 1390678 h 3923699"/>
              <a:gd name="connsiteX25" fmla="*/ 0 w 1489775"/>
              <a:gd name="connsiteY25" fmla="*/ 1030958 h 3923699"/>
              <a:gd name="connsiteX26" fmla="*/ 280204 w 1489775"/>
              <a:gd name="connsiteY26" fmla="*/ 750754 h 3923699"/>
              <a:gd name="connsiteX27" fmla="*/ 744888 w 1489775"/>
              <a:gd name="connsiteY27" fmla="*/ 0 h 3923699"/>
              <a:gd name="connsiteX28" fmla="*/ 1082199 w 1489775"/>
              <a:gd name="connsiteY28" fmla="*/ 337311 h 3923699"/>
              <a:gd name="connsiteX29" fmla="*/ 744888 w 1489775"/>
              <a:gd name="connsiteY29" fmla="*/ 674622 h 3923699"/>
              <a:gd name="connsiteX30" fmla="*/ 407577 w 1489775"/>
              <a:gd name="connsiteY30" fmla="*/ 337311 h 3923699"/>
              <a:gd name="connsiteX31" fmla="*/ 744888 w 1489775"/>
              <a:gd name="connsiteY31" fmla="*/ 0 h 3923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489775" h="3923699">
                <a:moveTo>
                  <a:pt x="280204" y="750754"/>
                </a:moveTo>
                <a:lnTo>
                  <a:pt x="1209570" y="750754"/>
                </a:lnTo>
                <a:cubicBezTo>
                  <a:pt x="1364322" y="750754"/>
                  <a:pt x="1489774" y="876206"/>
                  <a:pt x="1489774" y="1030958"/>
                </a:cubicBezTo>
                <a:lnTo>
                  <a:pt x="1489774" y="1293518"/>
                </a:lnTo>
                <a:lnTo>
                  <a:pt x="1489775" y="1293518"/>
                </a:lnTo>
                <a:lnTo>
                  <a:pt x="1489775" y="2063902"/>
                </a:lnTo>
                <a:cubicBezTo>
                  <a:pt x="1489775" y="2143440"/>
                  <a:pt x="1425297" y="2207918"/>
                  <a:pt x="1345759" y="2207918"/>
                </a:cubicBezTo>
                <a:cubicBezTo>
                  <a:pt x="1266221" y="2207918"/>
                  <a:pt x="1201743" y="2143440"/>
                  <a:pt x="1201743" y="2063902"/>
                </a:cubicBezTo>
                <a:lnTo>
                  <a:pt x="1201743" y="1390678"/>
                </a:lnTo>
                <a:lnTo>
                  <a:pt x="1158887" y="1390678"/>
                </a:lnTo>
                <a:cubicBezTo>
                  <a:pt x="1156542" y="2175018"/>
                  <a:pt x="1154198" y="2959359"/>
                  <a:pt x="1151853" y="3743699"/>
                </a:cubicBezTo>
                <a:cubicBezTo>
                  <a:pt x="1151853" y="3843110"/>
                  <a:pt x="1071264" y="3923699"/>
                  <a:pt x="971853" y="3923699"/>
                </a:cubicBezTo>
                <a:cubicBezTo>
                  <a:pt x="872442" y="3923699"/>
                  <a:pt x="791853" y="3843110"/>
                  <a:pt x="791853" y="3743699"/>
                </a:cubicBezTo>
                <a:lnTo>
                  <a:pt x="791853" y="2305078"/>
                </a:lnTo>
                <a:lnTo>
                  <a:pt x="683854" y="2305078"/>
                </a:lnTo>
                <a:lnTo>
                  <a:pt x="683854" y="3743698"/>
                </a:lnTo>
                <a:cubicBezTo>
                  <a:pt x="683854" y="3843109"/>
                  <a:pt x="603265" y="3923698"/>
                  <a:pt x="503854" y="3923698"/>
                </a:cubicBezTo>
                <a:cubicBezTo>
                  <a:pt x="404443" y="3923698"/>
                  <a:pt x="323854" y="3843109"/>
                  <a:pt x="323854" y="3743698"/>
                </a:cubicBezTo>
                <a:cubicBezTo>
                  <a:pt x="326198" y="2959358"/>
                  <a:pt x="328543" y="2175018"/>
                  <a:pt x="330887" y="1390678"/>
                </a:cubicBezTo>
                <a:lnTo>
                  <a:pt x="288033" y="1390678"/>
                </a:lnTo>
                <a:lnTo>
                  <a:pt x="288033" y="2063902"/>
                </a:lnTo>
                <a:cubicBezTo>
                  <a:pt x="288033" y="2143440"/>
                  <a:pt x="223555" y="2207918"/>
                  <a:pt x="144017" y="2207918"/>
                </a:cubicBezTo>
                <a:cubicBezTo>
                  <a:pt x="64479" y="2207918"/>
                  <a:pt x="1" y="2143440"/>
                  <a:pt x="1" y="2063902"/>
                </a:cubicBezTo>
                <a:lnTo>
                  <a:pt x="1" y="1390678"/>
                </a:lnTo>
                <a:lnTo>
                  <a:pt x="0" y="1390678"/>
                </a:lnTo>
                <a:lnTo>
                  <a:pt x="0" y="1030958"/>
                </a:lnTo>
                <a:cubicBezTo>
                  <a:pt x="0" y="876206"/>
                  <a:pt x="125452" y="750754"/>
                  <a:pt x="280204" y="750754"/>
                </a:cubicBezTo>
                <a:close/>
                <a:moveTo>
                  <a:pt x="744888" y="0"/>
                </a:moveTo>
                <a:cubicBezTo>
                  <a:pt x="931180" y="0"/>
                  <a:pt x="1082199" y="151019"/>
                  <a:pt x="1082199" y="337311"/>
                </a:cubicBezTo>
                <a:cubicBezTo>
                  <a:pt x="1082199" y="523603"/>
                  <a:pt x="931180" y="674622"/>
                  <a:pt x="744888" y="674622"/>
                </a:cubicBezTo>
                <a:cubicBezTo>
                  <a:pt x="558596" y="674622"/>
                  <a:pt x="407577" y="523603"/>
                  <a:pt x="407577" y="337311"/>
                </a:cubicBezTo>
                <a:cubicBezTo>
                  <a:pt x="407577" y="151019"/>
                  <a:pt x="558596" y="0"/>
                  <a:pt x="74488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7" name="Round Same Side Corner Rectangle 20">
            <a:extLst>
              <a:ext uri="{FF2B5EF4-FFF2-40B4-BE49-F238E27FC236}">
                <a16:creationId xmlns:a16="http://schemas.microsoft.com/office/drawing/2014/main" id="{64493E6A-B33B-4279-A44A-DC445D86772A}"/>
              </a:ext>
            </a:extLst>
          </p:cNvPr>
          <p:cNvSpPr/>
          <p:nvPr/>
        </p:nvSpPr>
        <p:spPr>
          <a:xfrm rot="10800000">
            <a:off x="5042893" y="1447239"/>
            <a:ext cx="313136" cy="667981"/>
          </a:xfrm>
          <a:custGeom>
            <a:avLst/>
            <a:gdLst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521281 w 1856332"/>
              <a:gd name="connsiteY2" fmla="*/ 3174669 h 3959924"/>
              <a:gd name="connsiteX3" fmla="*/ 466697 w 1856332"/>
              <a:gd name="connsiteY3" fmla="*/ 3144149 h 3959924"/>
              <a:gd name="connsiteX4" fmla="*/ 8303 w 1856332"/>
              <a:gd name="connsiteY4" fmla="*/ 1942070 h 3959924"/>
              <a:gd name="connsiteX5" fmla="*/ 81139 w 1856332"/>
              <a:gd name="connsiteY5" fmla="*/ 1779444 h 3959924"/>
              <a:gd name="connsiteX6" fmla="*/ 243764 w 1856332"/>
              <a:gd name="connsiteY6" fmla="*/ 1852280 h 3959924"/>
              <a:gd name="connsiteX7" fmla="*/ 504770 w 1856332"/>
              <a:gd name="connsiteY7" fmla="*/ 2536736 h 3959924"/>
              <a:gd name="connsiteX8" fmla="*/ 555637 w 1856332"/>
              <a:gd name="connsiteY8" fmla="*/ 2536736 h 3959924"/>
              <a:gd name="connsiteX9" fmla="*/ 226299 w 1856332"/>
              <a:gd name="connsiteY9" fmla="*/ 1210417 h 3959924"/>
              <a:gd name="connsiteX10" fmla="*/ 551784 w 1856332"/>
              <a:gd name="connsiteY10" fmla="*/ 1210417 h 3959924"/>
              <a:gd name="connsiteX11" fmla="*/ 551784 w 1856332"/>
              <a:gd name="connsiteY11" fmla="*/ 168335 h 3959924"/>
              <a:gd name="connsiteX12" fmla="*/ 720119 w 1856332"/>
              <a:gd name="connsiteY12" fmla="*/ 0 h 3959924"/>
              <a:gd name="connsiteX13" fmla="*/ 888454 w 1856332"/>
              <a:gd name="connsiteY13" fmla="*/ 168335 h 3959924"/>
              <a:gd name="connsiteX14" fmla="*/ 888454 w 1856332"/>
              <a:gd name="connsiteY14" fmla="*/ 1210417 h 3959924"/>
              <a:gd name="connsiteX15" fmla="*/ 968040 w 1856332"/>
              <a:gd name="connsiteY15" fmla="*/ 1210417 h 3959924"/>
              <a:gd name="connsiteX16" fmla="*/ 968040 w 1856332"/>
              <a:gd name="connsiteY16" fmla="*/ 168335 h 3959924"/>
              <a:gd name="connsiteX17" fmla="*/ 1136375 w 1856332"/>
              <a:gd name="connsiteY17" fmla="*/ 0 h 3959924"/>
              <a:gd name="connsiteX18" fmla="*/ 1304710 w 1856332"/>
              <a:gd name="connsiteY18" fmla="*/ 168335 h 3959924"/>
              <a:gd name="connsiteX19" fmla="*/ 1304710 w 1856332"/>
              <a:gd name="connsiteY19" fmla="*/ 1210417 h 3959924"/>
              <a:gd name="connsiteX20" fmla="*/ 1631589 w 1856332"/>
              <a:gd name="connsiteY20" fmla="*/ 1210417 h 3959924"/>
              <a:gd name="connsiteX21" fmla="*/ 1302251 w 1856332"/>
              <a:gd name="connsiteY21" fmla="*/ 2536736 h 3959924"/>
              <a:gd name="connsiteX22" fmla="*/ 1351562 w 1856332"/>
              <a:gd name="connsiteY22" fmla="*/ 2536736 h 3959924"/>
              <a:gd name="connsiteX23" fmla="*/ 1612568 w 1856332"/>
              <a:gd name="connsiteY23" fmla="*/ 1852280 h 3959924"/>
              <a:gd name="connsiteX24" fmla="*/ 1775193 w 1856332"/>
              <a:gd name="connsiteY24" fmla="*/ 1779444 h 3959924"/>
              <a:gd name="connsiteX25" fmla="*/ 1848029 w 1856332"/>
              <a:gd name="connsiteY25" fmla="*/ 1942070 h 3959924"/>
              <a:gd name="connsiteX26" fmla="*/ 1389635 w 1856332"/>
              <a:gd name="connsiteY26" fmla="*/ 3144149 h 3959924"/>
              <a:gd name="connsiteX27" fmla="*/ 1344732 w 1856332"/>
              <a:gd name="connsiteY27" fmla="*/ 3176282 h 3959924"/>
              <a:gd name="connsiteX28" fmla="*/ 1228565 w 1856332"/>
              <a:gd name="connsiteY28" fmla="*/ 3214674 h 3959924"/>
              <a:gd name="connsiteX29" fmla="*/ 925623 w 1856332"/>
              <a:gd name="connsiteY29" fmla="*/ 3959924 h 3959924"/>
              <a:gd name="connsiteX30" fmla="*/ 601623 w 1856332"/>
              <a:gd name="connsiteY30" fmla="*/ 3635924 h 3959924"/>
              <a:gd name="connsiteX31" fmla="*/ 925623 w 1856332"/>
              <a:gd name="connsiteY31" fmla="*/ 3311924 h 3959924"/>
              <a:gd name="connsiteX32" fmla="*/ 1249623 w 1856332"/>
              <a:gd name="connsiteY32" fmla="*/ 3635924 h 3959924"/>
              <a:gd name="connsiteX33" fmla="*/ 925623 w 1856332"/>
              <a:gd name="connsiteY33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344732 w 1856332"/>
              <a:gd name="connsiteY26" fmla="*/ 3176282 h 3959924"/>
              <a:gd name="connsiteX27" fmla="*/ 1228565 w 1856332"/>
              <a:gd name="connsiteY27" fmla="*/ 3214674 h 3959924"/>
              <a:gd name="connsiteX28" fmla="*/ 925623 w 1856332"/>
              <a:gd name="connsiteY28" fmla="*/ 3959924 h 3959924"/>
              <a:gd name="connsiteX29" fmla="*/ 601623 w 1856332"/>
              <a:gd name="connsiteY29" fmla="*/ 3635924 h 3959924"/>
              <a:gd name="connsiteX30" fmla="*/ 925623 w 1856332"/>
              <a:gd name="connsiteY30" fmla="*/ 3311924 h 3959924"/>
              <a:gd name="connsiteX31" fmla="*/ 1249623 w 1856332"/>
              <a:gd name="connsiteY31" fmla="*/ 3635924 h 3959924"/>
              <a:gd name="connsiteX32" fmla="*/ 925623 w 1856332"/>
              <a:gd name="connsiteY32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344732 w 1856332"/>
              <a:gd name="connsiteY26" fmla="*/ 3176282 h 3959924"/>
              <a:gd name="connsiteX27" fmla="*/ 1228565 w 1856332"/>
              <a:gd name="connsiteY27" fmla="*/ 3214674 h 3959924"/>
              <a:gd name="connsiteX28" fmla="*/ 925623 w 1856332"/>
              <a:gd name="connsiteY28" fmla="*/ 3959924 h 3959924"/>
              <a:gd name="connsiteX29" fmla="*/ 601623 w 1856332"/>
              <a:gd name="connsiteY29" fmla="*/ 3635924 h 3959924"/>
              <a:gd name="connsiteX30" fmla="*/ 925623 w 1856332"/>
              <a:gd name="connsiteY30" fmla="*/ 3311924 h 3959924"/>
              <a:gd name="connsiteX31" fmla="*/ 1249623 w 1856332"/>
              <a:gd name="connsiteY31" fmla="*/ 3635924 h 3959924"/>
              <a:gd name="connsiteX32" fmla="*/ 925623 w 1856332"/>
              <a:gd name="connsiteY32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856332" h="3959924">
                <a:moveTo>
                  <a:pt x="1228565" y="3214674"/>
                </a:moveTo>
                <a:lnTo>
                  <a:pt x="622681" y="3214674"/>
                </a:lnTo>
                <a:cubicBezTo>
                  <a:pt x="495703" y="3202920"/>
                  <a:pt x="501057" y="3225622"/>
                  <a:pt x="466697" y="3144149"/>
                </a:cubicBezTo>
                <a:lnTo>
                  <a:pt x="8303" y="1942070"/>
                </a:lnTo>
                <a:cubicBezTo>
                  <a:pt x="-16491" y="1877049"/>
                  <a:pt x="16118" y="1804239"/>
                  <a:pt x="81139" y="1779444"/>
                </a:cubicBezTo>
                <a:cubicBezTo>
                  <a:pt x="146160" y="1754650"/>
                  <a:pt x="218970" y="1787259"/>
                  <a:pt x="243764" y="1852280"/>
                </a:cubicBezTo>
                <a:lnTo>
                  <a:pt x="504770" y="2536736"/>
                </a:lnTo>
                <a:lnTo>
                  <a:pt x="555637" y="2536736"/>
                </a:lnTo>
                <a:lnTo>
                  <a:pt x="226299" y="1210417"/>
                </a:lnTo>
                <a:lnTo>
                  <a:pt x="551784" y="1210417"/>
                </a:lnTo>
                <a:lnTo>
                  <a:pt x="551784" y="168335"/>
                </a:lnTo>
                <a:cubicBezTo>
                  <a:pt x="551784" y="75366"/>
                  <a:pt x="627150" y="0"/>
                  <a:pt x="720119" y="0"/>
                </a:cubicBezTo>
                <a:cubicBezTo>
                  <a:pt x="813088" y="0"/>
                  <a:pt x="888454" y="75366"/>
                  <a:pt x="888454" y="168335"/>
                </a:cubicBezTo>
                <a:lnTo>
                  <a:pt x="888454" y="1210417"/>
                </a:lnTo>
                <a:lnTo>
                  <a:pt x="968040" y="1210417"/>
                </a:lnTo>
                <a:lnTo>
                  <a:pt x="968040" y="168335"/>
                </a:lnTo>
                <a:cubicBezTo>
                  <a:pt x="968040" y="75366"/>
                  <a:pt x="1043406" y="0"/>
                  <a:pt x="1136375" y="0"/>
                </a:cubicBezTo>
                <a:cubicBezTo>
                  <a:pt x="1229344" y="0"/>
                  <a:pt x="1304710" y="75366"/>
                  <a:pt x="1304710" y="168335"/>
                </a:cubicBezTo>
                <a:lnTo>
                  <a:pt x="1304710" y="1210417"/>
                </a:lnTo>
                <a:lnTo>
                  <a:pt x="1631589" y="1210417"/>
                </a:lnTo>
                <a:lnTo>
                  <a:pt x="1302251" y="2536736"/>
                </a:lnTo>
                <a:lnTo>
                  <a:pt x="1351562" y="2536736"/>
                </a:lnTo>
                <a:lnTo>
                  <a:pt x="1612568" y="1852280"/>
                </a:lnTo>
                <a:cubicBezTo>
                  <a:pt x="1637362" y="1787259"/>
                  <a:pt x="1710172" y="1754650"/>
                  <a:pt x="1775193" y="1779444"/>
                </a:cubicBezTo>
                <a:cubicBezTo>
                  <a:pt x="1840214" y="1804239"/>
                  <a:pt x="1872823" y="1877049"/>
                  <a:pt x="1848029" y="1942070"/>
                </a:cubicBezTo>
                <a:lnTo>
                  <a:pt x="1389635" y="3144149"/>
                </a:lnTo>
                <a:cubicBezTo>
                  <a:pt x="1348984" y="3225622"/>
                  <a:pt x="1356391" y="3202920"/>
                  <a:pt x="1228565" y="3214674"/>
                </a:cubicBezTo>
                <a:close/>
                <a:moveTo>
                  <a:pt x="925623" y="3959924"/>
                </a:moveTo>
                <a:cubicBezTo>
                  <a:pt x="746683" y="3959924"/>
                  <a:pt x="601623" y="3814864"/>
                  <a:pt x="601623" y="3635924"/>
                </a:cubicBezTo>
                <a:cubicBezTo>
                  <a:pt x="601623" y="3456984"/>
                  <a:pt x="746683" y="3311924"/>
                  <a:pt x="925623" y="3311924"/>
                </a:cubicBezTo>
                <a:cubicBezTo>
                  <a:pt x="1104563" y="3311924"/>
                  <a:pt x="1249623" y="3456984"/>
                  <a:pt x="1249623" y="3635924"/>
                </a:cubicBezTo>
                <a:cubicBezTo>
                  <a:pt x="1249623" y="3814864"/>
                  <a:pt x="1104563" y="3959924"/>
                  <a:pt x="925623" y="395992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8" name="Donut 87">
            <a:extLst>
              <a:ext uri="{FF2B5EF4-FFF2-40B4-BE49-F238E27FC236}">
                <a16:creationId xmlns:a16="http://schemas.microsoft.com/office/drawing/2014/main" id="{4E09E652-E42B-4D35-B750-1E418CF08FA6}"/>
              </a:ext>
            </a:extLst>
          </p:cNvPr>
          <p:cNvSpPr/>
          <p:nvPr/>
        </p:nvSpPr>
        <p:spPr>
          <a:xfrm>
            <a:off x="5691893" y="1539942"/>
            <a:ext cx="507661" cy="521714"/>
          </a:xfrm>
          <a:custGeom>
            <a:avLst/>
            <a:gdLst/>
            <a:ahLst/>
            <a:cxnLst/>
            <a:rect l="l" t="t" r="r" b="b"/>
            <a:pathLst>
              <a:path w="356471" h="366339">
                <a:moveTo>
                  <a:pt x="144025" y="123680"/>
                </a:moveTo>
                <a:cubicBezTo>
                  <a:pt x="89551" y="123680"/>
                  <a:pt x="45391" y="167840"/>
                  <a:pt x="45391" y="222314"/>
                </a:cubicBezTo>
                <a:cubicBezTo>
                  <a:pt x="45391" y="276788"/>
                  <a:pt x="89551" y="320948"/>
                  <a:pt x="144025" y="320948"/>
                </a:cubicBezTo>
                <a:cubicBezTo>
                  <a:pt x="198499" y="320948"/>
                  <a:pt x="242659" y="276788"/>
                  <a:pt x="242659" y="222314"/>
                </a:cubicBezTo>
                <a:cubicBezTo>
                  <a:pt x="242659" y="167840"/>
                  <a:pt x="198499" y="123680"/>
                  <a:pt x="144025" y="123680"/>
                </a:cubicBezTo>
                <a:close/>
                <a:moveTo>
                  <a:pt x="354808" y="0"/>
                </a:moveTo>
                <a:lnTo>
                  <a:pt x="356471" y="85288"/>
                </a:lnTo>
                <a:lnTo>
                  <a:pt x="334733" y="64382"/>
                </a:lnTo>
                <a:lnTo>
                  <a:pt x="260258" y="141819"/>
                </a:lnTo>
                <a:cubicBezTo>
                  <a:pt x="278587" y="163579"/>
                  <a:pt x="288050" y="191841"/>
                  <a:pt x="288050" y="222314"/>
                </a:cubicBezTo>
                <a:cubicBezTo>
                  <a:pt x="288050" y="301857"/>
                  <a:pt x="223568" y="366339"/>
                  <a:pt x="144025" y="366339"/>
                </a:cubicBezTo>
                <a:cubicBezTo>
                  <a:pt x="64482" y="366339"/>
                  <a:pt x="0" y="301857"/>
                  <a:pt x="0" y="222314"/>
                </a:cubicBezTo>
                <a:cubicBezTo>
                  <a:pt x="0" y="142771"/>
                  <a:pt x="64482" y="78289"/>
                  <a:pt x="144025" y="78289"/>
                </a:cubicBezTo>
                <a:cubicBezTo>
                  <a:pt x="170876" y="78289"/>
                  <a:pt x="196011" y="85637"/>
                  <a:pt x="216282" y="100527"/>
                </a:cubicBezTo>
                <a:lnTo>
                  <a:pt x="291257" y="22569"/>
                </a:lnTo>
                <a:lnTo>
                  <a:pt x="269519" y="166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89" name="Donut 90">
            <a:extLst>
              <a:ext uri="{FF2B5EF4-FFF2-40B4-BE49-F238E27FC236}">
                <a16:creationId xmlns:a16="http://schemas.microsoft.com/office/drawing/2014/main" id="{D86BE85A-63D8-48D0-8B07-9669B75E9D9D}"/>
              </a:ext>
            </a:extLst>
          </p:cNvPr>
          <p:cNvSpPr/>
          <p:nvPr/>
        </p:nvSpPr>
        <p:spPr>
          <a:xfrm>
            <a:off x="6568402" y="1501877"/>
            <a:ext cx="532052" cy="543757"/>
          </a:xfrm>
          <a:custGeom>
            <a:avLst/>
            <a:gdLst/>
            <a:ahLst/>
            <a:cxnLst/>
            <a:rect l="l" t="t" r="r" b="b"/>
            <a:pathLst>
              <a:path w="373598" h="381817">
                <a:moveTo>
                  <a:pt x="229573" y="45391"/>
                </a:moveTo>
                <a:cubicBezTo>
                  <a:pt x="175099" y="45391"/>
                  <a:pt x="130939" y="89551"/>
                  <a:pt x="130939" y="144025"/>
                </a:cubicBezTo>
                <a:cubicBezTo>
                  <a:pt x="130939" y="198499"/>
                  <a:pt x="175099" y="242659"/>
                  <a:pt x="229573" y="242659"/>
                </a:cubicBezTo>
                <a:cubicBezTo>
                  <a:pt x="284047" y="242659"/>
                  <a:pt x="328207" y="198499"/>
                  <a:pt x="328207" y="144025"/>
                </a:cubicBezTo>
                <a:cubicBezTo>
                  <a:pt x="328207" y="89551"/>
                  <a:pt x="284047" y="45391"/>
                  <a:pt x="229573" y="45391"/>
                </a:cubicBezTo>
                <a:close/>
                <a:moveTo>
                  <a:pt x="229573" y="0"/>
                </a:moveTo>
                <a:cubicBezTo>
                  <a:pt x="309116" y="0"/>
                  <a:pt x="373598" y="64482"/>
                  <a:pt x="373598" y="144025"/>
                </a:cubicBezTo>
                <a:cubicBezTo>
                  <a:pt x="373598" y="223568"/>
                  <a:pt x="309116" y="288050"/>
                  <a:pt x="229573" y="288050"/>
                </a:cubicBezTo>
                <a:cubicBezTo>
                  <a:pt x="202172" y="288050"/>
                  <a:pt x="176558" y="280398"/>
                  <a:pt x="156060" y="264966"/>
                </a:cubicBezTo>
                <a:lnTo>
                  <a:pt x="128993" y="292033"/>
                </a:lnTo>
                <a:lnTo>
                  <a:pt x="160228" y="323268"/>
                </a:lnTo>
                <a:cubicBezTo>
                  <a:pt x="171055" y="334095"/>
                  <a:pt x="171055" y="351650"/>
                  <a:pt x="160228" y="362477"/>
                </a:cubicBezTo>
                <a:cubicBezTo>
                  <a:pt x="149401" y="373304"/>
                  <a:pt x="131846" y="373304"/>
                  <a:pt x="121019" y="362477"/>
                </a:cubicBezTo>
                <a:lnTo>
                  <a:pt x="89784" y="331242"/>
                </a:lnTo>
                <a:lnTo>
                  <a:pt x="39209" y="381817"/>
                </a:lnTo>
                <a:cubicBezTo>
                  <a:pt x="28381" y="392644"/>
                  <a:pt x="10827" y="392644"/>
                  <a:pt x="0" y="381817"/>
                </a:cubicBezTo>
                <a:cubicBezTo>
                  <a:pt x="-10828" y="370989"/>
                  <a:pt x="-10828" y="353435"/>
                  <a:pt x="0" y="342608"/>
                </a:cubicBezTo>
                <a:lnTo>
                  <a:pt x="50575" y="292033"/>
                </a:lnTo>
                <a:lnTo>
                  <a:pt x="16166" y="257624"/>
                </a:lnTo>
                <a:cubicBezTo>
                  <a:pt x="5339" y="246797"/>
                  <a:pt x="5339" y="229242"/>
                  <a:pt x="16166" y="218415"/>
                </a:cubicBezTo>
                <a:cubicBezTo>
                  <a:pt x="26993" y="207588"/>
                  <a:pt x="44548" y="207588"/>
                  <a:pt x="55375" y="218415"/>
                </a:cubicBezTo>
                <a:lnTo>
                  <a:pt x="89784" y="252824"/>
                </a:lnTo>
                <a:lnTo>
                  <a:pt x="115252" y="227356"/>
                </a:lnTo>
                <a:cubicBezTo>
                  <a:pt x="95803" y="205073"/>
                  <a:pt x="85548" y="175747"/>
                  <a:pt x="85548" y="144025"/>
                </a:cubicBezTo>
                <a:cubicBezTo>
                  <a:pt x="85548" y="64482"/>
                  <a:pt x="150030" y="0"/>
                  <a:pt x="22957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0" name="Oval 6">
            <a:extLst>
              <a:ext uri="{FF2B5EF4-FFF2-40B4-BE49-F238E27FC236}">
                <a16:creationId xmlns:a16="http://schemas.microsoft.com/office/drawing/2014/main" id="{319E467E-1F19-4CBB-A070-3B6CE4078D17}"/>
              </a:ext>
            </a:extLst>
          </p:cNvPr>
          <p:cNvSpPr/>
          <p:nvPr/>
        </p:nvSpPr>
        <p:spPr>
          <a:xfrm>
            <a:off x="7560710" y="2604583"/>
            <a:ext cx="507960" cy="502639"/>
          </a:xfrm>
          <a:custGeom>
            <a:avLst/>
            <a:gdLst/>
            <a:ahLst/>
            <a:cxnLst/>
            <a:rect l="l" t="t" r="r" b="b"/>
            <a:pathLst>
              <a:path w="3220460" h="3186731">
                <a:moveTo>
                  <a:pt x="1762834" y="1282034"/>
                </a:moveTo>
                <a:lnTo>
                  <a:pt x="273698" y="2771171"/>
                </a:lnTo>
                <a:cubicBezTo>
                  <a:pt x="253145" y="2791724"/>
                  <a:pt x="253145" y="2825048"/>
                  <a:pt x="273698" y="2845601"/>
                </a:cubicBezTo>
                <a:cubicBezTo>
                  <a:pt x="294251" y="2866154"/>
                  <a:pt x="327575" y="2866154"/>
                  <a:pt x="348128" y="2845601"/>
                </a:cubicBezTo>
                <a:lnTo>
                  <a:pt x="1830131" y="1363598"/>
                </a:lnTo>
                <a:close/>
                <a:moveTo>
                  <a:pt x="2703218" y="237332"/>
                </a:moveTo>
                <a:cubicBezTo>
                  <a:pt x="2623680" y="237332"/>
                  <a:pt x="2559202" y="301810"/>
                  <a:pt x="2559202" y="381348"/>
                </a:cubicBezTo>
                <a:cubicBezTo>
                  <a:pt x="2559202" y="460886"/>
                  <a:pt x="2623680" y="525364"/>
                  <a:pt x="2703218" y="525364"/>
                </a:cubicBezTo>
                <a:cubicBezTo>
                  <a:pt x="2782756" y="525364"/>
                  <a:pt x="2847234" y="460886"/>
                  <a:pt x="2847234" y="381348"/>
                </a:cubicBezTo>
                <a:cubicBezTo>
                  <a:pt x="2847234" y="301810"/>
                  <a:pt x="2782756" y="237332"/>
                  <a:pt x="2703218" y="237332"/>
                </a:cubicBezTo>
                <a:close/>
                <a:moveTo>
                  <a:pt x="2413103" y="0"/>
                </a:moveTo>
                <a:cubicBezTo>
                  <a:pt x="2858994" y="0"/>
                  <a:pt x="3220460" y="361466"/>
                  <a:pt x="3220460" y="807357"/>
                </a:cubicBezTo>
                <a:cubicBezTo>
                  <a:pt x="3220460" y="1253248"/>
                  <a:pt x="2858994" y="1614714"/>
                  <a:pt x="2413103" y="1614714"/>
                </a:cubicBezTo>
                <a:cubicBezTo>
                  <a:pt x="2305542" y="1614714"/>
                  <a:pt x="2202893" y="1593680"/>
                  <a:pt x="2109223" y="1555067"/>
                </a:cubicBezTo>
                <a:lnTo>
                  <a:pt x="2191945" y="1637789"/>
                </a:lnTo>
                <a:cubicBezTo>
                  <a:pt x="2226856" y="1672699"/>
                  <a:pt x="2226855" y="1729300"/>
                  <a:pt x="2191945" y="1764210"/>
                </a:cubicBezTo>
                <a:lnTo>
                  <a:pt x="2045068" y="1911087"/>
                </a:lnTo>
                <a:cubicBezTo>
                  <a:pt x="2010158" y="1945998"/>
                  <a:pt x="1953557" y="1945998"/>
                  <a:pt x="1918647" y="1911087"/>
                </a:cubicBezTo>
                <a:lnTo>
                  <a:pt x="1799123" y="1791564"/>
                </a:lnTo>
                <a:lnTo>
                  <a:pt x="1749496" y="1841190"/>
                </a:lnTo>
                <a:lnTo>
                  <a:pt x="1832980" y="1924673"/>
                </a:lnTo>
                <a:lnTo>
                  <a:pt x="1761893" y="1995760"/>
                </a:lnTo>
                <a:lnTo>
                  <a:pt x="1678410" y="1912277"/>
                </a:lnTo>
                <a:lnTo>
                  <a:pt x="1650246" y="1940441"/>
                </a:lnTo>
                <a:lnTo>
                  <a:pt x="1735612" y="2025807"/>
                </a:lnTo>
                <a:lnTo>
                  <a:pt x="1573330" y="2188089"/>
                </a:lnTo>
                <a:lnTo>
                  <a:pt x="1487964" y="2102723"/>
                </a:lnTo>
                <a:lnTo>
                  <a:pt x="1451742" y="2138944"/>
                </a:lnTo>
                <a:lnTo>
                  <a:pt x="1537109" y="2224311"/>
                </a:lnTo>
                <a:lnTo>
                  <a:pt x="1374830" y="2386590"/>
                </a:lnTo>
                <a:lnTo>
                  <a:pt x="1289463" y="2301223"/>
                </a:lnTo>
                <a:lnTo>
                  <a:pt x="1225079" y="2365608"/>
                </a:lnTo>
                <a:lnTo>
                  <a:pt x="1310445" y="2450974"/>
                </a:lnTo>
                <a:lnTo>
                  <a:pt x="1239358" y="2522061"/>
                </a:lnTo>
                <a:lnTo>
                  <a:pt x="1153992" y="2436695"/>
                </a:lnTo>
                <a:lnTo>
                  <a:pt x="1104364" y="2486322"/>
                </a:lnTo>
                <a:lnTo>
                  <a:pt x="1189730" y="2571689"/>
                </a:lnTo>
                <a:lnTo>
                  <a:pt x="1034153" y="2727266"/>
                </a:lnTo>
                <a:lnTo>
                  <a:pt x="948787" y="2641900"/>
                </a:lnTo>
                <a:lnTo>
                  <a:pt x="905863" y="2684824"/>
                </a:lnTo>
                <a:lnTo>
                  <a:pt x="991230" y="2770191"/>
                </a:lnTo>
                <a:lnTo>
                  <a:pt x="842353" y="2919067"/>
                </a:lnTo>
                <a:lnTo>
                  <a:pt x="756986" y="2833700"/>
                </a:lnTo>
                <a:lnTo>
                  <a:pt x="692119" y="2898567"/>
                </a:lnTo>
                <a:lnTo>
                  <a:pt x="777486" y="2983934"/>
                </a:lnTo>
                <a:lnTo>
                  <a:pt x="628610" y="3132811"/>
                </a:lnTo>
                <a:lnTo>
                  <a:pt x="618557" y="3122757"/>
                </a:lnTo>
                <a:lnTo>
                  <a:pt x="622830" y="3134825"/>
                </a:lnTo>
                <a:lnTo>
                  <a:pt x="346551" y="3150831"/>
                </a:lnTo>
                <a:lnTo>
                  <a:pt x="0" y="3186731"/>
                </a:lnTo>
                <a:lnTo>
                  <a:pt x="51749" y="2750557"/>
                </a:lnTo>
                <a:lnTo>
                  <a:pt x="48979" y="2747788"/>
                </a:lnTo>
                <a:lnTo>
                  <a:pt x="52495" y="2744272"/>
                </a:lnTo>
                <a:lnTo>
                  <a:pt x="52938" y="2740533"/>
                </a:lnTo>
                <a:lnTo>
                  <a:pt x="54575" y="2742192"/>
                </a:lnTo>
                <a:lnTo>
                  <a:pt x="1671288" y="1125479"/>
                </a:lnTo>
                <a:cubicBezTo>
                  <a:pt x="1628971" y="1027979"/>
                  <a:pt x="1605746" y="920380"/>
                  <a:pt x="1605746" y="807357"/>
                </a:cubicBezTo>
                <a:cubicBezTo>
                  <a:pt x="1605746" y="361466"/>
                  <a:pt x="1967212" y="0"/>
                  <a:pt x="241310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1" name="Block Arc 25">
            <a:extLst>
              <a:ext uri="{FF2B5EF4-FFF2-40B4-BE49-F238E27FC236}">
                <a16:creationId xmlns:a16="http://schemas.microsoft.com/office/drawing/2014/main" id="{5F7FD4D6-1C06-4ABB-98F4-AC79D3C6A6D8}"/>
              </a:ext>
            </a:extLst>
          </p:cNvPr>
          <p:cNvSpPr/>
          <p:nvPr/>
        </p:nvSpPr>
        <p:spPr>
          <a:xfrm>
            <a:off x="5081797" y="2603460"/>
            <a:ext cx="349473" cy="504884"/>
          </a:xfrm>
          <a:custGeom>
            <a:avLst/>
            <a:gdLst/>
            <a:ahLst/>
            <a:cxnLst/>
            <a:rect l="l" t="t" r="r" b="b"/>
            <a:pathLst>
              <a:path w="2215656" h="3200962">
                <a:moveTo>
                  <a:pt x="1107829" y="2097026"/>
                </a:moveTo>
                <a:cubicBezTo>
                  <a:pt x="1025315" y="2097026"/>
                  <a:pt x="958423" y="2163918"/>
                  <a:pt x="958423" y="2246432"/>
                </a:cubicBezTo>
                <a:cubicBezTo>
                  <a:pt x="958423" y="2302715"/>
                  <a:pt x="989546" y="2351730"/>
                  <a:pt x="1036590" y="2375275"/>
                </a:cubicBezTo>
                <a:lnTo>
                  <a:pt x="985422" y="2684898"/>
                </a:lnTo>
                <a:lnTo>
                  <a:pt x="1230236" y="2684898"/>
                </a:lnTo>
                <a:lnTo>
                  <a:pt x="1179068" y="2375275"/>
                </a:lnTo>
                <a:cubicBezTo>
                  <a:pt x="1226112" y="2351730"/>
                  <a:pt x="1257234" y="2302715"/>
                  <a:pt x="1257234" y="2246432"/>
                </a:cubicBezTo>
                <a:cubicBezTo>
                  <a:pt x="1257234" y="2163918"/>
                  <a:pt x="1190343" y="2097026"/>
                  <a:pt x="1107829" y="2097026"/>
                </a:cubicBezTo>
                <a:close/>
                <a:moveTo>
                  <a:pt x="1102513" y="266871"/>
                </a:moveTo>
                <a:cubicBezTo>
                  <a:pt x="874876" y="269781"/>
                  <a:pt x="691868" y="455143"/>
                  <a:pt x="691868" y="682798"/>
                </a:cubicBezTo>
                <a:lnTo>
                  <a:pt x="690469" y="682798"/>
                </a:lnTo>
                <a:lnTo>
                  <a:pt x="690469" y="1580962"/>
                </a:lnTo>
                <a:lnTo>
                  <a:pt x="1525188" y="1580962"/>
                </a:lnTo>
                <a:lnTo>
                  <a:pt x="1525188" y="672127"/>
                </a:lnTo>
                <a:lnTo>
                  <a:pt x="1523654" y="672166"/>
                </a:lnTo>
                <a:cubicBezTo>
                  <a:pt x="1517835" y="444585"/>
                  <a:pt x="1330149" y="263961"/>
                  <a:pt x="1102513" y="266871"/>
                </a:cubicBezTo>
                <a:close/>
                <a:moveTo>
                  <a:pt x="1099102" y="56"/>
                </a:moveTo>
                <a:cubicBezTo>
                  <a:pt x="1472767" y="-4720"/>
                  <a:pt x="1780852" y="291773"/>
                  <a:pt x="1790404" y="665346"/>
                </a:cubicBezTo>
                <a:lnTo>
                  <a:pt x="1742843" y="666562"/>
                </a:lnTo>
                <a:lnTo>
                  <a:pt x="1790627" y="666562"/>
                </a:lnTo>
                <a:lnTo>
                  <a:pt x="1790627" y="1580962"/>
                </a:lnTo>
                <a:lnTo>
                  <a:pt x="2041344" y="1580962"/>
                </a:lnTo>
                <a:cubicBezTo>
                  <a:pt x="2137614" y="1580962"/>
                  <a:pt x="2215656" y="1659004"/>
                  <a:pt x="2215656" y="1755274"/>
                </a:cubicBezTo>
                <a:lnTo>
                  <a:pt x="2215656" y="3026650"/>
                </a:lnTo>
                <a:cubicBezTo>
                  <a:pt x="2215656" y="3122920"/>
                  <a:pt x="2137614" y="3200962"/>
                  <a:pt x="2041344" y="3200962"/>
                </a:cubicBezTo>
                <a:lnTo>
                  <a:pt x="174312" y="3200962"/>
                </a:lnTo>
                <a:cubicBezTo>
                  <a:pt x="78042" y="3200962"/>
                  <a:pt x="0" y="3122920"/>
                  <a:pt x="0" y="3026650"/>
                </a:cubicBezTo>
                <a:lnTo>
                  <a:pt x="0" y="1755274"/>
                </a:lnTo>
                <a:cubicBezTo>
                  <a:pt x="0" y="1659004"/>
                  <a:pt x="78042" y="1580962"/>
                  <a:pt x="174312" y="1580962"/>
                </a:cubicBezTo>
                <a:lnTo>
                  <a:pt x="425030" y="1580962"/>
                </a:lnTo>
                <a:lnTo>
                  <a:pt x="425030" y="676764"/>
                </a:lnTo>
                <a:lnTo>
                  <a:pt x="425634" y="676764"/>
                </a:lnTo>
                <a:cubicBezTo>
                  <a:pt x="428273" y="305830"/>
                  <a:pt x="727452" y="4806"/>
                  <a:pt x="1099102" y="5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2" name="Block Arc 31">
            <a:extLst>
              <a:ext uri="{FF2B5EF4-FFF2-40B4-BE49-F238E27FC236}">
                <a16:creationId xmlns:a16="http://schemas.microsoft.com/office/drawing/2014/main" id="{7D9DF903-DA8F-4191-AEDF-7DDF26A64847}"/>
              </a:ext>
            </a:extLst>
          </p:cNvPr>
          <p:cNvSpPr/>
          <p:nvPr/>
        </p:nvSpPr>
        <p:spPr>
          <a:xfrm>
            <a:off x="8411005" y="2603460"/>
            <a:ext cx="455959" cy="504884"/>
          </a:xfrm>
          <a:custGeom>
            <a:avLst/>
            <a:gdLst/>
            <a:ahLst/>
            <a:cxnLst/>
            <a:rect l="l" t="t" r="r" b="b"/>
            <a:pathLst>
              <a:path w="2890784" h="3200962">
                <a:moveTo>
                  <a:pt x="1107828" y="2097026"/>
                </a:moveTo>
                <a:cubicBezTo>
                  <a:pt x="1025313" y="2097026"/>
                  <a:pt x="958422" y="2163918"/>
                  <a:pt x="958422" y="2246432"/>
                </a:cubicBezTo>
                <a:cubicBezTo>
                  <a:pt x="958422" y="2302715"/>
                  <a:pt x="989545" y="2351730"/>
                  <a:pt x="1036589" y="2375275"/>
                </a:cubicBezTo>
                <a:lnTo>
                  <a:pt x="985421" y="2684898"/>
                </a:lnTo>
                <a:lnTo>
                  <a:pt x="1230235" y="2684898"/>
                </a:lnTo>
                <a:lnTo>
                  <a:pt x="1179067" y="2375275"/>
                </a:lnTo>
                <a:cubicBezTo>
                  <a:pt x="1226111" y="2351730"/>
                  <a:pt x="1257233" y="2302715"/>
                  <a:pt x="1257233" y="2246432"/>
                </a:cubicBezTo>
                <a:cubicBezTo>
                  <a:pt x="1257233" y="2163918"/>
                  <a:pt x="1190342" y="2097026"/>
                  <a:pt x="1107828" y="2097026"/>
                </a:cubicBezTo>
                <a:close/>
                <a:moveTo>
                  <a:pt x="2199259" y="56"/>
                </a:moveTo>
                <a:cubicBezTo>
                  <a:pt x="2572924" y="-4720"/>
                  <a:pt x="2881009" y="291773"/>
                  <a:pt x="2890561" y="665346"/>
                </a:cubicBezTo>
                <a:lnTo>
                  <a:pt x="2843000" y="666562"/>
                </a:lnTo>
                <a:lnTo>
                  <a:pt x="2890784" y="666562"/>
                </a:lnTo>
                <a:lnTo>
                  <a:pt x="2890784" y="1580962"/>
                </a:lnTo>
                <a:lnTo>
                  <a:pt x="2625345" y="1580962"/>
                </a:lnTo>
                <a:lnTo>
                  <a:pt x="2625345" y="672127"/>
                </a:lnTo>
                <a:lnTo>
                  <a:pt x="2623811" y="672166"/>
                </a:lnTo>
                <a:cubicBezTo>
                  <a:pt x="2617992" y="444585"/>
                  <a:pt x="2430306" y="263961"/>
                  <a:pt x="2202670" y="266871"/>
                </a:cubicBezTo>
                <a:cubicBezTo>
                  <a:pt x="1975033" y="269781"/>
                  <a:pt x="1792025" y="455143"/>
                  <a:pt x="1792025" y="682798"/>
                </a:cubicBezTo>
                <a:lnTo>
                  <a:pt x="1790626" y="682798"/>
                </a:lnTo>
                <a:lnTo>
                  <a:pt x="1790626" y="1580962"/>
                </a:lnTo>
                <a:lnTo>
                  <a:pt x="2041344" y="1580962"/>
                </a:lnTo>
                <a:cubicBezTo>
                  <a:pt x="2137614" y="1580962"/>
                  <a:pt x="2215656" y="1659004"/>
                  <a:pt x="2215656" y="1755274"/>
                </a:cubicBezTo>
                <a:lnTo>
                  <a:pt x="2215656" y="3026650"/>
                </a:lnTo>
                <a:cubicBezTo>
                  <a:pt x="2215656" y="3122920"/>
                  <a:pt x="2137614" y="3200962"/>
                  <a:pt x="2041344" y="3200962"/>
                </a:cubicBezTo>
                <a:lnTo>
                  <a:pt x="174312" y="3200962"/>
                </a:lnTo>
                <a:cubicBezTo>
                  <a:pt x="78042" y="3200962"/>
                  <a:pt x="0" y="3122920"/>
                  <a:pt x="0" y="3026650"/>
                </a:cubicBezTo>
                <a:lnTo>
                  <a:pt x="0" y="1755274"/>
                </a:lnTo>
                <a:cubicBezTo>
                  <a:pt x="0" y="1659004"/>
                  <a:pt x="78042" y="1580962"/>
                  <a:pt x="174312" y="1580962"/>
                </a:cubicBezTo>
                <a:lnTo>
                  <a:pt x="1525187" y="1580962"/>
                </a:lnTo>
                <a:lnTo>
                  <a:pt x="1525187" y="676764"/>
                </a:lnTo>
                <a:lnTo>
                  <a:pt x="1525791" y="676764"/>
                </a:lnTo>
                <a:cubicBezTo>
                  <a:pt x="1528430" y="305830"/>
                  <a:pt x="1827609" y="4806"/>
                  <a:pt x="2199259" y="5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3" name="Freeform 53">
            <a:extLst>
              <a:ext uri="{FF2B5EF4-FFF2-40B4-BE49-F238E27FC236}">
                <a16:creationId xmlns:a16="http://schemas.microsoft.com/office/drawing/2014/main" id="{D57F2C4B-7240-41A7-B169-E1E9E5390396}"/>
              </a:ext>
            </a:extLst>
          </p:cNvPr>
          <p:cNvSpPr/>
          <p:nvPr/>
        </p:nvSpPr>
        <p:spPr>
          <a:xfrm>
            <a:off x="10130939" y="2599748"/>
            <a:ext cx="499664" cy="512309"/>
          </a:xfrm>
          <a:custGeom>
            <a:avLst/>
            <a:gdLst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38125 w 2305050"/>
              <a:gd name="connsiteY16" fmla="*/ 217170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60071 w 2305050"/>
              <a:gd name="connsiteY16" fmla="*/ 2087575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6647 w 2305050"/>
              <a:gd name="connsiteY16" fmla="*/ 209489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81480 w 2305050"/>
              <a:gd name="connsiteY2" fmla="*/ 476174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04671 w 2305050"/>
              <a:gd name="connsiteY2" fmla="*/ 468859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70609 w 2305050"/>
              <a:gd name="connsiteY3" fmla="*/ 649910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82725 w 2305050"/>
              <a:gd name="connsiteY2" fmla="*/ 494463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294077"/>
              <a:gd name="connsiteY0" fmla="*/ 0 h 2363647"/>
              <a:gd name="connsiteX1" fmla="*/ 760552 w 2294077"/>
              <a:gd name="connsiteY1" fmla="*/ 572947 h 2363647"/>
              <a:gd name="connsiteX2" fmla="*/ 2030273 w 2294077"/>
              <a:gd name="connsiteY2" fmla="*/ 509092 h 2363647"/>
              <a:gd name="connsiteX3" fmla="*/ 2285239 w 2294077"/>
              <a:gd name="connsiteY3" fmla="*/ 657224 h 2363647"/>
              <a:gd name="connsiteX4" fmla="*/ 1132027 w 2294077"/>
              <a:gd name="connsiteY4" fmla="*/ 1020622 h 2363647"/>
              <a:gd name="connsiteX5" fmla="*/ 1617802 w 2294077"/>
              <a:gd name="connsiteY5" fmla="*/ 1544497 h 2363647"/>
              <a:gd name="connsiteX6" fmla="*/ 2065477 w 2294077"/>
              <a:gd name="connsiteY6" fmla="*/ 1544497 h 2363647"/>
              <a:gd name="connsiteX7" fmla="*/ 2294077 w 2294077"/>
              <a:gd name="connsiteY7" fmla="*/ 1734997 h 2363647"/>
              <a:gd name="connsiteX8" fmla="*/ 1827352 w 2294077"/>
              <a:gd name="connsiteY8" fmla="*/ 1868347 h 2363647"/>
              <a:gd name="connsiteX9" fmla="*/ 1998802 w 2294077"/>
              <a:gd name="connsiteY9" fmla="*/ 2115997 h 2363647"/>
              <a:gd name="connsiteX10" fmla="*/ 1722577 w 2294077"/>
              <a:gd name="connsiteY10" fmla="*/ 1982647 h 2363647"/>
              <a:gd name="connsiteX11" fmla="*/ 1532077 w 2294077"/>
              <a:gd name="connsiteY11" fmla="*/ 2363647 h 2363647"/>
              <a:gd name="connsiteX12" fmla="*/ 1303477 w 2294077"/>
              <a:gd name="connsiteY12" fmla="*/ 2144572 h 2363647"/>
              <a:gd name="connsiteX13" fmla="*/ 1436827 w 2294077"/>
              <a:gd name="connsiteY13" fmla="*/ 1782622 h 2363647"/>
              <a:gd name="connsiteX14" fmla="*/ 912952 w 2294077"/>
              <a:gd name="connsiteY14" fmla="*/ 1201597 h 2363647"/>
              <a:gd name="connsiteX15" fmla="*/ 403784 w 2294077"/>
              <a:gd name="connsiteY15" fmla="*/ 2316707 h 2363647"/>
              <a:gd name="connsiteX16" fmla="*/ 282017 w 2294077"/>
              <a:gd name="connsiteY16" fmla="*/ 2047340 h 2363647"/>
              <a:gd name="connsiteX17" fmla="*/ 509244 w 2294077"/>
              <a:gd name="connsiteY17" fmla="*/ 761923 h 2363647"/>
              <a:gd name="connsiteX18" fmla="*/ 0 w 2294077"/>
              <a:gd name="connsiteY18" fmla="*/ 0 h 2363647"/>
              <a:gd name="connsiteX0" fmla="*/ 6569 w 2300646"/>
              <a:gd name="connsiteY0" fmla="*/ 0 h 2363647"/>
              <a:gd name="connsiteX1" fmla="*/ 767121 w 2300646"/>
              <a:gd name="connsiteY1" fmla="*/ 572947 h 2363647"/>
              <a:gd name="connsiteX2" fmla="*/ 2036842 w 2300646"/>
              <a:gd name="connsiteY2" fmla="*/ 509092 h 2363647"/>
              <a:gd name="connsiteX3" fmla="*/ 2291808 w 2300646"/>
              <a:gd name="connsiteY3" fmla="*/ 657224 h 2363647"/>
              <a:gd name="connsiteX4" fmla="*/ 1138596 w 2300646"/>
              <a:gd name="connsiteY4" fmla="*/ 1020622 h 2363647"/>
              <a:gd name="connsiteX5" fmla="*/ 1624371 w 2300646"/>
              <a:gd name="connsiteY5" fmla="*/ 1544497 h 2363647"/>
              <a:gd name="connsiteX6" fmla="*/ 2072046 w 2300646"/>
              <a:gd name="connsiteY6" fmla="*/ 1544497 h 2363647"/>
              <a:gd name="connsiteX7" fmla="*/ 2300646 w 2300646"/>
              <a:gd name="connsiteY7" fmla="*/ 1734997 h 2363647"/>
              <a:gd name="connsiteX8" fmla="*/ 1833921 w 2300646"/>
              <a:gd name="connsiteY8" fmla="*/ 1868347 h 2363647"/>
              <a:gd name="connsiteX9" fmla="*/ 2005371 w 2300646"/>
              <a:gd name="connsiteY9" fmla="*/ 2115997 h 2363647"/>
              <a:gd name="connsiteX10" fmla="*/ 1729146 w 2300646"/>
              <a:gd name="connsiteY10" fmla="*/ 1982647 h 2363647"/>
              <a:gd name="connsiteX11" fmla="*/ 1538646 w 2300646"/>
              <a:gd name="connsiteY11" fmla="*/ 2363647 h 2363647"/>
              <a:gd name="connsiteX12" fmla="*/ 1310046 w 2300646"/>
              <a:gd name="connsiteY12" fmla="*/ 2144572 h 2363647"/>
              <a:gd name="connsiteX13" fmla="*/ 1443396 w 2300646"/>
              <a:gd name="connsiteY13" fmla="*/ 1782622 h 2363647"/>
              <a:gd name="connsiteX14" fmla="*/ 919521 w 2300646"/>
              <a:gd name="connsiteY14" fmla="*/ 1201597 h 2363647"/>
              <a:gd name="connsiteX15" fmla="*/ 410353 w 2300646"/>
              <a:gd name="connsiteY15" fmla="*/ 2316707 h 2363647"/>
              <a:gd name="connsiteX16" fmla="*/ 288586 w 2300646"/>
              <a:gd name="connsiteY16" fmla="*/ 2047340 h 2363647"/>
              <a:gd name="connsiteX17" fmla="*/ 515813 w 2300646"/>
              <a:gd name="connsiteY17" fmla="*/ 761923 h 2363647"/>
              <a:gd name="connsiteX18" fmla="*/ 6569 w 2300646"/>
              <a:gd name="connsiteY18" fmla="*/ 0 h 2363647"/>
              <a:gd name="connsiteX0" fmla="*/ 6569 w 2300646"/>
              <a:gd name="connsiteY0" fmla="*/ 5505 h 2369152"/>
              <a:gd name="connsiteX1" fmla="*/ 767121 w 2300646"/>
              <a:gd name="connsiteY1" fmla="*/ 578452 h 2369152"/>
              <a:gd name="connsiteX2" fmla="*/ 2036842 w 2300646"/>
              <a:gd name="connsiteY2" fmla="*/ 514597 h 2369152"/>
              <a:gd name="connsiteX3" fmla="*/ 2291808 w 2300646"/>
              <a:gd name="connsiteY3" fmla="*/ 662729 h 2369152"/>
              <a:gd name="connsiteX4" fmla="*/ 1138596 w 2300646"/>
              <a:gd name="connsiteY4" fmla="*/ 1026127 h 2369152"/>
              <a:gd name="connsiteX5" fmla="*/ 1624371 w 2300646"/>
              <a:gd name="connsiteY5" fmla="*/ 1550002 h 2369152"/>
              <a:gd name="connsiteX6" fmla="*/ 2072046 w 2300646"/>
              <a:gd name="connsiteY6" fmla="*/ 1550002 h 2369152"/>
              <a:gd name="connsiteX7" fmla="*/ 2300646 w 2300646"/>
              <a:gd name="connsiteY7" fmla="*/ 1740502 h 2369152"/>
              <a:gd name="connsiteX8" fmla="*/ 1833921 w 2300646"/>
              <a:gd name="connsiteY8" fmla="*/ 1873852 h 2369152"/>
              <a:gd name="connsiteX9" fmla="*/ 2005371 w 2300646"/>
              <a:gd name="connsiteY9" fmla="*/ 2121502 h 2369152"/>
              <a:gd name="connsiteX10" fmla="*/ 1729146 w 2300646"/>
              <a:gd name="connsiteY10" fmla="*/ 1988152 h 2369152"/>
              <a:gd name="connsiteX11" fmla="*/ 1538646 w 2300646"/>
              <a:gd name="connsiteY11" fmla="*/ 2369152 h 2369152"/>
              <a:gd name="connsiteX12" fmla="*/ 1310046 w 2300646"/>
              <a:gd name="connsiteY12" fmla="*/ 2150077 h 2369152"/>
              <a:gd name="connsiteX13" fmla="*/ 1443396 w 2300646"/>
              <a:gd name="connsiteY13" fmla="*/ 1788127 h 2369152"/>
              <a:gd name="connsiteX14" fmla="*/ 919521 w 2300646"/>
              <a:gd name="connsiteY14" fmla="*/ 1207102 h 2369152"/>
              <a:gd name="connsiteX15" fmla="*/ 410353 w 2300646"/>
              <a:gd name="connsiteY15" fmla="*/ 2322212 h 2369152"/>
              <a:gd name="connsiteX16" fmla="*/ 288586 w 2300646"/>
              <a:gd name="connsiteY16" fmla="*/ 2052845 h 2369152"/>
              <a:gd name="connsiteX17" fmla="*/ 515813 w 2300646"/>
              <a:gd name="connsiteY17" fmla="*/ 767428 h 2369152"/>
              <a:gd name="connsiteX18" fmla="*/ 6569 w 2300646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24119 w 2305244"/>
              <a:gd name="connsiteY14" fmla="*/ 1207102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73597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513830 w 2305244"/>
              <a:gd name="connsiteY13" fmla="*/ 1784469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50914 w 2305244"/>
              <a:gd name="connsiteY5" fmla="*/ 1597551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32752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24192 w 2305244"/>
              <a:gd name="connsiteY17" fmla="*/ 1641442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02246 w 2305244"/>
              <a:gd name="connsiteY17" fmla="*/ 1579262 h 2369152"/>
              <a:gd name="connsiteX0" fmla="*/ 2275983 w 2296406"/>
              <a:gd name="connsiteY0" fmla="*/ 1747817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7707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57695 w 2296406"/>
              <a:gd name="connsiteY0" fmla="*/ 1755133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9145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80482 w 2296406"/>
              <a:gd name="connsiteY5" fmla="*/ 2120816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733744 w 2296406"/>
              <a:gd name="connsiteY3" fmla="*/ 1988152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91681 w 2296406"/>
              <a:gd name="connsiteY2" fmla="*/ 2136133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42887 w 2296406"/>
              <a:gd name="connsiteY2" fmla="*/ 2194655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3889 w 2296406"/>
              <a:gd name="connsiteY1" fmla="*/ 183727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7546 w 2296406"/>
              <a:gd name="connsiteY1" fmla="*/ 1826304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296406" h="2354521">
                <a:moveTo>
                  <a:pt x="2279640" y="1747818"/>
                </a:moveTo>
                <a:lnTo>
                  <a:pt x="1827546" y="1826304"/>
                </a:lnTo>
                <a:cubicBezTo>
                  <a:pt x="1873723" y="1907635"/>
                  <a:pt x="1985737" y="2047488"/>
                  <a:pt x="1955104" y="2095900"/>
                </a:cubicBezTo>
                <a:cubicBezTo>
                  <a:pt x="1897166" y="2139232"/>
                  <a:pt x="1773393" y="2006999"/>
                  <a:pt x="1682537" y="1962549"/>
                </a:cubicBezTo>
                <a:lnTo>
                  <a:pt x="1528613" y="2354521"/>
                </a:lnTo>
                <a:lnTo>
                  <a:pt x="1380482" y="2120816"/>
                </a:lnTo>
                <a:lnTo>
                  <a:pt x="1495542" y="1788127"/>
                </a:lnTo>
                <a:lnTo>
                  <a:pt x="909489" y="1225390"/>
                </a:lnTo>
                <a:lnTo>
                  <a:pt x="414951" y="2322212"/>
                </a:lnTo>
                <a:lnTo>
                  <a:pt x="293184" y="2052845"/>
                </a:lnTo>
                <a:lnTo>
                  <a:pt x="520411" y="767428"/>
                </a:lnTo>
                <a:cubicBezTo>
                  <a:pt x="325060" y="542715"/>
                  <a:pt x="-71458" y="102202"/>
                  <a:pt x="11167" y="5505"/>
                </a:cubicBezTo>
                <a:cubicBezTo>
                  <a:pt x="111065" y="-52229"/>
                  <a:pt x="554777" y="358209"/>
                  <a:pt x="771719" y="578452"/>
                </a:cubicBezTo>
                <a:lnTo>
                  <a:pt x="2041440" y="514597"/>
                </a:lnTo>
                <a:lnTo>
                  <a:pt x="2296406" y="662729"/>
                </a:lnTo>
                <a:lnTo>
                  <a:pt x="1124906" y="1004182"/>
                </a:lnTo>
                <a:lnTo>
                  <a:pt x="1676517" y="1608523"/>
                </a:lnTo>
                <a:cubicBezTo>
                  <a:pt x="1795262" y="1589016"/>
                  <a:pt x="2094931" y="1557316"/>
                  <a:pt x="2094931" y="1557316"/>
                </a:cubicBezTo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4" name="Block Arc 10">
            <a:extLst>
              <a:ext uri="{FF2B5EF4-FFF2-40B4-BE49-F238E27FC236}">
                <a16:creationId xmlns:a16="http://schemas.microsoft.com/office/drawing/2014/main" id="{75C14C12-5F78-4BDD-B8A3-69BB465A2216}"/>
              </a:ext>
            </a:extLst>
          </p:cNvPr>
          <p:cNvSpPr/>
          <p:nvPr/>
        </p:nvSpPr>
        <p:spPr>
          <a:xfrm>
            <a:off x="10959168" y="4745774"/>
            <a:ext cx="614525" cy="416246"/>
          </a:xfrm>
          <a:custGeom>
            <a:avLst/>
            <a:gdLst/>
            <a:ahLst/>
            <a:cxnLst/>
            <a:rect l="l" t="t" r="r" b="b"/>
            <a:pathLst>
              <a:path w="3219104" h="2180445">
                <a:moveTo>
                  <a:pt x="631935" y="660566"/>
                </a:moveTo>
                <a:cubicBezTo>
                  <a:pt x="582229" y="660566"/>
                  <a:pt x="541935" y="700860"/>
                  <a:pt x="541935" y="750566"/>
                </a:cubicBezTo>
                <a:cubicBezTo>
                  <a:pt x="541935" y="800272"/>
                  <a:pt x="582229" y="840566"/>
                  <a:pt x="631935" y="840566"/>
                </a:cubicBezTo>
                <a:cubicBezTo>
                  <a:pt x="681641" y="840566"/>
                  <a:pt x="721935" y="800272"/>
                  <a:pt x="721935" y="750566"/>
                </a:cubicBezTo>
                <a:cubicBezTo>
                  <a:pt x="721935" y="700860"/>
                  <a:pt x="681641" y="660566"/>
                  <a:pt x="631935" y="660566"/>
                </a:cubicBezTo>
                <a:close/>
                <a:moveTo>
                  <a:pt x="2920524" y="132986"/>
                </a:moveTo>
                <a:cubicBezTo>
                  <a:pt x="2884582" y="132986"/>
                  <a:pt x="2855445" y="171564"/>
                  <a:pt x="2855445" y="219152"/>
                </a:cubicBezTo>
                <a:cubicBezTo>
                  <a:pt x="2855445" y="266740"/>
                  <a:pt x="2884582" y="305318"/>
                  <a:pt x="2920524" y="305318"/>
                </a:cubicBezTo>
                <a:cubicBezTo>
                  <a:pt x="2956466" y="305318"/>
                  <a:pt x="2985603" y="266740"/>
                  <a:pt x="2985603" y="219152"/>
                </a:cubicBezTo>
                <a:cubicBezTo>
                  <a:pt x="2985603" y="171564"/>
                  <a:pt x="2956466" y="132986"/>
                  <a:pt x="2920524" y="132986"/>
                </a:cubicBezTo>
                <a:close/>
                <a:moveTo>
                  <a:pt x="1840097" y="123357"/>
                </a:moveTo>
                <a:cubicBezTo>
                  <a:pt x="1690593" y="125267"/>
                  <a:pt x="1541569" y="163386"/>
                  <a:pt x="1407089" y="237534"/>
                </a:cubicBezTo>
                <a:lnTo>
                  <a:pt x="1442443" y="299445"/>
                </a:lnTo>
                <a:cubicBezTo>
                  <a:pt x="1690026" y="162934"/>
                  <a:pt x="1991162" y="159087"/>
                  <a:pt x="2242273" y="289227"/>
                </a:cubicBezTo>
                <a:lnTo>
                  <a:pt x="2275978" y="226435"/>
                </a:lnTo>
                <a:cubicBezTo>
                  <a:pt x="2139582" y="155746"/>
                  <a:pt x="1989600" y="121447"/>
                  <a:pt x="1840097" y="123357"/>
                </a:cubicBezTo>
                <a:close/>
                <a:moveTo>
                  <a:pt x="1808744" y="1233"/>
                </a:moveTo>
                <a:cubicBezTo>
                  <a:pt x="2156106" y="-14520"/>
                  <a:pt x="2554236" y="122009"/>
                  <a:pt x="2727916" y="332053"/>
                </a:cubicBezTo>
                <a:lnTo>
                  <a:pt x="2797407" y="426906"/>
                </a:lnTo>
                <a:cubicBezTo>
                  <a:pt x="2816730" y="407744"/>
                  <a:pt x="2822914" y="396798"/>
                  <a:pt x="2848347" y="374270"/>
                </a:cubicBezTo>
                <a:cubicBezTo>
                  <a:pt x="2789714" y="335227"/>
                  <a:pt x="2770554" y="301522"/>
                  <a:pt x="2770554" y="211287"/>
                </a:cubicBezTo>
                <a:cubicBezTo>
                  <a:pt x="2770554" y="109060"/>
                  <a:pt x="2826850" y="34523"/>
                  <a:pt x="2918697" y="33333"/>
                </a:cubicBezTo>
                <a:cubicBezTo>
                  <a:pt x="3010544" y="32143"/>
                  <a:pt x="3068737" y="122977"/>
                  <a:pt x="3064459" y="218431"/>
                </a:cubicBezTo>
                <a:cubicBezTo>
                  <a:pt x="3062319" y="266188"/>
                  <a:pt x="3063213" y="242475"/>
                  <a:pt x="3054577" y="285936"/>
                </a:cubicBezTo>
                <a:cubicBezTo>
                  <a:pt x="3088600" y="260795"/>
                  <a:pt x="3146396" y="297212"/>
                  <a:pt x="3198377" y="27802"/>
                </a:cubicBezTo>
                <a:cubicBezTo>
                  <a:pt x="3270974" y="270322"/>
                  <a:pt x="3142267" y="378871"/>
                  <a:pt x="2977023" y="405424"/>
                </a:cubicBezTo>
                <a:cubicBezTo>
                  <a:pt x="2937650" y="455263"/>
                  <a:pt x="2906651" y="507366"/>
                  <a:pt x="2854455" y="531728"/>
                </a:cubicBezTo>
                <a:cubicBezTo>
                  <a:pt x="2854593" y="531917"/>
                  <a:pt x="2854687" y="532126"/>
                  <a:pt x="2854781" y="532336"/>
                </a:cubicBezTo>
                <a:lnTo>
                  <a:pt x="2914835" y="719911"/>
                </a:lnTo>
                <a:cubicBezTo>
                  <a:pt x="2982387" y="1030651"/>
                  <a:pt x="2875068" y="1334999"/>
                  <a:pt x="2751965" y="1458417"/>
                </a:cubicBezTo>
                <a:cubicBezTo>
                  <a:pt x="2718119" y="1752479"/>
                  <a:pt x="2636178" y="1904762"/>
                  <a:pt x="2564924" y="2133185"/>
                </a:cubicBezTo>
                <a:cubicBezTo>
                  <a:pt x="2548001" y="2174319"/>
                  <a:pt x="2290597" y="2162941"/>
                  <a:pt x="2284362" y="2130560"/>
                </a:cubicBezTo>
                <a:cubicBezTo>
                  <a:pt x="2253189" y="1989654"/>
                  <a:pt x="2205984" y="1832997"/>
                  <a:pt x="2190842" y="1681589"/>
                </a:cubicBezTo>
                <a:cubicBezTo>
                  <a:pt x="1937891" y="1727975"/>
                  <a:pt x="1628829" y="1727099"/>
                  <a:pt x="1429318" y="1710471"/>
                </a:cubicBezTo>
                <a:cubicBezTo>
                  <a:pt x="1387456" y="1891634"/>
                  <a:pt x="1268107" y="2057044"/>
                  <a:pt x="1143413" y="2180445"/>
                </a:cubicBezTo>
                <a:lnTo>
                  <a:pt x="943012" y="2180445"/>
                </a:lnTo>
                <a:cubicBezTo>
                  <a:pt x="894916" y="2170818"/>
                  <a:pt x="902932" y="1825120"/>
                  <a:pt x="910948" y="1650083"/>
                </a:cubicBezTo>
                <a:cubicBezTo>
                  <a:pt x="600994" y="1508303"/>
                  <a:pt x="-80369" y="1319263"/>
                  <a:pt x="7807" y="838786"/>
                </a:cubicBezTo>
                <a:cubicBezTo>
                  <a:pt x="13151" y="796777"/>
                  <a:pt x="184160" y="802028"/>
                  <a:pt x="275009" y="799402"/>
                </a:cubicBezTo>
                <a:cubicBezTo>
                  <a:pt x="369419" y="659373"/>
                  <a:pt x="418407" y="582356"/>
                  <a:pt x="555570" y="465957"/>
                </a:cubicBezTo>
                <a:cubicBezTo>
                  <a:pt x="547554" y="374062"/>
                  <a:pt x="496786" y="206026"/>
                  <a:pt x="531522" y="190273"/>
                </a:cubicBezTo>
                <a:cubicBezTo>
                  <a:pt x="764877" y="64246"/>
                  <a:pt x="803177" y="250661"/>
                  <a:pt x="924308" y="355683"/>
                </a:cubicBezTo>
                <a:cubicBezTo>
                  <a:pt x="1130053" y="143013"/>
                  <a:pt x="1554903" y="11735"/>
                  <a:pt x="1808744" y="123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5" name="Freeform 55">
            <a:extLst>
              <a:ext uri="{FF2B5EF4-FFF2-40B4-BE49-F238E27FC236}">
                <a16:creationId xmlns:a16="http://schemas.microsoft.com/office/drawing/2014/main" id="{E1F21ECA-3730-4E2A-BB32-69C99B2546BB}"/>
              </a:ext>
            </a:extLst>
          </p:cNvPr>
          <p:cNvSpPr/>
          <p:nvPr/>
        </p:nvSpPr>
        <p:spPr>
          <a:xfrm>
            <a:off x="4423300" y="2468550"/>
            <a:ext cx="316162" cy="774705"/>
          </a:xfrm>
          <a:custGeom>
            <a:avLst/>
            <a:gdLst/>
            <a:ahLst/>
            <a:cxnLst/>
            <a:rect l="l" t="t" r="r" b="b"/>
            <a:pathLst>
              <a:path w="1060423" h="2598393">
                <a:moveTo>
                  <a:pt x="511607" y="1989888"/>
                </a:moveTo>
                <a:cubicBezTo>
                  <a:pt x="421916" y="2038892"/>
                  <a:pt x="392123" y="2248491"/>
                  <a:pt x="577615" y="2379095"/>
                </a:cubicBezTo>
                <a:cubicBezTo>
                  <a:pt x="531205" y="2257454"/>
                  <a:pt x="562054" y="2197447"/>
                  <a:pt x="592034" y="2136572"/>
                </a:cubicBezTo>
                <a:cubicBezTo>
                  <a:pt x="592534" y="2167519"/>
                  <a:pt x="560915" y="2234057"/>
                  <a:pt x="638675" y="2272816"/>
                </a:cubicBezTo>
                <a:cubicBezTo>
                  <a:pt x="602283" y="2156226"/>
                  <a:pt x="756001" y="2119500"/>
                  <a:pt x="594605" y="1990756"/>
                </a:cubicBezTo>
                <a:cubicBezTo>
                  <a:pt x="828052" y="2024484"/>
                  <a:pt x="759407" y="2143283"/>
                  <a:pt x="814896" y="2262952"/>
                </a:cubicBezTo>
                <a:cubicBezTo>
                  <a:pt x="774295" y="2270013"/>
                  <a:pt x="715464" y="2161619"/>
                  <a:pt x="728685" y="2212952"/>
                </a:cubicBezTo>
                <a:cubicBezTo>
                  <a:pt x="798068" y="2415798"/>
                  <a:pt x="590532" y="2421590"/>
                  <a:pt x="656442" y="2598393"/>
                </a:cubicBezTo>
                <a:cubicBezTo>
                  <a:pt x="451592" y="2586815"/>
                  <a:pt x="511509" y="2396411"/>
                  <a:pt x="415171" y="2350110"/>
                </a:cubicBezTo>
                <a:cubicBezTo>
                  <a:pt x="389023" y="2345435"/>
                  <a:pt x="357666" y="2366802"/>
                  <a:pt x="415723" y="2461957"/>
                </a:cubicBezTo>
                <a:cubicBezTo>
                  <a:pt x="77590" y="2209980"/>
                  <a:pt x="314998" y="2004011"/>
                  <a:pt x="511607" y="1989888"/>
                </a:cubicBezTo>
                <a:close/>
                <a:moveTo>
                  <a:pt x="344786" y="1884983"/>
                </a:moveTo>
                <a:lnTo>
                  <a:pt x="722598" y="1884983"/>
                </a:lnTo>
                <a:cubicBezTo>
                  <a:pt x="716460" y="1906965"/>
                  <a:pt x="711917" y="1928321"/>
                  <a:pt x="707988" y="1948728"/>
                </a:cubicBezTo>
                <a:lnTo>
                  <a:pt x="357819" y="1948059"/>
                </a:lnTo>
                <a:close/>
                <a:moveTo>
                  <a:pt x="530212" y="651224"/>
                </a:moveTo>
                <a:cubicBezTo>
                  <a:pt x="585486" y="651224"/>
                  <a:pt x="630294" y="696033"/>
                  <a:pt x="630294" y="751307"/>
                </a:cubicBezTo>
                <a:cubicBezTo>
                  <a:pt x="630294" y="806581"/>
                  <a:pt x="585486" y="851389"/>
                  <a:pt x="530212" y="851389"/>
                </a:cubicBezTo>
                <a:cubicBezTo>
                  <a:pt x="474938" y="851389"/>
                  <a:pt x="430129" y="806581"/>
                  <a:pt x="430129" y="751307"/>
                </a:cubicBezTo>
                <a:cubicBezTo>
                  <a:pt x="430129" y="696033"/>
                  <a:pt x="474938" y="651224"/>
                  <a:pt x="530212" y="651224"/>
                </a:cubicBezTo>
                <a:close/>
                <a:moveTo>
                  <a:pt x="530212" y="551141"/>
                </a:moveTo>
                <a:cubicBezTo>
                  <a:pt x="419664" y="551141"/>
                  <a:pt x="330046" y="640759"/>
                  <a:pt x="330046" y="751307"/>
                </a:cubicBezTo>
                <a:cubicBezTo>
                  <a:pt x="330046" y="861855"/>
                  <a:pt x="419664" y="951472"/>
                  <a:pt x="530212" y="951472"/>
                </a:cubicBezTo>
                <a:cubicBezTo>
                  <a:pt x="640760" y="951472"/>
                  <a:pt x="730377" y="861855"/>
                  <a:pt x="730377" y="751307"/>
                </a:cubicBezTo>
                <a:cubicBezTo>
                  <a:pt x="730377" y="640759"/>
                  <a:pt x="640760" y="551141"/>
                  <a:pt x="530212" y="551141"/>
                </a:cubicBezTo>
                <a:close/>
                <a:moveTo>
                  <a:pt x="286245" y="353827"/>
                </a:moveTo>
                <a:cubicBezTo>
                  <a:pt x="438132" y="439406"/>
                  <a:pt x="623290" y="440561"/>
                  <a:pt x="776100" y="356932"/>
                </a:cubicBezTo>
                <a:cubicBezTo>
                  <a:pt x="941305" y="720175"/>
                  <a:pt x="898096" y="1115325"/>
                  <a:pt x="825241" y="1447764"/>
                </a:cubicBezTo>
                <a:lnTo>
                  <a:pt x="1060423" y="1673413"/>
                </a:lnTo>
                <a:lnTo>
                  <a:pt x="1021935" y="1978110"/>
                </a:lnTo>
                <a:lnTo>
                  <a:pt x="745125" y="1786699"/>
                </a:lnTo>
                <a:lnTo>
                  <a:pt x="734250" y="1834148"/>
                </a:lnTo>
                <a:lnTo>
                  <a:pt x="332991" y="1834148"/>
                </a:lnTo>
                <a:cubicBezTo>
                  <a:pt x="330005" y="1820736"/>
                  <a:pt x="326662" y="1807037"/>
                  <a:pt x="323192" y="1793020"/>
                </a:cubicBezTo>
                <a:lnTo>
                  <a:pt x="38489" y="1989888"/>
                </a:lnTo>
                <a:lnTo>
                  <a:pt x="0" y="1685191"/>
                </a:lnTo>
                <a:lnTo>
                  <a:pt x="237343" y="1457469"/>
                </a:lnTo>
                <a:lnTo>
                  <a:pt x="238009" y="1459571"/>
                </a:lnTo>
                <a:lnTo>
                  <a:pt x="242012" y="1446515"/>
                </a:lnTo>
                <a:cubicBezTo>
                  <a:pt x="171205" y="1115067"/>
                  <a:pt x="127758" y="714059"/>
                  <a:pt x="286245" y="353827"/>
                </a:cubicBezTo>
                <a:close/>
                <a:moveTo>
                  <a:pt x="527942" y="0"/>
                </a:moveTo>
                <a:cubicBezTo>
                  <a:pt x="622760" y="95693"/>
                  <a:pt x="695048" y="196745"/>
                  <a:pt x="748164" y="301374"/>
                </a:cubicBezTo>
                <a:cubicBezTo>
                  <a:pt x="612692" y="376844"/>
                  <a:pt x="447588" y="375495"/>
                  <a:pt x="312997" y="298024"/>
                </a:cubicBezTo>
                <a:cubicBezTo>
                  <a:pt x="364591" y="193505"/>
                  <a:pt x="435080" y="93397"/>
                  <a:pt x="52794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6" name="Round Same Side Corner Rectangle 36">
            <a:extLst>
              <a:ext uri="{FF2B5EF4-FFF2-40B4-BE49-F238E27FC236}">
                <a16:creationId xmlns:a16="http://schemas.microsoft.com/office/drawing/2014/main" id="{E0C4F70F-DCCD-48F1-A750-DF4F32AC8F75}"/>
              </a:ext>
            </a:extLst>
          </p:cNvPr>
          <p:cNvSpPr/>
          <p:nvPr/>
        </p:nvSpPr>
        <p:spPr>
          <a:xfrm>
            <a:off x="9209300" y="2626898"/>
            <a:ext cx="579306" cy="458009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7" name="Oval 21">
            <a:extLst>
              <a:ext uri="{FF2B5EF4-FFF2-40B4-BE49-F238E27FC236}">
                <a16:creationId xmlns:a16="http://schemas.microsoft.com/office/drawing/2014/main" id="{B92F2676-D90E-40BF-8AC5-C623D6EC5932}"/>
              </a:ext>
            </a:extLst>
          </p:cNvPr>
          <p:cNvSpPr>
            <a:spLocks noChangeAspect="1"/>
          </p:cNvSpPr>
          <p:nvPr/>
        </p:nvSpPr>
        <p:spPr>
          <a:xfrm>
            <a:off x="7052100" y="4713438"/>
            <a:ext cx="476931" cy="480914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8" name="Oval 32">
            <a:extLst>
              <a:ext uri="{FF2B5EF4-FFF2-40B4-BE49-F238E27FC236}">
                <a16:creationId xmlns:a16="http://schemas.microsoft.com/office/drawing/2014/main" id="{06C7F06B-394E-4FE3-88AA-93210AFF9C00}"/>
              </a:ext>
            </a:extLst>
          </p:cNvPr>
          <p:cNvSpPr/>
          <p:nvPr/>
        </p:nvSpPr>
        <p:spPr>
          <a:xfrm>
            <a:off x="9307908" y="4680733"/>
            <a:ext cx="454128" cy="546324"/>
          </a:xfrm>
          <a:custGeom>
            <a:avLst/>
            <a:gdLst/>
            <a:ahLst/>
            <a:cxnLst/>
            <a:rect l="l" t="t" r="r" b="b"/>
            <a:pathLst>
              <a:path w="2671236" h="3213546">
                <a:moveTo>
                  <a:pt x="1336943" y="151152"/>
                </a:moveTo>
                <a:cubicBezTo>
                  <a:pt x="1223677" y="151152"/>
                  <a:pt x="1131857" y="242973"/>
                  <a:pt x="1131857" y="356239"/>
                </a:cubicBezTo>
                <a:cubicBezTo>
                  <a:pt x="1131857" y="469506"/>
                  <a:pt x="1223677" y="561326"/>
                  <a:pt x="1336943" y="561326"/>
                </a:cubicBezTo>
                <a:cubicBezTo>
                  <a:pt x="1450210" y="561326"/>
                  <a:pt x="1542030" y="469506"/>
                  <a:pt x="1542030" y="356239"/>
                </a:cubicBezTo>
                <a:cubicBezTo>
                  <a:pt x="1542030" y="242973"/>
                  <a:pt x="1450210" y="151152"/>
                  <a:pt x="1336943" y="151152"/>
                </a:cubicBezTo>
                <a:close/>
                <a:moveTo>
                  <a:pt x="1336943" y="0"/>
                </a:moveTo>
                <a:cubicBezTo>
                  <a:pt x="1533689" y="0"/>
                  <a:pt x="1693182" y="159493"/>
                  <a:pt x="1693182" y="356239"/>
                </a:cubicBezTo>
                <a:cubicBezTo>
                  <a:pt x="1693182" y="499348"/>
                  <a:pt x="1608797" y="622748"/>
                  <a:pt x="1486649" y="678491"/>
                </a:cubicBezTo>
                <a:lnTo>
                  <a:pt x="1504985" y="861628"/>
                </a:lnTo>
                <a:lnTo>
                  <a:pt x="2050955" y="861628"/>
                </a:lnTo>
                <a:cubicBezTo>
                  <a:pt x="2073924" y="808095"/>
                  <a:pt x="2127168" y="770742"/>
                  <a:pt x="2189136" y="770742"/>
                </a:cubicBezTo>
                <a:cubicBezTo>
                  <a:pt x="2272476" y="770742"/>
                  <a:pt x="2340037" y="838303"/>
                  <a:pt x="2340037" y="921643"/>
                </a:cubicBezTo>
                <a:cubicBezTo>
                  <a:pt x="2340037" y="1004983"/>
                  <a:pt x="2272476" y="1072544"/>
                  <a:pt x="2189136" y="1072544"/>
                </a:cubicBezTo>
                <a:cubicBezTo>
                  <a:pt x="2127168" y="1072544"/>
                  <a:pt x="2073924" y="1035191"/>
                  <a:pt x="2050955" y="981658"/>
                </a:cubicBezTo>
                <a:lnTo>
                  <a:pt x="1517002" y="981658"/>
                </a:lnTo>
                <a:lnTo>
                  <a:pt x="1678124" y="2590970"/>
                </a:lnTo>
                <a:cubicBezTo>
                  <a:pt x="2063444" y="2451708"/>
                  <a:pt x="2360829" y="2287813"/>
                  <a:pt x="2381761" y="1860600"/>
                </a:cubicBezTo>
                <a:cubicBezTo>
                  <a:pt x="2329006" y="1862811"/>
                  <a:pt x="2276981" y="1871755"/>
                  <a:pt x="2228094" y="1886075"/>
                </a:cubicBezTo>
                <a:cubicBezTo>
                  <a:pt x="2324645" y="1771974"/>
                  <a:pt x="2415523" y="1665436"/>
                  <a:pt x="2449665" y="1504055"/>
                </a:cubicBezTo>
                <a:cubicBezTo>
                  <a:pt x="2485699" y="1663545"/>
                  <a:pt x="2574685" y="1764408"/>
                  <a:pt x="2671236" y="1886075"/>
                </a:cubicBezTo>
                <a:cubicBezTo>
                  <a:pt x="2622475" y="1872164"/>
                  <a:pt x="2568855" y="1862858"/>
                  <a:pt x="2513341" y="1860541"/>
                </a:cubicBezTo>
                <a:cubicBezTo>
                  <a:pt x="2486075" y="2436981"/>
                  <a:pt x="2151724" y="2992040"/>
                  <a:pt x="1522375" y="3040581"/>
                </a:cubicBezTo>
                <a:cubicBezTo>
                  <a:pt x="1427529" y="3119259"/>
                  <a:pt x="1392747" y="3155891"/>
                  <a:pt x="1336943" y="3213546"/>
                </a:cubicBezTo>
                <a:cubicBezTo>
                  <a:pt x="1284048" y="3153728"/>
                  <a:pt x="1252174" y="3120936"/>
                  <a:pt x="1157234" y="3046101"/>
                </a:cubicBezTo>
                <a:cubicBezTo>
                  <a:pt x="592479" y="2980043"/>
                  <a:pt x="187829" y="2438320"/>
                  <a:pt x="160409" y="1860193"/>
                </a:cubicBezTo>
                <a:cubicBezTo>
                  <a:pt x="105366" y="1862056"/>
                  <a:pt x="50978" y="1871143"/>
                  <a:pt x="0" y="1886075"/>
                </a:cubicBezTo>
                <a:cubicBezTo>
                  <a:pt x="96552" y="1771974"/>
                  <a:pt x="187429" y="1665436"/>
                  <a:pt x="221571" y="1504055"/>
                </a:cubicBezTo>
                <a:cubicBezTo>
                  <a:pt x="257605" y="1663545"/>
                  <a:pt x="346591" y="1764408"/>
                  <a:pt x="443143" y="1886075"/>
                </a:cubicBezTo>
                <a:cubicBezTo>
                  <a:pt x="396276" y="1872705"/>
                  <a:pt x="344922" y="1863589"/>
                  <a:pt x="291687" y="1860996"/>
                </a:cubicBezTo>
                <a:cubicBezTo>
                  <a:pt x="313360" y="2289054"/>
                  <a:pt x="617325" y="2454996"/>
                  <a:pt x="1001768" y="2593980"/>
                </a:cubicBezTo>
                <a:lnTo>
                  <a:pt x="1157883" y="981658"/>
                </a:lnTo>
                <a:lnTo>
                  <a:pt x="666108" y="981658"/>
                </a:lnTo>
                <a:cubicBezTo>
                  <a:pt x="643139" y="1035191"/>
                  <a:pt x="589896" y="1072543"/>
                  <a:pt x="527928" y="1072543"/>
                </a:cubicBezTo>
                <a:cubicBezTo>
                  <a:pt x="444588" y="1072543"/>
                  <a:pt x="377027" y="1004982"/>
                  <a:pt x="377027" y="921642"/>
                </a:cubicBezTo>
                <a:cubicBezTo>
                  <a:pt x="377027" y="838302"/>
                  <a:pt x="444588" y="770741"/>
                  <a:pt x="527928" y="770741"/>
                </a:cubicBezTo>
                <a:cubicBezTo>
                  <a:pt x="589896" y="770741"/>
                  <a:pt x="643141" y="808095"/>
                  <a:pt x="666110" y="861628"/>
                </a:cubicBezTo>
                <a:lnTo>
                  <a:pt x="1169505" y="861628"/>
                </a:lnTo>
                <a:lnTo>
                  <a:pt x="1187237" y="678491"/>
                </a:lnTo>
                <a:cubicBezTo>
                  <a:pt x="1065090" y="622748"/>
                  <a:pt x="980704" y="499348"/>
                  <a:pt x="980704" y="356239"/>
                </a:cubicBezTo>
                <a:cubicBezTo>
                  <a:pt x="980704" y="159493"/>
                  <a:pt x="1140198" y="0"/>
                  <a:pt x="133694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4861764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842B362-5267-4E8E-9DC9-5E7BCDBA4944}"/>
              </a:ext>
            </a:extLst>
          </p:cNvPr>
          <p:cNvSpPr/>
          <p:nvPr/>
        </p:nvSpPr>
        <p:spPr>
          <a:xfrm rot="2914269" flipH="1">
            <a:off x="7343972" y="814459"/>
            <a:ext cx="2091480" cy="965298"/>
          </a:xfrm>
          <a:custGeom>
            <a:avLst/>
            <a:gdLst>
              <a:gd name="connsiteX0" fmla="*/ 7144 w 371475"/>
              <a:gd name="connsiteY0" fmla="*/ 145256 h 171450"/>
              <a:gd name="connsiteX1" fmla="*/ 90011 w 371475"/>
              <a:gd name="connsiteY1" fmla="*/ 32861 h 171450"/>
              <a:gd name="connsiteX2" fmla="*/ 250984 w 371475"/>
              <a:gd name="connsiteY2" fmla="*/ 7144 h 171450"/>
              <a:gd name="connsiteX3" fmla="*/ 361474 w 371475"/>
              <a:gd name="connsiteY3" fmla="*/ 103346 h 171450"/>
              <a:gd name="connsiteX4" fmla="*/ 367189 w 371475"/>
              <a:gd name="connsiteY4" fmla="*/ 139541 h 171450"/>
              <a:gd name="connsiteX5" fmla="*/ 343376 w 371475"/>
              <a:gd name="connsiteY5" fmla="*/ 143351 h 171450"/>
              <a:gd name="connsiteX6" fmla="*/ 234791 w 371475"/>
              <a:gd name="connsiteY6" fmla="*/ 58579 h 171450"/>
              <a:gd name="connsiteX7" fmla="*/ 117634 w 371475"/>
              <a:gd name="connsiteY7" fmla="*/ 76676 h 171450"/>
              <a:gd name="connsiteX8" fmla="*/ 58579 w 371475"/>
              <a:gd name="connsiteY8" fmla="*/ 167164 h 171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1475" h="171450">
                <a:moveTo>
                  <a:pt x="7144" y="145256"/>
                </a:moveTo>
                <a:lnTo>
                  <a:pt x="90011" y="32861"/>
                </a:lnTo>
                <a:lnTo>
                  <a:pt x="250984" y="7144"/>
                </a:lnTo>
                <a:lnTo>
                  <a:pt x="361474" y="103346"/>
                </a:lnTo>
                <a:lnTo>
                  <a:pt x="367189" y="139541"/>
                </a:lnTo>
                <a:lnTo>
                  <a:pt x="343376" y="143351"/>
                </a:lnTo>
                <a:lnTo>
                  <a:pt x="234791" y="58579"/>
                </a:lnTo>
                <a:lnTo>
                  <a:pt x="117634" y="76676"/>
                </a:lnTo>
                <a:lnTo>
                  <a:pt x="58579" y="167164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37BFAD2-9B23-49E5-9442-6B5F0426A5D3}"/>
              </a:ext>
            </a:extLst>
          </p:cNvPr>
          <p:cNvSpPr/>
          <p:nvPr/>
        </p:nvSpPr>
        <p:spPr>
          <a:xfrm rot="18276566" flipH="1">
            <a:off x="7220052" y="2293408"/>
            <a:ext cx="2037854" cy="1126178"/>
          </a:xfrm>
          <a:custGeom>
            <a:avLst/>
            <a:gdLst>
              <a:gd name="connsiteX0" fmla="*/ 7144 w 361950"/>
              <a:gd name="connsiteY0" fmla="*/ 114776 h 200025"/>
              <a:gd name="connsiteX1" fmla="*/ 120491 w 361950"/>
              <a:gd name="connsiteY1" fmla="*/ 194786 h 200025"/>
              <a:gd name="connsiteX2" fmla="*/ 281464 w 361950"/>
              <a:gd name="connsiteY2" fmla="*/ 169069 h 200025"/>
              <a:gd name="connsiteX3" fmla="*/ 355759 w 361950"/>
              <a:gd name="connsiteY3" fmla="*/ 43339 h 200025"/>
              <a:gd name="connsiteX4" fmla="*/ 350044 w 361950"/>
              <a:gd name="connsiteY4" fmla="*/ 7144 h 200025"/>
              <a:gd name="connsiteX5" fmla="*/ 327184 w 361950"/>
              <a:gd name="connsiteY5" fmla="*/ 10954 h 200025"/>
              <a:gd name="connsiteX6" fmla="*/ 250031 w 361950"/>
              <a:gd name="connsiteY6" fmla="*/ 125254 h 200025"/>
              <a:gd name="connsiteX7" fmla="*/ 132874 w 361950"/>
              <a:gd name="connsiteY7" fmla="*/ 144304 h 200025"/>
              <a:gd name="connsiteX8" fmla="*/ 48101 w 361950"/>
              <a:gd name="connsiteY8" fmla="*/ 77629 h 200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61950" h="200025">
                <a:moveTo>
                  <a:pt x="7144" y="114776"/>
                </a:moveTo>
                <a:lnTo>
                  <a:pt x="120491" y="194786"/>
                </a:lnTo>
                <a:lnTo>
                  <a:pt x="281464" y="169069"/>
                </a:lnTo>
                <a:lnTo>
                  <a:pt x="355759" y="43339"/>
                </a:lnTo>
                <a:lnTo>
                  <a:pt x="350044" y="7144"/>
                </a:lnTo>
                <a:lnTo>
                  <a:pt x="327184" y="10954"/>
                </a:lnTo>
                <a:lnTo>
                  <a:pt x="250031" y="125254"/>
                </a:lnTo>
                <a:lnTo>
                  <a:pt x="132874" y="144304"/>
                </a:lnTo>
                <a:lnTo>
                  <a:pt x="48101" y="77629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F35F2C2-69E3-47FE-9C7F-D0A371094E5D}"/>
              </a:ext>
            </a:extLst>
          </p:cNvPr>
          <p:cNvGrpSpPr/>
          <p:nvPr/>
        </p:nvGrpSpPr>
        <p:grpSpPr>
          <a:xfrm>
            <a:off x="8071338" y="1797556"/>
            <a:ext cx="3062742" cy="4604897"/>
            <a:chOff x="8071338" y="1797556"/>
            <a:chExt cx="3062742" cy="4604897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181F10C5-CBFA-446B-8950-5626666D2980}"/>
                </a:ext>
              </a:extLst>
            </p:cNvPr>
            <p:cNvSpPr/>
            <p:nvPr/>
          </p:nvSpPr>
          <p:spPr>
            <a:xfrm flipH="1">
              <a:off x="8563708" y="2003884"/>
              <a:ext cx="2440002" cy="1449856"/>
            </a:xfrm>
            <a:custGeom>
              <a:avLst/>
              <a:gdLst>
                <a:gd name="connsiteX0" fmla="*/ 558641 w 657225"/>
                <a:gd name="connsiteY0" fmla="*/ 7144 h 390525"/>
                <a:gd name="connsiteX1" fmla="*/ 7144 w 657225"/>
                <a:gd name="connsiteY1" fmla="*/ 382429 h 390525"/>
                <a:gd name="connsiteX2" fmla="*/ 220504 w 657225"/>
                <a:gd name="connsiteY2" fmla="*/ 390049 h 390525"/>
                <a:gd name="connsiteX3" fmla="*/ 651986 w 657225"/>
                <a:gd name="connsiteY3" fmla="*/ 100489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7225" h="390525">
                  <a:moveTo>
                    <a:pt x="558641" y="7144"/>
                  </a:moveTo>
                  <a:lnTo>
                    <a:pt x="7144" y="382429"/>
                  </a:lnTo>
                  <a:lnTo>
                    <a:pt x="220504" y="390049"/>
                  </a:lnTo>
                  <a:lnTo>
                    <a:pt x="651986" y="100489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5159FDA-FFBF-47D6-BA1F-D7F868E15D2E}"/>
                </a:ext>
              </a:extLst>
            </p:cNvPr>
            <p:cNvSpPr/>
            <p:nvPr/>
          </p:nvSpPr>
          <p:spPr>
            <a:xfrm flipH="1">
              <a:off x="8215716" y="3284575"/>
              <a:ext cx="2918364" cy="1377468"/>
            </a:xfrm>
            <a:custGeom>
              <a:avLst/>
              <a:gdLst>
                <a:gd name="connsiteX0" fmla="*/ 1037597 w 1190625"/>
                <a:gd name="connsiteY0" fmla="*/ 429536 h 561975"/>
                <a:gd name="connsiteX1" fmla="*/ 1146182 w 1190625"/>
                <a:gd name="connsiteY1" fmla="*/ 340953 h 561975"/>
                <a:gd name="connsiteX2" fmla="*/ 1179519 w 1190625"/>
                <a:gd name="connsiteY2" fmla="*/ 350478 h 561975"/>
                <a:gd name="connsiteX3" fmla="*/ 1187139 w 1190625"/>
                <a:gd name="connsiteY3" fmla="*/ 328571 h 561975"/>
                <a:gd name="connsiteX4" fmla="*/ 167012 w 1190625"/>
                <a:gd name="connsiteY4" fmla="*/ 13293 h 561975"/>
                <a:gd name="connsiteX5" fmla="*/ 13659 w 1190625"/>
                <a:gd name="connsiteY5" fmla="*/ 90446 h 561975"/>
                <a:gd name="connsiteX6" fmla="*/ 90812 w 1190625"/>
                <a:gd name="connsiteY6" fmla="*/ 244751 h 561975"/>
                <a:gd name="connsiteX7" fmla="*/ 1111892 w 1190625"/>
                <a:gd name="connsiteY7" fmla="*/ 560028 h 561975"/>
                <a:gd name="connsiteX8" fmla="*/ 1119512 w 1190625"/>
                <a:gd name="connsiteY8" fmla="*/ 537168 h 561975"/>
                <a:gd name="connsiteX9" fmla="*/ 1037597 w 1190625"/>
                <a:gd name="connsiteY9" fmla="*/ 429536 h 561975"/>
                <a:gd name="connsiteX10" fmla="*/ 153677 w 1190625"/>
                <a:gd name="connsiteY10" fmla="*/ 163788 h 561975"/>
                <a:gd name="connsiteX11" fmla="*/ 96527 w 1190625"/>
                <a:gd name="connsiteY11" fmla="*/ 93303 h 561975"/>
                <a:gd name="connsiteX12" fmla="*/ 153677 w 1190625"/>
                <a:gd name="connsiteY12" fmla="*/ 163788 h 561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90625" h="561975">
                  <a:moveTo>
                    <a:pt x="1037597" y="429536"/>
                  </a:moveTo>
                  <a:cubicBezTo>
                    <a:pt x="1043312" y="375243"/>
                    <a:pt x="1091889" y="335238"/>
                    <a:pt x="1146182" y="340953"/>
                  </a:cubicBezTo>
                  <a:cubicBezTo>
                    <a:pt x="1158564" y="341906"/>
                    <a:pt x="1169994" y="345716"/>
                    <a:pt x="1179519" y="350478"/>
                  </a:cubicBezTo>
                  <a:lnTo>
                    <a:pt x="1187139" y="328571"/>
                  </a:lnTo>
                  <a:lnTo>
                    <a:pt x="167012" y="13293"/>
                  </a:lnTo>
                  <a:cubicBezTo>
                    <a:pt x="103194" y="-7662"/>
                    <a:pt x="34614" y="26628"/>
                    <a:pt x="13659" y="90446"/>
                  </a:cubicBezTo>
                  <a:cubicBezTo>
                    <a:pt x="-8248" y="155216"/>
                    <a:pt x="26994" y="223796"/>
                    <a:pt x="90812" y="244751"/>
                  </a:cubicBezTo>
                  <a:lnTo>
                    <a:pt x="1111892" y="560028"/>
                  </a:lnTo>
                  <a:lnTo>
                    <a:pt x="1119512" y="537168"/>
                  </a:lnTo>
                  <a:cubicBezTo>
                    <a:pt x="1068077" y="527643"/>
                    <a:pt x="1032834" y="481923"/>
                    <a:pt x="1037597" y="429536"/>
                  </a:cubicBezTo>
                  <a:close/>
                  <a:moveTo>
                    <a:pt x="153677" y="163788"/>
                  </a:moveTo>
                  <a:cubicBezTo>
                    <a:pt x="103194" y="194268"/>
                    <a:pt x="56522" y="136166"/>
                    <a:pt x="96527" y="93303"/>
                  </a:cubicBezTo>
                  <a:cubicBezTo>
                    <a:pt x="147009" y="62823"/>
                    <a:pt x="194634" y="120926"/>
                    <a:pt x="153677" y="163788"/>
                  </a:cubicBez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A1A5A1C-5F9B-46B4-B933-3A5636C6A581}"/>
                </a:ext>
              </a:extLst>
            </p:cNvPr>
            <p:cNvSpPr/>
            <p:nvPr/>
          </p:nvSpPr>
          <p:spPr>
            <a:xfrm flipH="1">
              <a:off x="8363825" y="1797556"/>
              <a:ext cx="726668" cy="726668"/>
            </a:xfrm>
            <a:custGeom>
              <a:avLst/>
              <a:gdLst>
                <a:gd name="connsiteX0" fmla="*/ 102790 w 238125"/>
                <a:gd name="connsiteY0" fmla="*/ 8493 h 238125"/>
                <a:gd name="connsiteX1" fmla="*/ 8493 w 238125"/>
                <a:gd name="connsiteY1" fmla="*/ 138985 h 238125"/>
                <a:gd name="connsiteX2" fmla="*/ 138985 w 238125"/>
                <a:gd name="connsiteY2" fmla="*/ 233283 h 238125"/>
                <a:gd name="connsiteX3" fmla="*/ 233283 w 238125"/>
                <a:gd name="connsiteY3" fmla="*/ 102790 h 238125"/>
                <a:gd name="connsiteX4" fmla="*/ 102790 w 238125"/>
                <a:gd name="connsiteY4" fmla="*/ 8493 h 238125"/>
                <a:gd name="connsiteX5" fmla="*/ 128508 w 238125"/>
                <a:gd name="connsiteY5" fmla="*/ 164703 h 238125"/>
                <a:gd name="connsiteX6" fmla="*/ 78025 w 238125"/>
                <a:gd name="connsiteY6" fmla="*/ 128508 h 238125"/>
                <a:gd name="connsiteX7" fmla="*/ 114220 w 238125"/>
                <a:gd name="connsiteY7" fmla="*/ 78025 h 238125"/>
                <a:gd name="connsiteX8" fmla="*/ 164703 w 238125"/>
                <a:gd name="connsiteY8" fmla="*/ 114220 h 238125"/>
                <a:gd name="connsiteX9" fmla="*/ 128508 w 238125"/>
                <a:gd name="connsiteY9" fmla="*/ 164703 h 23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8125" h="238125">
                  <a:moveTo>
                    <a:pt x="102790" y="8493"/>
                  </a:moveTo>
                  <a:cubicBezTo>
                    <a:pt x="40878" y="18018"/>
                    <a:pt x="-1032" y="77073"/>
                    <a:pt x="8493" y="138985"/>
                  </a:cubicBezTo>
                  <a:cubicBezTo>
                    <a:pt x="18018" y="200898"/>
                    <a:pt x="77073" y="242808"/>
                    <a:pt x="138985" y="233283"/>
                  </a:cubicBezTo>
                  <a:cubicBezTo>
                    <a:pt x="200898" y="223758"/>
                    <a:pt x="242808" y="164703"/>
                    <a:pt x="233283" y="102790"/>
                  </a:cubicBezTo>
                  <a:cubicBezTo>
                    <a:pt x="222805" y="40878"/>
                    <a:pt x="164703" y="-1032"/>
                    <a:pt x="102790" y="8493"/>
                  </a:cubicBezTo>
                  <a:close/>
                  <a:moveTo>
                    <a:pt x="128508" y="164703"/>
                  </a:moveTo>
                  <a:cubicBezTo>
                    <a:pt x="104695" y="168513"/>
                    <a:pt x="81835" y="152320"/>
                    <a:pt x="78025" y="128508"/>
                  </a:cubicBezTo>
                  <a:cubicBezTo>
                    <a:pt x="74215" y="104695"/>
                    <a:pt x="90408" y="81835"/>
                    <a:pt x="114220" y="78025"/>
                  </a:cubicBezTo>
                  <a:cubicBezTo>
                    <a:pt x="138033" y="74215"/>
                    <a:pt x="160893" y="90408"/>
                    <a:pt x="164703" y="114220"/>
                  </a:cubicBezTo>
                  <a:cubicBezTo>
                    <a:pt x="169465" y="138033"/>
                    <a:pt x="152320" y="160893"/>
                    <a:pt x="128508" y="164703"/>
                  </a:cubicBez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840FF674-C67C-4EFC-8E86-0877F7FE5B7B}"/>
                </a:ext>
              </a:extLst>
            </p:cNvPr>
            <p:cNvSpPr/>
            <p:nvPr/>
          </p:nvSpPr>
          <p:spPr>
            <a:xfrm flipH="1">
              <a:off x="8071338" y="4014940"/>
              <a:ext cx="1494202" cy="1634284"/>
            </a:xfrm>
            <a:custGeom>
              <a:avLst/>
              <a:gdLst>
                <a:gd name="connsiteX0" fmla="*/ 564356 w 609600"/>
                <a:gd name="connsiteY0" fmla="*/ 35362 h 666750"/>
                <a:gd name="connsiteX1" fmla="*/ 392906 w 609600"/>
                <a:gd name="connsiteY1" fmla="*/ 50602 h 666750"/>
                <a:gd name="connsiteX2" fmla="*/ 7144 w 609600"/>
                <a:gd name="connsiteY2" fmla="*/ 512564 h 666750"/>
                <a:gd name="connsiteX3" fmla="*/ 193834 w 609600"/>
                <a:gd name="connsiteY3" fmla="*/ 668774 h 666750"/>
                <a:gd name="connsiteX4" fmla="*/ 579596 w 609600"/>
                <a:gd name="connsiteY4" fmla="*/ 206812 h 666750"/>
                <a:gd name="connsiteX5" fmla="*/ 564356 w 609600"/>
                <a:gd name="connsiteY5" fmla="*/ 35362 h 666750"/>
                <a:gd name="connsiteX6" fmla="*/ 497681 w 609600"/>
                <a:gd name="connsiteY6" fmla="*/ 168712 h 666750"/>
                <a:gd name="connsiteX7" fmla="*/ 450056 w 609600"/>
                <a:gd name="connsiteY7" fmla="*/ 128707 h 666750"/>
                <a:gd name="connsiteX8" fmla="*/ 490061 w 609600"/>
                <a:gd name="connsiteY8" fmla="*/ 81082 h 666750"/>
                <a:gd name="connsiteX9" fmla="*/ 537686 w 609600"/>
                <a:gd name="connsiteY9" fmla="*/ 121087 h 666750"/>
                <a:gd name="connsiteX10" fmla="*/ 497681 w 609600"/>
                <a:gd name="connsiteY10" fmla="*/ 168712 h 666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09600" h="666750">
                  <a:moveTo>
                    <a:pt x="564356" y="35362"/>
                  </a:moveTo>
                  <a:cubicBezTo>
                    <a:pt x="512921" y="-7501"/>
                    <a:pt x="436721" y="-833"/>
                    <a:pt x="392906" y="50602"/>
                  </a:cubicBezTo>
                  <a:lnTo>
                    <a:pt x="7144" y="512564"/>
                  </a:lnTo>
                  <a:lnTo>
                    <a:pt x="193834" y="668774"/>
                  </a:lnTo>
                  <a:lnTo>
                    <a:pt x="579596" y="206812"/>
                  </a:lnTo>
                  <a:cubicBezTo>
                    <a:pt x="623411" y="155377"/>
                    <a:pt x="615791" y="78224"/>
                    <a:pt x="564356" y="35362"/>
                  </a:cubicBezTo>
                  <a:close/>
                  <a:moveTo>
                    <a:pt x="497681" y="168712"/>
                  </a:moveTo>
                  <a:cubicBezTo>
                    <a:pt x="473869" y="170617"/>
                    <a:pt x="451961" y="153472"/>
                    <a:pt x="450056" y="128707"/>
                  </a:cubicBezTo>
                  <a:cubicBezTo>
                    <a:pt x="448151" y="104894"/>
                    <a:pt x="465296" y="82987"/>
                    <a:pt x="490061" y="81082"/>
                  </a:cubicBezTo>
                  <a:cubicBezTo>
                    <a:pt x="513874" y="79177"/>
                    <a:pt x="535781" y="96322"/>
                    <a:pt x="537686" y="121087"/>
                  </a:cubicBezTo>
                  <a:cubicBezTo>
                    <a:pt x="539591" y="145852"/>
                    <a:pt x="522446" y="166807"/>
                    <a:pt x="497681" y="168712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E475370-FD97-463A-AC6B-5293E5F0C1F6}"/>
                </a:ext>
              </a:extLst>
            </p:cNvPr>
            <p:cNvSpPr/>
            <p:nvPr/>
          </p:nvSpPr>
          <p:spPr>
            <a:xfrm flipH="1">
              <a:off x="8960854" y="5081018"/>
              <a:ext cx="1447508" cy="1167346"/>
            </a:xfrm>
            <a:custGeom>
              <a:avLst/>
              <a:gdLst>
                <a:gd name="connsiteX0" fmla="*/ 558641 w 590550"/>
                <a:gd name="connsiteY0" fmla="*/ 470059 h 476250"/>
                <a:gd name="connsiteX1" fmla="*/ 37624 w 590550"/>
                <a:gd name="connsiteY1" fmla="*/ 470059 h 476250"/>
                <a:gd name="connsiteX2" fmla="*/ 7144 w 590550"/>
                <a:gd name="connsiteY2" fmla="*/ 439579 h 476250"/>
                <a:gd name="connsiteX3" fmla="*/ 7144 w 590550"/>
                <a:gd name="connsiteY3" fmla="*/ 98584 h 476250"/>
                <a:gd name="connsiteX4" fmla="*/ 98584 w 590550"/>
                <a:gd name="connsiteY4" fmla="*/ 7144 h 476250"/>
                <a:gd name="connsiteX5" fmla="*/ 498634 w 590550"/>
                <a:gd name="connsiteY5" fmla="*/ 7144 h 476250"/>
                <a:gd name="connsiteX6" fmla="*/ 590074 w 590550"/>
                <a:gd name="connsiteY6" fmla="*/ 98584 h 476250"/>
                <a:gd name="connsiteX7" fmla="*/ 590074 w 590550"/>
                <a:gd name="connsiteY7" fmla="*/ 440531 h 476250"/>
                <a:gd name="connsiteX8" fmla="*/ 558641 w 590550"/>
                <a:gd name="connsiteY8" fmla="*/ 470059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0550" h="476250">
                  <a:moveTo>
                    <a:pt x="558641" y="470059"/>
                  </a:moveTo>
                  <a:lnTo>
                    <a:pt x="37624" y="470059"/>
                  </a:lnTo>
                  <a:cubicBezTo>
                    <a:pt x="20479" y="470059"/>
                    <a:pt x="7144" y="456724"/>
                    <a:pt x="7144" y="439579"/>
                  </a:cubicBezTo>
                  <a:lnTo>
                    <a:pt x="7144" y="98584"/>
                  </a:lnTo>
                  <a:cubicBezTo>
                    <a:pt x="7144" y="48101"/>
                    <a:pt x="48101" y="7144"/>
                    <a:pt x="98584" y="7144"/>
                  </a:cubicBezTo>
                  <a:lnTo>
                    <a:pt x="498634" y="7144"/>
                  </a:lnTo>
                  <a:cubicBezTo>
                    <a:pt x="549116" y="7144"/>
                    <a:pt x="590074" y="48101"/>
                    <a:pt x="590074" y="98584"/>
                  </a:cubicBezTo>
                  <a:lnTo>
                    <a:pt x="590074" y="440531"/>
                  </a:lnTo>
                  <a:cubicBezTo>
                    <a:pt x="589121" y="456724"/>
                    <a:pt x="574834" y="470059"/>
                    <a:pt x="558641" y="470059"/>
                  </a:cubicBez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1BA21EDB-0712-4DF1-9C27-E5547F34ED91}"/>
                </a:ext>
              </a:extLst>
            </p:cNvPr>
            <p:cNvSpPr/>
            <p:nvPr/>
          </p:nvSpPr>
          <p:spPr>
            <a:xfrm flipH="1">
              <a:off x="8762407" y="6075596"/>
              <a:ext cx="1821059" cy="326857"/>
            </a:xfrm>
            <a:custGeom>
              <a:avLst/>
              <a:gdLst>
                <a:gd name="connsiteX0" fmla="*/ 711994 w 742950"/>
                <a:gd name="connsiteY0" fmla="*/ 129064 h 133350"/>
                <a:gd name="connsiteX1" fmla="*/ 37624 w 742950"/>
                <a:gd name="connsiteY1" fmla="*/ 129064 h 133350"/>
                <a:gd name="connsiteX2" fmla="*/ 7144 w 742950"/>
                <a:gd name="connsiteY2" fmla="*/ 98584 h 133350"/>
                <a:gd name="connsiteX3" fmla="*/ 7144 w 742950"/>
                <a:gd name="connsiteY3" fmla="*/ 98584 h 133350"/>
                <a:gd name="connsiteX4" fmla="*/ 98584 w 742950"/>
                <a:gd name="connsiteY4" fmla="*/ 7144 h 133350"/>
                <a:gd name="connsiteX5" fmla="*/ 651986 w 742950"/>
                <a:gd name="connsiteY5" fmla="*/ 7144 h 133350"/>
                <a:gd name="connsiteX6" fmla="*/ 743426 w 742950"/>
                <a:gd name="connsiteY6" fmla="*/ 98584 h 133350"/>
                <a:gd name="connsiteX7" fmla="*/ 743426 w 742950"/>
                <a:gd name="connsiteY7" fmla="*/ 98584 h 133350"/>
                <a:gd name="connsiteX8" fmla="*/ 711994 w 742950"/>
                <a:gd name="connsiteY8" fmla="*/ 129064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2950" h="133350">
                  <a:moveTo>
                    <a:pt x="711994" y="129064"/>
                  </a:moveTo>
                  <a:lnTo>
                    <a:pt x="37624" y="129064"/>
                  </a:lnTo>
                  <a:cubicBezTo>
                    <a:pt x="20479" y="129064"/>
                    <a:pt x="7144" y="115729"/>
                    <a:pt x="7144" y="98584"/>
                  </a:cubicBezTo>
                  <a:lnTo>
                    <a:pt x="7144" y="98584"/>
                  </a:lnTo>
                  <a:cubicBezTo>
                    <a:pt x="7144" y="48101"/>
                    <a:pt x="48101" y="7144"/>
                    <a:pt x="98584" y="7144"/>
                  </a:cubicBezTo>
                  <a:lnTo>
                    <a:pt x="651986" y="7144"/>
                  </a:lnTo>
                  <a:cubicBezTo>
                    <a:pt x="702469" y="7144"/>
                    <a:pt x="743426" y="48101"/>
                    <a:pt x="743426" y="98584"/>
                  </a:cubicBezTo>
                  <a:lnTo>
                    <a:pt x="743426" y="98584"/>
                  </a:lnTo>
                  <a:cubicBezTo>
                    <a:pt x="742474" y="115729"/>
                    <a:pt x="729139" y="129064"/>
                    <a:pt x="711994" y="129064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223665E-B66C-4CD8-B38F-B4AD57E4F764}"/>
                </a:ext>
              </a:extLst>
            </p:cNvPr>
            <p:cNvSpPr/>
            <p:nvPr/>
          </p:nvSpPr>
          <p:spPr>
            <a:xfrm flipH="1">
              <a:off x="9084594" y="5209427"/>
              <a:ext cx="233469" cy="233469"/>
            </a:xfrm>
            <a:custGeom>
              <a:avLst/>
              <a:gdLst>
                <a:gd name="connsiteX0" fmla="*/ 94774 w 95250"/>
                <a:gd name="connsiteY0" fmla="*/ 50959 h 95250"/>
                <a:gd name="connsiteX1" fmla="*/ 50959 w 95250"/>
                <a:gd name="connsiteY1" fmla="*/ 94774 h 95250"/>
                <a:gd name="connsiteX2" fmla="*/ 7144 w 95250"/>
                <a:gd name="connsiteY2" fmla="*/ 50959 h 95250"/>
                <a:gd name="connsiteX3" fmla="*/ 50959 w 95250"/>
                <a:gd name="connsiteY3" fmla="*/ 7144 h 95250"/>
                <a:gd name="connsiteX4" fmla="*/ 94774 w 95250"/>
                <a:gd name="connsiteY4" fmla="*/ 50959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4774" y="50959"/>
                  </a:moveTo>
                  <a:cubicBezTo>
                    <a:pt x="94774" y="74771"/>
                    <a:pt x="74771" y="94774"/>
                    <a:pt x="50959" y="94774"/>
                  </a:cubicBezTo>
                  <a:cubicBezTo>
                    <a:pt x="27146" y="94774"/>
                    <a:pt x="7144" y="74771"/>
                    <a:pt x="7144" y="50959"/>
                  </a:cubicBezTo>
                  <a:cubicBezTo>
                    <a:pt x="7144" y="27146"/>
                    <a:pt x="27146" y="7144"/>
                    <a:pt x="50959" y="7144"/>
                  </a:cubicBezTo>
                  <a:cubicBezTo>
                    <a:pt x="74771" y="7144"/>
                    <a:pt x="94774" y="27146"/>
                    <a:pt x="94774" y="50959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4B08F4A-D263-460C-AA58-C4338F88900C}"/>
              </a:ext>
            </a:extLst>
          </p:cNvPr>
          <p:cNvGrpSpPr/>
          <p:nvPr/>
        </p:nvGrpSpPr>
        <p:grpSpPr>
          <a:xfrm>
            <a:off x="5510027" y="605297"/>
            <a:ext cx="2769296" cy="2769297"/>
            <a:chOff x="984620" y="2262130"/>
            <a:chExt cx="3448947" cy="3448948"/>
          </a:xfrm>
        </p:grpSpPr>
        <p:sp>
          <p:nvSpPr>
            <p:cNvPr id="17" name="Oval 8">
              <a:extLst>
                <a:ext uri="{FF2B5EF4-FFF2-40B4-BE49-F238E27FC236}">
                  <a16:creationId xmlns:a16="http://schemas.microsoft.com/office/drawing/2014/main" id="{E4EDC33B-4E8B-45D5-AC90-BC9385F40F9F}"/>
                </a:ext>
              </a:extLst>
            </p:cNvPr>
            <p:cNvSpPr/>
            <p:nvPr/>
          </p:nvSpPr>
          <p:spPr>
            <a:xfrm>
              <a:off x="984620" y="2262130"/>
              <a:ext cx="3448947" cy="3448948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18" name="Oval 9">
              <a:extLst>
                <a:ext uri="{FF2B5EF4-FFF2-40B4-BE49-F238E27FC236}">
                  <a16:creationId xmlns:a16="http://schemas.microsoft.com/office/drawing/2014/main" id="{3C551EB6-CC57-49E6-951F-8CA0AE1CDB15}"/>
                </a:ext>
              </a:extLst>
            </p:cNvPr>
            <p:cNvSpPr/>
            <p:nvPr/>
          </p:nvSpPr>
          <p:spPr>
            <a:xfrm>
              <a:off x="984620" y="2262130"/>
              <a:ext cx="3448947" cy="3448948"/>
            </a:xfrm>
            <a:prstGeom prst="ellipse">
              <a:avLst/>
            </a:prstGeom>
            <a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100000"/>
                        </a14:imgEffect>
                      </a14:imgLayer>
                    </a14:imgProps>
                  </a:ext>
                </a:extLst>
              </a:blip>
              <a:srcRect/>
              <a:stretch>
                <a:fillRect l="-23305" r="-42566" b="5592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9A743923-2C7B-4BE6-9C35-008F89048BA7}"/>
              </a:ext>
            </a:extLst>
          </p:cNvPr>
          <p:cNvSpPr txBox="1"/>
          <p:nvPr/>
        </p:nvSpPr>
        <p:spPr>
          <a:xfrm>
            <a:off x="6169286" y="1451336"/>
            <a:ext cx="2021136" cy="10772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3200" dirty="0">
                <a:solidFill>
                  <a:schemeClr val="accent4"/>
                </a:solidFill>
              </a:rPr>
              <a:t>Machine Learning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35EED64-9A99-4496-A447-E034B60D3719}"/>
              </a:ext>
            </a:extLst>
          </p:cNvPr>
          <p:cNvGrpSpPr/>
          <p:nvPr/>
        </p:nvGrpSpPr>
        <p:grpSpPr>
          <a:xfrm>
            <a:off x="6014233" y="1611624"/>
            <a:ext cx="86235" cy="756643"/>
            <a:chOff x="705340" y="3177056"/>
            <a:chExt cx="86235" cy="756643"/>
          </a:xfrm>
          <a:solidFill>
            <a:schemeClr val="accent4"/>
          </a:solidFill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7739088-19DF-4033-A5AA-A34C807608EE}"/>
                </a:ext>
              </a:extLst>
            </p:cNvPr>
            <p:cNvSpPr/>
            <p:nvPr/>
          </p:nvSpPr>
          <p:spPr>
            <a:xfrm>
              <a:off x="755575" y="3177699"/>
              <a:ext cx="36000" cy="75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rgbClr val="22AAE4"/>
                </a:solidFill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A81AC5B-19C8-4746-85A4-12E2ECF68565}"/>
                </a:ext>
              </a:extLst>
            </p:cNvPr>
            <p:cNvSpPr/>
            <p:nvPr/>
          </p:nvSpPr>
          <p:spPr>
            <a:xfrm>
              <a:off x="705340" y="3177056"/>
              <a:ext cx="36000" cy="75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rgbClr val="22AAE4"/>
                </a:solidFill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51B2C291-F240-4FB2-B677-B42BA4BB1FBF}"/>
              </a:ext>
            </a:extLst>
          </p:cNvPr>
          <p:cNvSpPr txBox="1"/>
          <p:nvPr/>
        </p:nvSpPr>
        <p:spPr>
          <a:xfrm>
            <a:off x="749419" y="1216978"/>
            <a:ext cx="481092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Century Gothic" panose="020B0502020202020204" pitchFamily="34" charset="0"/>
                <a:cs typeface="Arial" pitchFamily="34" charset="0"/>
              </a:rPr>
              <a:t>Sub </a:t>
            </a:r>
            <a:r>
              <a:rPr lang="en-US" altLang="ko-KR" sz="1600" dirty="0" err="1">
                <a:solidFill>
                  <a:schemeClr val="bg1"/>
                </a:solidFill>
                <a:latin typeface="Century Gothic" panose="020B0502020202020204" pitchFamily="34" charset="0"/>
                <a:cs typeface="Arial" pitchFamily="34" charset="0"/>
              </a:rPr>
              <a:t>bidang</a:t>
            </a:r>
            <a:r>
              <a:rPr lang="en-US" altLang="ko-KR" sz="1600" dirty="0">
                <a:solidFill>
                  <a:schemeClr val="bg1"/>
                </a:solidFill>
                <a:latin typeface="Century Gothic" panose="020B0502020202020204" pitchFamily="34" charset="0"/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latin typeface="Century Gothic" panose="020B0502020202020204" pitchFamily="34" charset="0"/>
                <a:cs typeface="Arial" pitchFamily="34" charset="0"/>
              </a:rPr>
              <a:t>ilmu</a:t>
            </a:r>
            <a:r>
              <a:rPr lang="en-US" altLang="ko-KR" sz="1600" dirty="0">
                <a:solidFill>
                  <a:schemeClr val="bg1"/>
                </a:solidFill>
                <a:latin typeface="Century Gothic" panose="020B0502020202020204" pitchFamily="34" charset="0"/>
                <a:cs typeface="Arial" pitchFamily="34" charset="0"/>
              </a:rPr>
              <a:t> computer yang “</a:t>
            </a:r>
            <a:r>
              <a:rPr lang="en-US" altLang="ko-KR" sz="1600" b="1" dirty="0" err="1">
                <a:solidFill>
                  <a:schemeClr val="bg1"/>
                </a:solidFill>
                <a:latin typeface="Century Gothic" panose="020B0502020202020204" pitchFamily="34" charset="0"/>
                <a:cs typeface="Arial" pitchFamily="34" charset="0"/>
              </a:rPr>
              <a:t>memberi</a:t>
            </a:r>
            <a:r>
              <a:rPr lang="en-US" altLang="ko-KR" sz="1600" b="1" dirty="0">
                <a:solidFill>
                  <a:schemeClr val="bg1"/>
                </a:solidFill>
                <a:latin typeface="Century Gothic" panose="020B0502020202020204" pitchFamily="34" charset="0"/>
                <a:cs typeface="Arial" pitchFamily="34" charset="0"/>
              </a:rPr>
              <a:t> </a:t>
            </a:r>
            <a:r>
              <a:rPr lang="en-US" altLang="ko-KR" sz="1600" b="1" dirty="0" err="1">
                <a:solidFill>
                  <a:schemeClr val="bg1"/>
                </a:solidFill>
                <a:latin typeface="Century Gothic" panose="020B0502020202020204" pitchFamily="34" charset="0"/>
                <a:cs typeface="Arial" pitchFamily="34" charset="0"/>
              </a:rPr>
              <a:t>komputer</a:t>
            </a:r>
            <a:r>
              <a:rPr lang="en-US" altLang="ko-KR" sz="1600" b="1" dirty="0">
                <a:solidFill>
                  <a:schemeClr val="bg1"/>
                </a:solidFill>
                <a:latin typeface="Century Gothic" panose="020B0502020202020204" pitchFamily="34" charset="0"/>
                <a:cs typeface="Arial" pitchFamily="34" charset="0"/>
              </a:rPr>
              <a:t> </a:t>
            </a:r>
            <a:r>
              <a:rPr lang="en-US" altLang="ko-KR" sz="1600" b="1" dirty="0" err="1">
                <a:solidFill>
                  <a:schemeClr val="bg1"/>
                </a:solidFill>
                <a:latin typeface="Century Gothic" panose="020B0502020202020204" pitchFamily="34" charset="0"/>
                <a:cs typeface="Arial" pitchFamily="34" charset="0"/>
              </a:rPr>
              <a:t>kemampuan</a:t>
            </a:r>
            <a:r>
              <a:rPr lang="en-US" altLang="ko-KR" sz="1600" b="1" dirty="0">
                <a:solidFill>
                  <a:schemeClr val="bg1"/>
                </a:solidFill>
                <a:latin typeface="Century Gothic" panose="020B0502020202020204" pitchFamily="34" charset="0"/>
                <a:cs typeface="Arial" pitchFamily="34" charset="0"/>
              </a:rPr>
              <a:t> </a:t>
            </a:r>
            <a:r>
              <a:rPr lang="en-US" altLang="ko-KR" sz="1600" b="1" dirty="0" err="1">
                <a:solidFill>
                  <a:schemeClr val="bg1"/>
                </a:solidFill>
                <a:latin typeface="Century Gothic" panose="020B0502020202020204" pitchFamily="34" charset="0"/>
                <a:cs typeface="Arial" pitchFamily="34" charset="0"/>
              </a:rPr>
              <a:t>untuk</a:t>
            </a:r>
            <a:r>
              <a:rPr lang="en-US" altLang="ko-KR" sz="1600" b="1" dirty="0">
                <a:solidFill>
                  <a:schemeClr val="bg1"/>
                </a:solidFill>
                <a:latin typeface="Century Gothic" panose="020B0502020202020204" pitchFamily="34" charset="0"/>
                <a:cs typeface="Arial" pitchFamily="34" charset="0"/>
              </a:rPr>
              <a:t> </a:t>
            </a:r>
            <a:r>
              <a:rPr lang="en-US" altLang="ko-KR" sz="1600" b="1" dirty="0" err="1">
                <a:solidFill>
                  <a:schemeClr val="bg1"/>
                </a:solidFill>
                <a:latin typeface="Century Gothic" panose="020B0502020202020204" pitchFamily="34" charset="0"/>
                <a:cs typeface="Arial" pitchFamily="34" charset="0"/>
              </a:rPr>
              <a:t>belajar</a:t>
            </a:r>
            <a:r>
              <a:rPr lang="en-US" altLang="ko-KR" sz="1600" b="1" dirty="0">
                <a:solidFill>
                  <a:schemeClr val="bg1"/>
                </a:solidFill>
                <a:latin typeface="Century Gothic" panose="020B0502020202020204" pitchFamily="34" charset="0"/>
                <a:cs typeface="Arial" pitchFamily="34" charset="0"/>
              </a:rPr>
              <a:t> </a:t>
            </a:r>
            <a:r>
              <a:rPr lang="en-US" altLang="ko-KR" sz="1600" b="1" dirty="0" err="1">
                <a:solidFill>
                  <a:schemeClr val="bg1"/>
                </a:solidFill>
                <a:latin typeface="Century Gothic" panose="020B0502020202020204" pitchFamily="34" charset="0"/>
                <a:cs typeface="Arial" pitchFamily="34" charset="0"/>
              </a:rPr>
              <a:t>tanpa</a:t>
            </a:r>
            <a:r>
              <a:rPr lang="en-US" altLang="ko-KR" sz="1600" b="1" dirty="0">
                <a:solidFill>
                  <a:schemeClr val="bg1"/>
                </a:solidFill>
                <a:latin typeface="Century Gothic" panose="020B0502020202020204" pitchFamily="34" charset="0"/>
                <a:cs typeface="Arial" pitchFamily="34" charset="0"/>
              </a:rPr>
              <a:t> </a:t>
            </a:r>
            <a:r>
              <a:rPr lang="en-US" altLang="ko-KR" sz="1600" b="1" dirty="0" err="1">
                <a:solidFill>
                  <a:schemeClr val="bg1"/>
                </a:solidFill>
                <a:latin typeface="Century Gothic" panose="020B0502020202020204" pitchFamily="34" charset="0"/>
                <a:cs typeface="Arial" pitchFamily="34" charset="0"/>
              </a:rPr>
              <a:t>diprogram</a:t>
            </a:r>
            <a:r>
              <a:rPr lang="en-US" altLang="ko-KR" sz="1600" b="1" dirty="0">
                <a:solidFill>
                  <a:schemeClr val="bg1"/>
                </a:solidFill>
                <a:latin typeface="Century Gothic" panose="020B0502020202020204" pitchFamily="34" charset="0"/>
                <a:cs typeface="Arial" pitchFamily="34" charset="0"/>
              </a:rPr>
              <a:t> </a:t>
            </a:r>
            <a:r>
              <a:rPr lang="en-US" altLang="ko-KR" sz="1600" b="1" dirty="0" err="1">
                <a:solidFill>
                  <a:schemeClr val="bg1"/>
                </a:solidFill>
                <a:latin typeface="Century Gothic" panose="020B0502020202020204" pitchFamily="34" charset="0"/>
                <a:cs typeface="Arial" pitchFamily="34" charset="0"/>
              </a:rPr>
              <a:t>secara</a:t>
            </a:r>
            <a:r>
              <a:rPr lang="en-US" altLang="ko-KR" sz="1600" b="1" dirty="0">
                <a:solidFill>
                  <a:schemeClr val="bg1"/>
                </a:solidFill>
                <a:latin typeface="Century Gothic" panose="020B0502020202020204" pitchFamily="34" charset="0"/>
                <a:cs typeface="Arial" pitchFamily="34" charset="0"/>
              </a:rPr>
              <a:t> </a:t>
            </a:r>
            <a:r>
              <a:rPr lang="en-US" altLang="ko-KR" sz="1600" b="1" dirty="0" err="1">
                <a:solidFill>
                  <a:schemeClr val="bg1"/>
                </a:solidFill>
                <a:latin typeface="Century Gothic" panose="020B0502020202020204" pitchFamily="34" charset="0"/>
                <a:cs typeface="Arial" pitchFamily="34" charset="0"/>
              </a:rPr>
              <a:t>eksplisit</a:t>
            </a:r>
            <a:r>
              <a:rPr lang="en-US" altLang="ko-KR" sz="1600" dirty="0">
                <a:solidFill>
                  <a:schemeClr val="bg1"/>
                </a:solidFill>
                <a:latin typeface="Century Gothic" panose="020B0502020202020204" pitchFamily="34" charset="0"/>
                <a:cs typeface="Arial" pitchFamily="34" charset="0"/>
              </a:rPr>
              <a:t>” (Arthur Samuel, 1959)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565D4D1-FB7D-2549-9578-3CA8F00685A5}"/>
              </a:ext>
            </a:extLst>
          </p:cNvPr>
          <p:cNvSpPr txBox="1"/>
          <p:nvPr/>
        </p:nvSpPr>
        <p:spPr>
          <a:xfrm>
            <a:off x="646825" y="405242"/>
            <a:ext cx="44130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err="1">
                <a:solidFill>
                  <a:schemeClr val="bg1"/>
                </a:solidFill>
                <a:latin typeface="Century Gothic" panose="020B0502020202020204" pitchFamily="34" charset="0"/>
                <a:cs typeface="Arial" pitchFamily="34" charset="0"/>
              </a:rPr>
              <a:t>Pengenalan</a:t>
            </a:r>
            <a:r>
              <a:rPr lang="en-US" altLang="ko-KR" sz="2000" b="1" dirty="0">
                <a:solidFill>
                  <a:schemeClr val="bg1"/>
                </a:solidFill>
                <a:latin typeface="Century Gothic" panose="020B0502020202020204" pitchFamily="34" charset="0"/>
                <a:cs typeface="Arial" pitchFamily="34" charset="0"/>
              </a:rPr>
              <a:t> Machine Learning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1C96BD5-724F-2949-95D1-D33E4FEAC933}"/>
              </a:ext>
            </a:extLst>
          </p:cNvPr>
          <p:cNvSpPr txBox="1"/>
          <p:nvPr/>
        </p:nvSpPr>
        <p:spPr>
          <a:xfrm>
            <a:off x="749419" y="2524224"/>
            <a:ext cx="48109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600" dirty="0">
                <a:solidFill>
                  <a:schemeClr val="bg1"/>
                </a:solidFill>
                <a:latin typeface="Century Gothic" panose="020B0502020202020204" pitchFamily="34" charset="0"/>
                <a:cs typeface="Arial" pitchFamily="34" charset="0"/>
              </a:rPr>
              <a:t>Data</a:t>
            </a:r>
          </a:p>
          <a:p>
            <a:pPr marL="285750" indent="-285750">
              <a:buFontTx/>
              <a:buChar char="-"/>
            </a:pPr>
            <a:r>
              <a:rPr lang="en-US" altLang="ko-KR" sz="1600" dirty="0" err="1">
                <a:solidFill>
                  <a:schemeClr val="bg1"/>
                </a:solidFill>
                <a:latin typeface="Century Gothic" panose="020B0502020202020204" pitchFamily="34" charset="0"/>
                <a:cs typeface="Arial" pitchFamily="34" charset="0"/>
              </a:rPr>
              <a:t>Pengalaman</a:t>
            </a:r>
            <a:endParaRPr lang="en-US" altLang="ko-KR" sz="1600" dirty="0">
              <a:solidFill>
                <a:schemeClr val="bg1"/>
              </a:solidFill>
              <a:latin typeface="Century Gothic" panose="020B0502020202020204" pitchFamily="34" charset="0"/>
              <a:cs typeface="Arial" pitchFamily="34" charset="0"/>
            </a:endParaRPr>
          </a:p>
          <a:p>
            <a:pPr marL="285750" indent="-285750">
              <a:buFontTx/>
              <a:buChar char="-"/>
            </a:pPr>
            <a:endParaRPr lang="en-US" altLang="ko-KR" sz="1600" dirty="0">
              <a:solidFill>
                <a:schemeClr val="bg1"/>
              </a:solidFill>
              <a:latin typeface="Century Gothic" panose="020B0502020202020204" pitchFamily="34" charset="0"/>
              <a:cs typeface="Arial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954E076-13C5-634D-A0C7-2B15B74BA2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419" y="3856466"/>
            <a:ext cx="4322852" cy="975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6438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842B362-5267-4E8E-9DC9-5E7BCDBA4944}"/>
              </a:ext>
            </a:extLst>
          </p:cNvPr>
          <p:cNvSpPr/>
          <p:nvPr/>
        </p:nvSpPr>
        <p:spPr>
          <a:xfrm rot="2914269" flipH="1">
            <a:off x="7343972" y="814459"/>
            <a:ext cx="2091480" cy="965298"/>
          </a:xfrm>
          <a:custGeom>
            <a:avLst/>
            <a:gdLst>
              <a:gd name="connsiteX0" fmla="*/ 7144 w 371475"/>
              <a:gd name="connsiteY0" fmla="*/ 145256 h 171450"/>
              <a:gd name="connsiteX1" fmla="*/ 90011 w 371475"/>
              <a:gd name="connsiteY1" fmla="*/ 32861 h 171450"/>
              <a:gd name="connsiteX2" fmla="*/ 250984 w 371475"/>
              <a:gd name="connsiteY2" fmla="*/ 7144 h 171450"/>
              <a:gd name="connsiteX3" fmla="*/ 361474 w 371475"/>
              <a:gd name="connsiteY3" fmla="*/ 103346 h 171450"/>
              <a:gd name="connsiteX4" fmla="*/ 367189 w 371475"/>
              <a:gd name="connsiteY4" fmla="*/ 139541 h 171450"/>
              <a:gd name="connsiteX5" fmla="*/ 343376 w 371475"/>
              <a:gd name="connsiteY5" fmla="*/ 143351 h 171450"/>
              <a:gd name="connsiteX6" fmla="*/ 234791 w 371475"/>
              <a:gd name="connsiteY6" fmla="*/ 58579 h 171450"/>
              <a:gd name="connsiteX7" fmla="*/ 117634 w 371475"/>
              <a:gd name="connsiteY7" fmla="*/ 76676 h 171450"/>
              <a:gd name="connsiteX8" fmla="*/ 58579 w 371475"/>
              <a:gd name="connsiteY8" fmla="*/ 167164 h 171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1475" h="171450">
                <a:moveTo>
                  <a:pt x="7144" y="145256"/>
                </a:moveTo>
                <a:lnTo>
                  <a:pt x="90011" y="32861"/>
                </a:lnTo>
                <a:lnTo>
                  <a:pt x="250984" y="7144"/>
                </a:lnTo>
                <a:lnTo>
                  <a:pt x="361474" y="103346"/>
                </a:lnTo>
                <a:lnTo>
                  <a:pt x="367189" y="139541"/>
                </a:lnTo>
                <a:lnTo>
                  <a:pt x="343376" y="143351"/>
                </a:lnTo>
                <a:lnTo>
                  <a:pt x="234791" y="58579"/>
                </a:lnTo>
                <a:lnTo>
                  <a:pt x="117634" y="76676"/>
                </a:lnTo>
                <a:lnTo>
                  <a:pt x="58579" y="167164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37BFAD2-9B23-49E5-9442-6B5F0426A5D3}"/>
              </a:ext>
            </a:extLst>
          </p:cNvPr>
          <p:cNvSpPr/>
          <p:nvPr/>
        </p:nvSpPr>
        <p:spPr>
          <a:xfrm rot="18276566" flipH="1">
            <a:off x="7220052" y="2293408"/>
            <a:ext cx="2037854" cy="1126178"/>
          </a:xfrm>
          <a:custGeom>
            <a:avLst/>
            <a:gdLst>
              <a:gd name="connsiteX0" fmla="*/ 7144 w 361950"/>
              <a:gd name="connsiteY0" fmla="*/ 114776 h 200025"/>
              <a:gd name="connsiteX1" fmla="*/ 120491 w 361950"/>
              <a:gd name="connsiteY1" fmla="*/ 194786 h 200025"/>
              <a:gd name="connsiteX2" fmla="*/ 281464 w 361950"/>
              <a:gd name="connsiteY2" fmla="*/ 169069 h 200025"/>
              <a:gd name="connsiteX3" fmla="*/ 355759 w 361950"/>
              <a:gd name="connsiteY3" fmla="*/ 43339 h 200025"/>
              <a:gd name="connsiteX4" fmla="*/ 350044 w 361950"/>
              <a:gd name="connsiteY4" fmla="*/ 7144 h 200025"/>
              <a:gd name="connsiteX5" fmla="*/ 327184 w 361950"/>
              <a:gd name="connsiteY5" fmla="*/ 10954 h 200025"/>
              <a:gd name="connsiteX6" fmla="*/ 250031 w 361950"/>
              <a:gd name="connsiteY6" fmla="*/ 125254 h 200025"/>
              <a:gd name="connsiteX7" fmla="*/ 132874 w 361950"/>
              <a:gd name="connsiteY7" fmla="*/ 144304 h 200025"/>
              <a:gd name="connsiteX8" fmla="*/ 48101 w 361950"/>
              <a:gd name="connsiteY8" fmla="*/ 77629 h 200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61950" h="200025">
                <a:moveTo>
                  <a:pt x="7144" y="114776"/>
                </a:moveTo>
                <a:lnTo>
                  <a:pt x="120491" y="194786"/>
                </a:lnTo>
                <a:lnTo>
                  <a:pt x="281464" y="169069"/>
                </a:lnTo>
                <a:lnTo>
                  <a:pt x="355759" y="43339"/>
                </a:lnTo>
                <a:lnTo>
                  <a:pt x="350044" y="7144"/>
                </a:lnTo>
                <a:lnTo>
                  <a:pt x="327184" y="10954"/>
                </a:lnTo>
                <a:lnTo>
                  <a:pt x="250031" y="125254"/>
                </a:lnTo>
                <a:lnTo>
                  <a:pt x="132874" y="144304"/>
                </a:lnTo>
                <a:lnTo>
                  <a:pt x="48101" y="77629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F35F2C2-69E3-47FE-9C7F-D0A371094E5D}"/>
              </a:ext>
            </a:extLst>
          </p:cNvPr>
          <p:cNvGrpSpPr/>
          <p:nvPr/>
        </p:nvGrpSpPr>
        <p:grpSpPr>
          <a:xfrm>
            <a:off x="8071338" y="1797556"/>
            <a:ext cx="3062742" cy="4604897"/>
            <a:chOff x="8071338" y="1797556"/>
            <a:chExt cx="3062742" cy="4604897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181F10C5-CBFA-446B-8950-5626666D2980}"/>
                </a:ext>
              </a:extLst>
            </p:cNvPr>
            <p:cNvSpPr/>
            <p:nvPr/>
          </p:nvSpPr>
          <p:spPr>
            <a:xfrm flipH="1">
              <a:off x="8563708" y="2003884"/>
              <a:ext cx="2440002" cy="1449856"/>
            </a:xfrm>
            <a:custGeom>
              <a:avLst/>
              <a:gdLst>
                <a:gd name="connsiteX0" fmla="*/ 558641 w 657225"/>
                <a:gd name="connsiteY0" fmla="*/ 7144 h 390525"/>
                <a:gd name="connsiteX1" fmla="*/ 7144 w 657225"/>
                <a:gd name="connsiteY1" fmla="*/ 382429 h 390525"/>
                <a:gd name="connsiteX2" fmla="*/ 220504 w 657225"/>
                <a:gd name="connsiteY2" fmla="*/ 390049 h 390525"/>
                <a:gd name="connsiteX3" fmla="*/ 651986 w 657225"/>
                <a:gd name="connsiteY3" fmla="*/ 100489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7225" h="390525">
                  <a:moveTo>
                    <a:pt x="558641" y="7144"/>
                  </a:moveTo>
                  <a:lnTo>
                    <a:pt x="7144" y="382429"/>
                  </a:lnTo>
                  <a:lnTo>
                    <a:pt x="220504" y="390049"/>
                  </a:lnTo>
                  <a:lnTo>
                    <a:pt x="651986" y="100489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5159FDA-FFBF-47D6-BA1F-D7F868E15D2E}"/>
                </a:ext>
              </a:extLst>
            </p:cNvPr>
            <p:cNvSpPr/>
            <p:nvPr/>
          </p:nvSpPr>
          <p:spPr>
            <a:xfrm flipH="1">
              <a:off x="8215716" y="3284575"/>
              <a:ext cx="2918364" cy="1377468"/>
            </a:xfrm>
            <a:custGeom>
              <a:avLst/>
              <a:gdLst>
                <a:gd name="connsiteX0" fmla="*/ 1037597 w 1190625"/>
                <a:gd name="connsiteY0" fmla="*/ 429536 h 561975"/>
                <a:gd name="connsiteX1" fmla="*/ 1146182 w 1190625"/>
                <a:gd name="connsiteY1" fmla="*/ 340953 h 561975"/>
                <a:gd name="connsiteX2" fmla="*/ 1179519 w 1190625"/>
                <a:gd name="connsiteY2" fmla="*/ 350478 h 561975"/>
                <a:gd name="connsiteX3" fmla="*/ 1187139 w 1190625"/>
                <a:gd name="connsiteY3" fmla="*/ 328571 h 561975"/>
                <a:gd name="connsiteX4" fmla="*/ 167012 w 1190625"/>
                <a:gd name="connsiteY4" fmla="*/ 13293 h 561975"/>
                <a:gd name="connsiteX5" fmla="*/ 13659 w 1190625"/>
                <a:gd name="connsiteY5" fmla="*/ 90446 h 561975"/>
                <a:gd name="connsiteX6" fmla="*/ 90812 w 1190625"/>
                <a:gd name="connsiteY6" fmla="*/ 244751 h 561975"/>
                <a:gd name="connsiteX7" fmla="*/ 1111892 w 1190625"/>
                <a:gd name="connsiteY7" fmla="*/ 560028 h 561975"/>
                <a:gd name="connsiteX8" fmla="*/ 1119512 w 1190625"/>
                <a:gd name="connsiteY8" fmla="*/ 537168 h 561975"/>
                <a:gd name="connsiteX9" fmla="*/ 1037597 w 1190625"/>
                <a:gd name="connsiteY9" fmla="*/ 429536 h 561975"/>
                <a:gd name="connsiteX10" fmla="*/ 153677 w 1190625"/>
                <a:gd name="connsiteY10" fmla="*/ 163788 h 561975"/>
                <a:gd name="connsiteX11" fmla="*/ 96527 w 1190625"/>
                <a:gd name="connsiteY11" fmla="*/ 93303 h 561975"/>
                <a:gd name="connsiteX12" fmla="*/ 153677 w 1190625"/>
                <a:gd name="connsiteY12" fmla="*/ 163788 h 561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90625" h="561975">
                  <a:moveTo>
                    <a:pt x="1037597" y="429536"/>
                  </a:moveTo>
                  <a:cubicBezTo>
                    <a:pt x="1043312" y="375243"/>
                    <a:pt x="1091889" y="335238"/>
                    <a:pt x="1146182" y="340953"/>
                  </a:cubicBezTo>
                  <a:cubicBezTo>
                    <a:pt x="1158564" y="341906"/>
                    <a:pt x="1169994" y="345716"/>
                    <a:pt x="1179519" y="350478"/>
                  </a:cubicBezTo>
                  <a:lnTo>
                    <a:pt x="1187139" y="328571"/>
                  </a:lnTo>
                  <a:lnTo>
                    <a:pt x="167012" y="13293"/>
                  </a:lnTo>
                  <a:cubicBezTo>
                    <a:pt x="103194" y="-7662"/>
                    <a:pt x="34614" y="26628"/>
                    <a:pt x="13659" y="90446"/>
                  </a:cubicBezTo>
                  <a:cubicBezTo>
                    <a:pt x="-8248" y="155216"/>
                    <a:pt x="26994" y="223796"/>
                    <a:pt x="90812" y="244751"/>
                  </a:cubicBezTo>
                  <a:lnTo>
                    <a:pt x="1111892" y="560028"/>
                  </a:lnTo>
                  <a:lnTo>
                    <a:pt x="1119512" y="537168"/>
                  </a:lnTo>
                  <a:cubicBezTo>
                    <a:pt x="1068077" y="527643"/>
                    <a:pt x="1032834" y="481923"/>
                    <a:pt x="1037597" y="429536"/>
                  </a:cubicBezTo>
                  <a:close/>
                  <a:moveTo>
                    <a:pt x="153677" y="163788"/>
                  </a:moveTo>
                  <a:cubicBezTo>
                    <a:pt x="103194" y="194268"/>
                    <a:pt x="56522" y="136166"/>
                    <a:pt x="96527" y="93303"/>
                  </a:cubicBezTo>
                  <a:cubicBezTo>
                    <a:pt x="147009" y="62823"/>
                    <a:pt x="194634" y="120926"/>
                    <a:pt x="153677" y="163788"/>
                  </a:cubicBez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A1A5A1C-5F9B-46B4-B933-3A5636C6A581}"/>
                </a:ext>
              </a:extLst>
            </p:cNvPr>
            <p:cNvSpPr/>
            <p:nvPr/>
          </p:nvSpPr>
          <p:spPr>
            <a:xfrm flipH="1">
              <a:off x="8363825" y="1797556"/>
              <a:ext cx="726668" cy="726668"/>
            </a:xfrm>
            <a:custGeom>
              <a:avLst/>
              <a:gdLst>
                <a:gd name="connsiteX0" fmla="*/ 102790 w 238125"/>
                <a:gd name="connsiteY0" fmla="*/ 8493 h 238125"/>
                <a:gd name="connsiteX1" fmla="*/ 8493 w 238125"/>
                <a:gd name="connsiteY1" fmla="*/ 138985 h 238125"/>
                <a:gd name="connsiteX2" fmla="*/ 138985 w 238125"/>
                <a:gd name="connsiteY2" fmla="*/ 233283 h 238125"/>
                <a:gd name="connsiteX3" fmla="*/ 233283 w 238125"/>
                <a:gd name="connsiteY3" fmla="*/ 102790 h 238125"/>
                <a:gd name="connsiteX4" fmla="*/ 102790 w 238125"/>
                <a:gd name="connsiteY4" fmla="*/ 8493 h 238125"/>
                <a:gd name="connsiteX5" fmla="*/ 128508 w 238125"/>
                <a:gd name="connsiteY5" fmla="*/ 164703 h 238125"/>
                <a:gd name="connsiteX6" fmla="*/ 78025 w 238125"/>
                <a:gd name="connsiteY6" fmla="*/ 128508 h 238125"/>
                <a:gd name="connsiteX7" fmla="*/ 114220 w 238125"/>
                <a:gd name="connsiteY7" fmla="*/ 78025 h 238125"/>
                <a:gd name="connsiteX8" fmla="*/ 164703 w 238125"/>
                <a:gd name="connsiteY8" fmla="*/ 114220 h 238125"/>
                <a:gd name="connsiteX9" fmla="*/ 128508 w 238125"/>
                <a:gd name="connsiteY9" fmla="*/ 164703 h 23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8125" h="238125">
                  <a:moveTo>
                    <a:pt x="102790" y="8493"/>
                  </a:moveTo>
                  <a:cubicBezTo>
                    <a:pt x="40878" y="18018"/>
                    <a:pt x="-1032" y="77073"/>
                    <a:pt x="8493" y="138985"/>
                  </a:cubicBezTo>
                  <a:cubicBezTo>
                    <a:pt x="18018" y="200898"/>
                    <a:pt x="77073" y="242808"/>
                    <a:pt x="138985" y="233283"/>
                  </a:cubicBezTo>
                  <a:cubicBezTo>
                    <a:pt x="200898" y="223758"/>
                    <a:pt x="242808" y="164703"/>
                    <a:pt x="233283" y="102790"/>
                  </a:cubicBezTo>
                  <a:cubicBezTo>
                    <a:pt x="222805" y="40878"/>
                    <a:pt x="164703" y="-1032"/>
                    <a:pt x="102790" y="8493"/>
                  </a:cubicBezTo>
                  <a:close/>
                  <a:moveTo>
                    <a:pt x="128508" y="164703"/>
                  </a:moveTo>
                  <a:cubicBezTo>
                    <a:pt x="104695" y="168513"/>
                    <a:pt x="81835" y="152320"/>
                    <a:pt x="78025" y="128508"/>
                  </a:cubicBezTo>
                  <a:cubicBezTo>
                    <a:pt x="74215" y="104695"/>
                    <a:pt x="90408" y="81835"/>
                    <a:pt x="114220" y="78025"/>
                  </a:cubicBezTo>
                  <a:cubicBezTo>
                    <a:pt x="138033" y="74215"/>
                    <a:pt x="160893" y="90408"/>
                    <a:pt x="164703" y="114220"/>
                  </a:cubicBezTo>
                  <a:cubicBezTo>
                    <a:pt x="169465" y="138033"/>
                    <a:pt x="152320" y="160893"/>
                    <a:pt x="128508" y="164703"/>
                  </a:cubicBez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840FF674-C67C-4EFC-8E86-0877F7FE5B7B}"/>
                </a:ext>
              </a:extLst>
            </p:cNvPr>
            <p:cNvSpPr/>
            <p:nvPr/>
          </p:nvSpPr>
          <p:spPr>
            <a:xfrm flipH="1">
              <a:off x="8071338" y="4014940"/>
              <a:ext cx="1494202" cy="1634284"/>
            </a:xfrm>
            <a:custGeom>
              <a:avLst/>
              <a:gdLst>
                <a:gd name="connsiteX0" fmla="*/ 564356 w 609600"/>
                <a:gd name="connsiteY0" fmla="*/ 35362 h 666750"/>
                <a:gd name="connsiteX1" fmla="*/ 392906 w 609600"/>
                <a:gd name="connsiteY1" fmla="*/ 50602 h 666750"/>
                <a:gd name="connsiteX2" fmla="*/ 7144 w 609600"/>
                <a:gd name="connsiteY2" fmla="*/ 512564 h 666750"/>
                <a:gd name="connsiteX3" fmla="*/ 193834 w 609600"/>
                <a:gd name="connsiteY3" fmla="*/ 668774 h 666750"/>
                <a:gd name="connsiteX4" fmla="*/ 579596 w 609600"/>
                <a:gd name="connsiteY4" fmla="*/ 206812 h 666750"/>
                <a:gd name="connsiteX5" fmla="*/ 564356 w 609600"/>
                <a:gd name="connsiteY5" fmla="*/ 35362 h 666750"/>
                <a:gd name="connsiteX6" fmla="*/ 497681 w 609600"/>
                <a:gd name="connsiteY6" fmla="*/ 168712 h 666750"/>
                <a:gd name="connsiteX7" fmla="*/ 450056 w 609600"/>
                <a:gd name="connsiteY7" fmla="*/ 128707 h 666750"/>
                <a:gd name="connsiteX8" fmla="*/ 490061 w 609600"/>
                <a:gd name="connsiteY8" fmla="*/ 81082 h 666750"/>
                <a:gd name="connsiteX9" fmla="*/ 537686 w 609600"/>
                <a:gd name="connsiteY9" fmla="*/ 121087 h 666750"/>
                <a:gd name="connsiteX10" fmla="*/ 497681 w 609600"/>
                <a:gd name="connsiteY10" fmla="*/ 168712 h 666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09600" h="666750">
                  <a:moveTo>
                    <a:pt x="564356" y="35362"/>
                  </a:moveTo>
                  <a:cubicBezTo>
                    <a:pt x="512921" y="-7501"/>
                    <a:pt x="436721" y="-833"/>
                    <a:pt x="392906" y="50602"/>
                  </a:cubicBezTo>
                  <a:lnTo>
                    <a:pt x="7144" y="512564"/>
                  </a:lnTo>
                  <a:lnTo>
                    <a:pt x="193834" y="668774"/>
                  </a:lnTo>
                  <a:lnTo>
                    <a:pt x="579596" y="206812"/>
                  </a:lnTo>
                  <a:cubicBezTo>
                    <a:pt x="623411" y="155377"/>
                    <a:pt x="615791" y="78224"/>
                    <a:pt x="564356" y="35362"/>
                  </a:cubicBezTo>
                  <a:close/>
                  <a:moveTo>
                    <a:pt x="497681" y="168712"/>
                  </a:moveTo>
                  <a:cubicBezTo>
                    <a:pt x="473869" y="170617"/>
                    <a:pt x="451961" y="153472"/>
                    <a:pt x="450056" y="128707"/>
                  </a:cubicBezTo>
                  <a:cubicBezTo>
                    <a:pt x="448151" y="104894"/>
                    <a:pt x="465296" y="82987"/>
                    <a:pt x="490061" y="81082"/>
                  </a:cubicBezTo>
                  <a:cubicBezTo>
                    <a:pt x="513874" y="79177"/>
                    <a:pt x="535781" y="96322"/>
                    <a:pt x="537686" y="121087"/>
                  </a:cubicBezTo>
                  <a:cubicBezTo>
                    <a:pt x="539591" y="145852"/>
                    <a:pt x="522446" y="166807"/>
                    <a:pt x="497681" y="168712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E475370-FD97-463A-AC6B-5293E5F0C1F6}"/>
                </a:ext>
              </a:extLst>
            </p:cNvPr>
            <p:cNvSpPr/>
            <p:nvPr/>
          </p:nvSpPr>
          <p:spPr>
            <a:xfrm flipH="1">
              <a:off x="8960854" y="5081018"/>
              <a:ext cx="1447508" cy="1167346"/>
            </a:xfrm>
            <a:custGeom>
              <a:avLst/>
              <a:gdLst>
                <a:gd name="connsiteX0" fmla="*/ 558641 w 590550"/>
                <a:gd name="connsiteY0" fmla="*/ 470059 h 476250"/>
                <a:gd name="connsiteX1" fmla="*/ 37624 w 590550"/>
                <a:gd name="connsiteY1" fmla="*/ 470059 h 476250"/>
                <a:gd name="connsiteX2" fmla="*/ 7144 w 590550"/>
                <a:gd name="connsiteY2" fmla="*/ 439579 h 476250"/>
                <a:gd name="connsiteX3" fmla="*/ 7144 w 590550"/>
                <a:gd name="connsiteY3" fmla="*/ 98584 h 476250"/>
                <a:gd name="connsiteX4" fmla="*/ 98584 w 590550"/>
                <a:gd name="connsiteY4" fmla="*/ 7144 h 476250"/>
                <a:gd name="connsiteX5" fmla="*/ 498634 w 590550"/>
                <a:gd name="connsiteY5" fmla="*/ 7144 h 476250"/>
                <a:gd name="connsiteX6" fmla="*/ 590074 w 590550"/>
                <a:gd name="connsiteY6" fmla="*/ 98584 h 476250"/>
                <a:gd name="connsiteX7" fmla="*/ 590074 w 590550"/>
                <a:gd name="connsiteY7" fmla="*/ 440531 h 476250"/>
                <a:gd name="connsiteX8" fmla="*/ 558641 w 590550"/>
                <a:gd name="connsiteY8" fmla="*/ 470059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0550" h="476250">
                  <a:moveTo>
                    <a:pt x="558641" y="470059"/>
                  </a:moveTo>
                  <a:lnTo>
                    <a:pt x="37624" y="470059"/>
                  </a:lnTo>
                  <a:cubicBezTo>
                    <a:pt x="20479" y="470059"/>
                    <a:pt x="7144" y="456724"/>
                    <a:pt x="7144" y="439579"/>
                  </a:cubicBezTo>
                  <a:lnTo>
                    <a:pt x="7144" y="98584"/>
                  </a:lnTo>
                  <a:cubicBezTo>
                    <a:pt x="7144" y="48101"/>
                    <a:pt x="48101" y="7144"/>
                    <a:pt x="98584" y="7144"/>
                  </a:cubicBezTo>
                  <a:lnTo>
                    <a:pt x="498634" y="7144"/>
                  </a:lnTo>
                  <a:cubicBezTo>
                    <a:pt x="549116" y="7144"/>
                    <a:pt x="590074" y="48101"/>
                    <a:pt x="590074" y="98584"/>
                  </a:cubicBezTo>
                  <a:lnTo>
                    <a:pt x="590074" y="440531"/>
                  </a:lnTo>
                  <a:cubicBezTo>
                    <a:pt x="589121" y="456724"/>
                    <a:pt x="574834" y="470059"/>
                    <a:pt x="558641" y="470059"/>
                  </a:cubicBez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1BA21EDB-0712-4DF1-9C27-E5547F34ED91}"/>
                </a:ext>
              </a:extLst>
            </p:cNvPr>
            <p:cNvSpPr/>
            <p:nvPr/>
          </p:nvSpPr>
          <p:spPr>
            <a:xfrm flipH="1">
              <a:off x="8762407" y="6075596"/>
              <a:ext cx="1821059" cy="326857"/>
            </a:xfrm>
            <a:custGeom>
              <a:avLst/>
              <a:gdLst>
                <a:gd name="connsiteX0" fmla="*/ 711994 w 742950"/>
                <a:gd name="connsiteY0" fmla="*/ 129064 h 133350"/>
                <a:gd name="connsiteX1" fmla="*/ 37624 w 742950"/>
                <a:gd name="connsiteY1" fmla="*/ 129064 h 133350"/>
                <a:gd name="connsiteX2" fmla="*/ 7144 w 742950"/>
                <a:gd name="connsiteY2" fmla="*/ 98584 h 133350"/>
                <a:gd name="connsiteX3" fmla="*/ 7144 w 742950"/>
                <a:gd name="connsiteY3" fmla="*/ 98584 h 133350"/>
                <a:gd name="connsiteX4" fmla="*/ 98584 w 742950"/>
                <a:gd name="connsiteY4" fmla="*/ 7144 h 133350"/>
                <a:gd name="connsiteX5" fmla="*/ 651986 w 742950"/>
                <a:gd name="connsiteY5" fmla="*/ 7144 h 133350"/>
                <a:gd name="connsiteX6" fmla="*/ 743426 w 742950"/>
                <a:gd name="connsiteY6" fmla="*/ 98584 h 133350"/>
                <a:gd name="connsiteX7" fmla="*/ 743426 w 742950"/>
                <a:gd name="connsiteY7" fmla="*/ 98584 h 133350"/>
                <a:gd name="connsiteX8" fmla="*/ 711994 w 742950"/>
                <a:gd name="connsiteY8" fmla="*/ 129064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2950" h="133350">
                  <a:moveTo>
                    <a:pt x="711994" y="129064"/>
                  </a:moveTo>
                  <a:lnTo>
                    <a:pt x="37624" y="129064"/>
                  </a:lnTo>
                  <a:cubicBezTo>
                    <a:pt x="20479" y="129064"/>
                    <a:pt x="7144" y="115729"/>
                    <a:pt x="7144" y="98584"/>
                  </a:cubicBezTo>
                  <a:lnTo>
                    <a:pt x="7144" y="98584"/>
                  </a:lnTo>
                  <a:cubicBezTo>
                    <a:pt x="7144" y="48101"/>
                    <a:pt x="48101" y="7144"/>
                    <a:pt x="98584" y="7144"/>
                  </a:cubicBezTo>
                  <a:lnTo>
                    <a:pt x="651986" y="7144"/>
                  </a:lnTo>
                  <a:cubicBezTo>
                    <a:pt x="702469" y="7144"/>
                    <a:pt x="743426" y="48101"/>
                    <a:pt x="743426" y="98584"/>
                  </a:cubicBezTo>
                  <a:lnTo>
                    <a:pt x="743426" y="98584"/>
                  </a:lnTo>
                  <a:cubicBezTo>
                    <a:pt x="742474" y="115729"/>
                    <a:pt x="729139" y="129064"/>
                    <a:pt x="711994" y="129064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223665E-B66C-4CD8-B38F-B4AD57E4F764}"/>
                </a:ext>
              </a:extLst>
            </p:cNvPr>
            <p:cNvSpPr/>
            <p:nvPr/>
          </p:nvSpPr>
          <p:spPr>
            <a:xfrm flipH="1">
              <a:off x="9084594" y="5209427"/>
              <a:ext cx="233469" cy="233469"/>
            </a:xfrm>
            <a:custGeom>
              <a:avLst/>
              <a:gdLst>
                <a:gd name="connsiteX0" fmla="*/ 94774 w 95250"/>
                <a:gd name="connsiteY0" fmla="*/ 50959 h 95250"/>
                <a:gd name="connsiteX1" fmla="*/ 50959 w 95250"/>
                <a:gd name="connsiteY1" fmla="*/ 94774 h 95250"/>
                <a:gd name="connsiteX2" fmla="*/ 7144 w 95250"/>
                <a:gd name="connsiteY2" fmla="*/ 50959 h 95250"/>
                <a:gd name="connsiteX3" fmla="*/ 50959 w 95250"/>
                <a:gd name="connsiteY3" fmla="*/ 7144 h 95250"/>
                <a:gd name="connsiteX4" fmla="*/ 94774 w 95250"/>
                <a:gd name="connsiteY4" fmla="*/ 50959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4774" y="50959"/>
                  </a:moveTo>
                  <a:cubicBezTo>
                    <a:pt x="94774" y="74771"/>
                    <a:pt x="74771" y="94774"/>
                    <a:pt x="50959" y="94774"/>
                  </a:cubicBezTo>
                  <a:cubicBezTo>
                    <a:pt x="27146" y="94774"/>
                    <a:pt x="7144" y="74771"/>
                    <a:pt x="7144" y="50959"/>
                  </a:cubicBezTo>
                  <a:cubicBezTo>
                    <a:pt x="7144" y="27146"/>
                    <a:pt x="27146" y="7144"/>
                    <a:pt x="50959" y="7144"/>
                  </a:cubicBezTo>
                  <a:cubicBezTo>
                    <a:pt x="74771" y="7144"/>
                    <a:pt x="94774" y="27146"/>
                    <a:pt x="94774" y="50959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4B08F4A-D263-460C-AA58-C4338F88900C}"/>
              </a:ext>
            </a:extLst>
          </p:cNvPr>
          <p:cNvGrpSpPr/>
          <p:nvPr/>
        </p:nvGrpSpPr>
        <p:grpSpPr>
          <a:xfrm>
            <a:off x="5510027" y="605297"/>
            <a:ext cx="2769296" cy="2769297"/>
            <a:chOff x="984620" y="2262130"/>
            <a:chExt cx="3448947" cy="3448948"/>
          </a:xfrm>
        </p:grpSpPr>
        <p:sp>
          <p:nvSpPr>
            <p:cNvPr id="17" name="Oval 8">
              <a:extLst>
                <a:ext uri="{FF2B5EF4-FFF2-40B4-BE49-F238E27FC236}">
                  <a16:creationId xmlns:a16="http://schemas.microsoft.com/office/drawing/2014/main" id="{E4EDC33B-4E8B-45D5-AC90-BC9385F40F9F}"/>
                </a:ext>
              </a:extLst>
            </p:cNvPr>
            <p:cNvSpPr/>
            <p:nvPr/>
          </p:nvSpPr>
          <p:spPr>
            <a:xfrm>
              <a:off x="984620" y="2262130"/>
              <a:ext cx="3448947" cy="3448948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18" name="Oval 9">
              <a:extLst>
                <a:ext uri="{FF2B5EF4-FFF2-40B4-BE49-F238E27FC236}">
                  <a16:creationId xmlns:a16="http://schemas.microsoft.com/office/drawing/2014/main" id="{3C551EB6-CC57-49E6-951F-8CA0AE1CDB15}"/>
                </a:ext>
              </a:extLst>
            </p:cNvPr>
            <p:cNvSpPr/>
            <p:nvPr/>
          </p:nvSpPr>
          <p:spPr>
            <a:xfrm>
              <a:off x="984620" y="2262130"/>
              <a:ext cx="3448947" cy="3448948"/>
            </a:xfrm>
            <a:prstGeom prst="ellipse">
              <a:avLst/>
            </a:prstGeom>
            <a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100000"/>
                        </a14:imgEffect>
                      </a14:imgLayer>
                    </a14:imgProps>
                  </a:ext>
                </a:extLst>
              </a:blip>
              <a:srcRect/>
              <a:stretch>
                <a:fillRect l="-23305" r="-42566" b="5592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9A743923-2C7B-4BE6-9C35-008F89048BA7}"/>
              </a:ext>
            </a:extLst>
          </p:cNvPr>
          <p:cNvSpPr txBox="1"/>
          <p:nvPr/>
        </p:nvSpPr>
        <p:spPr>
          <a:xfrm>
            <a:off x="6169286" y="1451336"/>
            <a:ext cx="2021136" cy="10772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3200" dirty="0">
                <a:solidFill>
                  <a:schemeClr val="accent4"/>
                </a:solidFill>
              </a:rPr>
              <a:t>Machine Learning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35EED64-9A99-4496-A447-E034B60D3719}"/>
              </a:ext>
            </a:extLst>
          </p:cNvPr>
          <p:cNvGrpSpPr/>
          <p:nvPr/>
        </p:nvGrpSpPr>
        <p:grpSpPr>
          <a:xfrm>
            <a:off x="6014233" y="1611624"/>
            <a:ext cx="86235" cy="756643"/>
            <a:chOff x="705340" y="3177056"/>
            <a:chExt cx="86235" cy="756643"/>
          </a:xfrm>
          <a:solidFill>
            <a:schemeClr val="accent4"/>
          </a:solidFill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7739088-19DF-4033-A5AA-A34C807608EE}"/>
                </a:ext>
              </a:extLst>
            </p:cNvPr>
            <p:cNvSpPr/>
            <p:nvPr/>
          </p:nvSpPr>
          <p:spPr>
            <a:xfrm>
              <a:off x="755575" y="3177699"/>
              <a:ext cx="36000" cy="75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rgbClr val="22AAE4"/>
                </a:solidFill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A81AC5B-19C8-4746-85A4-12E2ECF68565}"/>
                </a:ext>
              </a:extLst>
            </p:cNvPr>
            <p:cNvSpPr/>
            <p:nvPr/>
          </p:nvSpPr>
          <p:spPr>
            <a:xfrm>
              <a:off x="705340" y="3177056"/>
              <a:ext cx="36000" cy="75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rgbClr val="22AAE4"/>
                </a:solidFill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51B2C291-F240-4FB2-B677-B42BA4BB1FBF}"/>
              </a:ext>
            </a:extLst>
          </p:cNvPr>
          <p:cNvSpPr txBox="1"/>
          <p:nvPr/>
        </p:nvSpPr>
        <p:spPr>
          <a:xfrm>
            <a:off x="4788318" y="5232906"/>
            <a:ext cx="441301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600" b="1" dirty="0" err="1">
                <a:solidFill>
                  <a:schemeClr val="bg1"/>
                </a:solidFill>
                <a:latin typeface="Century Gothic" panose="020B0502020202020204" pitchFamily="34" charset="0"/>
                <a:cs typeface="Arial" pitchFamily="34" charset="0"/>
              </a:rPr>
              <a:t>Rekomendasi</a:t>
            </a:r>
            <a:r>
              <a:rPr lang="en-US" altLang="ko-KR" sz="1600" b="1" dirty="0">
                <a:solidFill>
                  <a:schemeClr val="bg1"/>
                </a:solidFill>
                <a:latin typeface="Century Gothic" panose="020B0502020202020204" pitchFamily="34" charset="0"/>
                <a:cs typeface="Arial" pitchFamily="34" charset="0"/>
              </a:rPr>
              <a:t> </a:t>
            </a:r>
            <a:r>
              <a:rPr lang="en-US" altLang="ko-KR" sz="1600" b="1" dirty="0" err="1">
                <a:solidFill>
                  <a:schemeClr val="bg1"/>
                </a:solidFill>
                <a:latin typeface="Century Gothic" panose="020B0502020202020204" pitchFamily="34" charset="0"/>
                <a:cs typeface="Arial" pitchFamily="34" charset="0"/>
              </a:rPr>
              <a:t>produk</a:t>
            </a:r>
            <a:endParaRPr lang="en-US" altLang="ko-KR" sz="1600" b="1" dirty="0">
              <a:solidFill>
                <a:schemeClr val="bg1"/>
              </a:solidFill>
              <a:latin typeface="Century Gothic" panose="020B0502020202020204" pitchFamily="34" charset="0"/>
              <a:cs typeface="Arial" pitchFamily="34" charset="0"/>
            </a:endParaRPr>
          </a:p>
          <a:p>
            <a:pPr marL="285750" indent="-285750">
              <a:buFontTx/>
              <a:buChar char="-"/>
            </a:pPr>
            <a:r>
              <a:rPr lang="en-US" altLang="ko-KR" sz="1600" b="1" dirty="0" err="1">
                <a:solidFill>
                  <a:schemeClr val="bg1"/>
                </a:solidFill>
                <a:latin typeface="Century Gothic" panose="020B0502020202020204" pitchFamily="34" charset="0"/>
                <a:cs typeface="Arial" pitchFamily="34" charset="0"/>
              </a:rPr>
              <a:t>Penyusunan</a:t>
            </a:r>
            <a:r>
              <a:rPr lang="en-US" altLang="ko-KR" sz="1600" b="1" dirty="0">
                <a:solidFill>
                  <a:schemeClr val="bg1"/>
                </a:solidFill>
                <a:latin typeface="Century Gothic" panose="020B0502020202020204" pitchFamily="34" charset="0"/>
                <a:cs typeface="Arial" pitchFamily="34" charset="0"/>
              </a:rPr>
              <a:t> </a:t>
            </a:r>
            <a:r>
              <a:rPr lang="en-US" altLang="ko-KR" sz="1600" b="1" dirty="0" err="1">
                <a:solidFill>
                  <a:schemeClr val="bg1"/>
                </a:solidFill>
                <a:latin typeface="Century Gothic" panose="020B0502020202020204" pitchFamily="34" charset="0"/>
                <a:cs typeface="Arial" pitchFamily="34" charset="0"/>
              </a:rPr>
              <a:t>barang</a:t>
            </a:r>
            <a:endParaRPr lang="en-US" altLang="ko-KR" sz="1600" b="1" dirty="0">
              <a:solidFill>
                <a:schemeClr val="bg1"/>
              </a:solidFill>
              <a:latin typeface="Century Gothic" panose="020B0502020202020204" pitchFamily="34" charset="0"/>
              <a:cs typeface="Arial" pitchFamily="34" charset="0"/>
            </a:endParaRPr>
          </a:p>
          <a:p>
            <a:pPr marL="285750" indent="-285750">
              <a:buFontTx/>
              <a:buChar char="-"/>
            </a:pPr>
            <a:r>
              <a:rPr lang="en-US" altLang="ko-KR" sz="1600" b="1" dirty="0" err="1">
                <a:solidFill>
                  <a:schemeClr val="bg1"/>
                </a:solidFill>
                <a:latin typeface="Century Gothic" panose="020B0502020202020204" pitchFamily="34" charset="0"/>
                <a:cs typeface="Arial" pitchFamily="34" charset="0"/>
              </a:rPr>
              <a:t>Pengaturan</a:t>
            </a:r>
            <a:r>
              <a:rPr lang="en-US" altLang="ko-KR" sz="1600" b="1" dirty="0">
                <a:solidFill>
                  <a:schemeClr val="bg1"/>
                </a:solidFill>
                <a:latin typeface="Century Gothic" panose="020B0502020202020204" pitchFamily="34" charset="0"/>
                <a:cs typeface="Arial" pitchFamily="34" charset="0"/>
              </a:rPr>
              <a:t> </a:t>
            </a:r>
            <a:r>
              <a:rPr lang="en-US" altLang="ko-KR" sz="1600" b="1" dirty="0" err="1">
                <a:solidFill>
                  <a:schemeClr val="bg1"/>
                </a:solidFill>
                <a:latin typeface="Century Gothic" panose="020B0502020202020204" pitchFamily="34" charset="0"/>
                <a:cs typeface="Arial" pitchFamily="34" charset="0"/>
              </a:rPr>
              <a:t>pemberian</a:t>
            </a:r>
            <a:r>
              <a:rPr lang="en-US" altLang="ko-KR" sz="1600" b="1" dirty="0">
                <a:solidFill>
                  <a:schemeClr val="bg1"/>
                </a:solidFill>
                <a:latin typeface="Century Gothic" panose="020B0502020202020204" pitchFamily="34" charset="0"/>
                <a:cs typeface="Arial" pitchFamily="34" charset="0"/>
              </a:rPr>
              <a:t> promo</a:t>
            </a:r>
          </a:p>
          <a:p>
            <a:pPr marL="285750" indent="-285750">
              <a:buFontTx/>
              <a:buChar char="-"/>
            </a:pPr>
            <a:endParaRPr lang="en-US" altLang="ko-KR" sz="1600" b="1" dirty="0">
              <a:solidFill>
                <a:schemeClr val="bg1"/>
              </a:solidFill>
              <a:latin typeface="Century Gothic" panose="020B0502020202020204" pitchFamily="34" charset="0"/>
              <a:cs typeface="Arial" pitchFamily="34" charset="0"/>
            </a:endParaRPr>
          </a:p>
          <a:p>
            <a:r>
              <a:rPr lang="en-US" altLang="ko-KR" sz="1600" b="1" dirty="0" err="1">
                <a:solidFill>
                  <a:schemeClr val="bg1"/>
                </a:solidFill>
                <a:latin typeface="Century Gothic" panose="020B0502020202020204" pitchFamily="34" charset="0"/>
                <a:cs typeface="Arial" pitchFamily="34" charset="0"/>
              </a:rPr>
              <a:t>Berkembang</a:t>
            </a:r>
            <a:r>
              <a:rPr lang="en-US" altLang="ko-KR" sz="1600" b="1" dirty="0">
                <a:solidFill>
                  <a:schemeClr val="bg1"/>
                </a:solidFill>
                <a:latin typeface="Century Gothic" panose="020B0502020202020204" pitchFamily="34" charset="0"/>
                <a:cs typeface="Arial" pitchFamily="34" charset="0"/>
              </a:rPr>
              <a:t> -&gt; </a:t>
            </a:r>
            <a:r>
              <a:rPr lang="en-US" altLang="ko-KR" sz="1600" b="1" dirty="0" err="1">
                <a:solidFill>
                  <a:schemeClr val="bg1"/>
                </a:solidFill>
                <a:latin typeface="Century Gothic" panose="020B0502020202020204" pitchFamily="34" charset="0"/>
                <a:cs typeface="Arial" pitchFamily="34" charset="0"/>
              </a:rPr>
              <a:t>berbagai</a:t>
            </a:r>
            <a:r>
              <a:rPr lang="en-US" altLang="ko-KR" sz="1600" b="1" dirty="0">
                <a:solidFill>
                  <a:schemeClr val="bg1"/>
                </a:solidFill>
                <a:latin typeface="Century Gothic" panose="020B0502020202020204" pitchFamily="34" charset="0"/>
                <a:cs typeface="Arial" pitchFamily="34" charset="0"/>
              </a:rPr>
              <a:t> </a:t>
            </a:r>
            <a:r>
              <a:rPr lang="en-US" altLang="ko-KR" sz="1600" b="1" dirty="0" err="1">
                <a:solidFill>
                  <a:schemeClr val="bg1"/>
                </a:solidFill>
                <a:latin typeface="Century Gothic" panose="020B0502020202020204" pitchFamily="34" charset="0"/>
                <a:cs typeface="Arial" pitchFamily="34" charset="0"/>
              </a:rPr>
              <a:t>bidang</a:t>
            </a:r>
            <a:endParaRPr lang="en-US" altLang="ko-KR" sz="1600" b="1" dirty="0">
              <a:solidFill>
                <a:schemeClr val="bg1"/>
              </a:solidFill>
              <a:latin typeface="Century Gothic" panose="020B0502020202020204" pitchFamily="34" charset="0"/>
              <a:cs typeface="Arial" pitchFamily="34" charset="0"/>
            </a:endParaRPr>
          </a:p>
          <a:p>
            <a:pPr marL="285750" indent="-285750">
              <a:buFontTx/>
              <a:buChar char="-"/>
            </a:pPr>
            <a:endParaRPr lang="en-US" altLang="ko-KR" sz="1600" b="1" dirty="0">
              <a:solidFill>
                <a:schemeClr val="bg1"/>
              </a:solidFill>
              <a:latin typeface="Century Gothic" panose="020B0502020202020204" pitchFamily="34" charset="0"/>
              <a:cs typeface="Arial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21A452A-12AB-CF4E-8B74-2C72701756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318" y="347899"/>
            <a:ext cx="4008000" cy="220687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5B09719-CE4E-594F-8A30-007906E2E0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1044" y="3034482"/>
            <a:ext cx="5148983" cy="1877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5639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44D4C23-81FB-460B-A16B-715818231E4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MACHINE LEARNING</a:t>
            </a:r>
          </a:p>
        </p:txBody>
      </p:sp>
      <p:sp>
        <p:nvSpPr>
          <p:cNvPr id="3" name="Donut 1">
            <a:extLst>
              <a:ext uri="{FF2B5EF4-FFF2-40B4-BE49-F238E27FC236}">
                <a16:creationId xmlns:a16="http://schemas.microsoft.com/office/drawing/2014/main" id="{81EEA1B5-1D38-4420-A9DE-45E5A8BA0416}"/>
              </a:ext>
            </a:extLst>
          </p:cNvPr>
          <p:cNvSpPr/>
          <p:nvPr/>
        </p:nvSpPr>
        <p:spPr>
          <a:xfrm>
            <a:off x="3909479" y="1561712"/>
            <a:ext cx="4385781" cy="4385781"/>
          </a:xfrm>
          <a:prstGeom prst="donut">
            <a:avLst>
              <a:gd name="adj" fmla="val 21081"/>
            </a:avLst>
          </a:prstGeom>
          <a:solidFill>
            <a:schemeClr val="accent4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4" name="Block Arc 3">
            <a:extLst>
              <a:ext uri="{FF2B5EF4-FFF2-40B4-BE49-F238E27FC236}">
                <a16:creationId xmlns:a16="http://schemas.microsoft.com/office/drawing/2014/main" id="{3CA7B09E-28AF-4F11-88F8-F0766F773F47}"/>
              </a:ext>
            </a:extLst>
          </p:cNvPr>
          <p:cNvSpPr/>
          <p:nvPr/>
        </p:nvSpPr>
        <p:spPr>
          <a:xfrm rot="5400000">
            <a:off x="4239238" y="1899655"/>
            <a:ext cx="3709895" cy="3709895"/>
          </a:xfrm>
          <a:prstGeom prst="blockArc">
            <a:avLst>
              <a:gd name="adj1" fmla="val 16241887"/>
              <a:gd name="adj2" fmla="val 21514315"/>
              <a:gd name="adj3" fmla="val 15919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7C28124-FDC5-48D5-A795-329FF9390275}"/>
              </a:ext>
            </a:extLst>
          </p:cNvPr>
          <p:cNvSpPr/>
          <p:nvPr/>
        </p:nvSpPr>
        <p:spPr>
          <a:xfrm rot="5400000">
            <a:off x="9272973" y="2315183"/>
            <a:ext cx="540000" cy="346276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6" name="Block Arc 5">
            <a:extLst>
              <a:ext uri="{FF2B5EF4-FFF2-40B4-BE49-F238E27FC236}">
                <a16:creationId xmlns:a16="http://schemas.microsoft.com/office/drawing/2014/main" id="{0A039C49-1406-4036-806F-61078BEBBED6}"/>
              </a:ext>
            </a:extLst>
          </p:cNvPr>
          <p:cNvSpPr/>
          <p:nvPr/>
        </p:nvSpPr>
        <p:spPr>
          <a:xfrm>
            <a:off x="4239238" y="1899655"/>
            <a:ext cx="3709895" cy="3709895"/>
          </a:xfrm>
          <a:prstGeom prst="blockArc">
            <a:avLst>
              <a:gd name="adj1" fmla="val 16267252"/>
              <a:gd name="adj2" fmla="val 21503648"/>
              <a:gd name="adj3" fmla="val 1583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325296C-7FAB-40F2-ABD2-4FE8752ACAEB}"/>
              </a:ext>
            </a:extLst>
          </p:cNvPr>
          <p:cNvSpPr/>
          <p:nvPr/>
        </p:nvSpPr>
        <p:spPr>
          <a:xfrm rot="5400000">
            <a:off x="9272973" y="1707895"/>
            <a:ext cx="540000" cy="346276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8" name="Block Arc 7">
            <a:extLst>
              <a:ext uri="{FF2B5EF4-FFF2-40B4-BE49-F238E27FC236}">
                <a16:creationId xmlns:a16="http://schemas.microsoft.com/office/drawing/2014/main" id="{49965993-6B27-44B2-9947-F871735DDA7B}"/>
              </a:ext>
            </a:extLst>
          </p:cNvPr>
          <p:cNvSpPr/>
          <p:nvPr/>
        </p:nvSpPr>
        <p:spPr>
          <a:xfrm rot="10800000">
            <a:off x="4239238" y="1899655"/>
            <a:ext cx="3709895" cy="3709895"/>
          </a:xfrm>
          <a:prstGeom prst="blockArc">
            <a:avLst>
              <a:gd name="adj1" fmla="val 16247553"/>
              <a:gd name="adj2" fmla="val 21556481"/>
              <a:gd name="adj3" fmla="val 1609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99FB687-2042-4ED0-A2B7-517039CDC280}"/>
              </a:ext>
            </a:extLst>
          </p:cNvPr>
          <p:cNvSpPr/>
          <p:nvPr/>
        </p:nvSpPr>
        <p:spPr>
          <a:xfrm rot="5400000">
            <a:off x="2391546" y="2302665"/>
            <a:ext cx="540000" cy="348780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10" name="Block Arc 9">
            <a:extLst>
              <a:ext uri="{FF2B5EF4-FFF2-40B4-BE49-F238E27FC236}">
                <a16:creationId xmlns:a16="http://schemas.microsoft.com/office/drawing/2014/main" id="{189D373A-BD51-44AE-9D05-6EACED8CDAE3}"/>
              </a:ext>
            </a:extLst>
          </p:cNvPr>
          <p:cNvSpPr/>
          <p:nvPr/>
        </p:nvSpPr>
        <p:spPr>
          <a:xfrm rot="16200000">
            <a:off x="4239238" y="1899655"/>
            <a:ext cx="3709895" cy="3709895"/>
          </a:xfrm>
          <a:prstGeom prst="blockArc">
            <a:avLst>
              <a:gd name="adj1" fmla="val 16302188"/>
              <a:gd name="adj2" fmla="val 21530925"/>
              <a:gd name="adj3" fmla="val 1599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68A7BE8-026D-4158-AA25-C994F1DB9580}"/>
              </a:ext>
            </a:extLst>
          </p:cNvPr>
          <p:cNvSpPr/>
          <p:nvPr/>
        </p:nvSpPr>
        <p:spPr>
          <a:xfrm rot="5400000">
            <a:off x="2391546" y="1695377"/>
            <a:ext cx="540000" cy="348780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pic>
        <p:nvPicPr>
          <p:cNvPr id="12" name="Picture 2" descr="E:\002-KIMS BUSINESS\007-04-1-FIVERR\01-PPT-TEMPLATE\COVER-PSD\05-cut-01.png">
            <a:extLst>
              <a:ext uri="{FF2B5EF4-FFF2-40B4-BE49-F238E27FC236}">
                <a16:creationId xmlns:a16="http://schemas.microsoft.com/office/drawing/2014/main" id="{5013C305-56E0-4EA3-B359-33B10DB5CF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91920" y="3601439"/>
            <a:ext cx="1507552" cy="355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E:\002-KIMS BUSINESS\007-04-1-FIVERR\01-PPT-TEMPLATE\COVER-PSD\05-cut-01.png">
            <a:extLst>
              <a:ext uri="{FF2B5EF4-FFF2-40B4-BE49-F238E27FC236}">
                <a16:creationId xmlns:a16="http://schemas.microsoft.com/office/drawing/2014/main" id="{D316D1F3-5DC6-4CEE-BC33-4A15211E14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0474827" y="3601439"/>
            <a:ext cx="1507552" cy="355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28F7DB77-8707-4A18-ADF0-7C4859866AC5}"/>
              </a:ext>
            </a:extLst>
          </p:cNvPr>
          <p:cNvGrpSpPr/>
          <p:nvPr/>
        </p:nvGrpSpPr>
        <p:grpSpPr>
          <a:xfrm>
            <a:off x="4501136" y="2179631"/>
            <a:ext cx="3170874" cy="3079310"/>
            <a:chOff x="2967709" y="2217483"/>
            <a:chExt cx="3170874" cy="307931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5932281-9E52-4BAD-A9C6-B4D998F8160E}"/>
                </a:ext>
              </a:extLst>
            </p:cNvPr>
            <p:cNvSpPr txBox="1"/>
            <p:nvPr/>
          </p:nvSpPr>
          <p:spPr>
            <a:xfrm rot="2979303">
              <a:off x="3820058" y="2449950"/>
              <a:ext cx="2300361" cy="1835428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>
                  <a:gd name="adj" fmla="val 12348932"/>
                </a:avLst>
              </a:prstTxWarp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cs typeface="Arial" pitchFamily="34" charset="0"/>
                </a:rPr>
                <a:t>FEATURES</a:t>
              </a:r>
              <a:endParaRPr lang="ko-KR" alt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90E10BC-9D0B-4781-ABE8-E898318EE129}"/>
                </a:ext>
              </a:extLst>
            </p:cNvPr>
            <p:cNvSpPr txBox="1"/>
            <p:nvPr/>
          </p:nvSpPr>
          <p:spPr>
            <a:xfrm rot="18900000">
              <a:off x="2967709" y="2441433"/>
              <a:ext cx="2300361" cy="1835428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>
                  <a:gd name="adj" fmla="val 12348932"/>
                </a:avLst>
              </a:prstTxWarp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cs typeface="Arial" pitchFamily="34" charset="0"/>
                </a:rPr>
                <a:t>DATASET</a:t>
              </a:r>
              <a:endParaRPr lang="ko-KR" alt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4DBA56D-DAE0-45E7-AEF6-16748554A387}"/>
                </a:ext>
              </a:extLst>
            </p:cNvPr>
            <p:cNvSpPr txBox="1"/>
            <p:nvPr/>
          </p:nvSpPr>
          <p:spPr>
            <a:xfrm rot="13500000">
              <a:off x="2967709" y="3228899"/>
              <a:ext cx="2300361" cy="1835428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>
                  <a:gd name="adj" fmla="val 12348932"/>
                </a:avLst>
              </a:prstTxWarp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cs typeface="Arial" pitchFamily="34" charset="0"/>
                </a:rPr>
                <a:t>EVALUATION</a:t>
              </a:r>
              <a:endParaRPr lang="ko-KR" alt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19140EE-84F4-454E-AB1D-106BB93C2095}"/>
                </a:ext>
              </a:extLst>
            </p:cNvPr>
            <p:cNvSpPr txBox="1"/>
            <p:nvPr/>
          </p:nvSpPr>
          <p:spPr>
            <a:xfrm rot="8100000">
              <a:off x="3838222" y="3228899"/>
              <a:ext cx="2300361" cy="1835428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>
                  <a:gd name="adj" fmla="val 12348932"/>
                </a:avLst>
              </a:prstTxWarp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cs typeface="Arial" pitchFamily="34" charset="0"/>
                </a:rPr>
                <a:t>MODEL</a:t>
              </a:r>
              <a:endParaRPr lang="ko-KR" alt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5C53719-0F0A-485A-9DD7-85D2C34B8359}"/>
              </a:ext>
            </a:extLst>
          </p:cNvPr>
          <p:cNvGrpSpPr/>
          <p:nvPr/>
        </p:nvGrpSpPr>
        <p:grpSpPr>
          <a:xfrm>
            <a:off x="917642" y="4466104"/>
            <a:ext cx="2991838" cy="553998"/>
            <a:chOff x="3017859" y="4283314"/>
            <a:chExt cx="1823203" cy="553998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DA63221-9C81-4CCA-A6CD-0CBD44904428}"/>
                </a:ext>
              </a:extLst>
            </p:cNvPr>
            <p:cNvSpPr txBox="1"/>
            <p:nvPr/>
          </p:nvSpPr>
          <p:spPr>
            <a:xfrm>
              <a:off x="3017859" y="4560313"/>
              <a:ext cx="18192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Proses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pengujian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keampuhan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model  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CE94122-CADB-4075-AAB1-749EE587F3BF}"/>
                </a:ext>
              </a:extLst>
            </p:cNvPr>
            <p:cNvSpPr txBox="1"/>
            <p:nvPr/>
          </p:nvSpPr>
          <p:spPr>
            <a:xfrm>
              <a:off x="3017859" y="4283314"/>
              <a:ext cx="182320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EVALUATION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1191F74-50BD-4943-AA52-9EC4C3A9CF90}"/>
              </a:ext>
            </a:extLst>
          </p:cNvPr>
          <p:cNvGrpSpPr/>
          <p:nvPr/>
        </p:nvGrpSpPr>
        <p:grpSpPr>
          <a:xfrm>
            <a:off x="917641" y="1948137"/>
            <a:ext cx="3063403" cy="738664"/>
            <a:chOff x="3017859" y="4283314"/>
            <a:chExt cx="1866816" cy="738664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1A70737-A319-44DB-96AD-AA54651CA3B7}"/>
                </a:ext>
              </a:extLst>
            </p:cNvPr>
            <p:cNvSpPr txBox="1"/>
            <p:nvPr/>
          </p:nvSpPr>
          <p:spPr>
            <a:xfrm>
              <a:off x="3017859" y="4560313"/>
              <a:ext cx="18668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Sekumpulan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data-data yang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berisi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fitur-fitur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penting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untuk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memecahkan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masalah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69E7F52-F02C-4DE5-A84C-369D4C652C24}"/>
                </a:ext>
              </a:extLst>
            </p:cNvPr>
            <p:cNvSpPr txBox="1"/>
            <p:nvPr/>
          </p:nvSpPr>
          <p:spPr>
            <a:xfrm>
              <a:off x="3017860" y="4283314"/>
              <a:ext cx="186681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DATASET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163F2E8-3C3C-4D8C-8E52-767EE2379546}"/>
              </a:ext>
            </a:extLst>
          </p:cNvPr>
          <p:cNvGrpSpPr/>
          <p:nvPr/>
        </p:nvGrpSpPr>
        <p:grpSpPr>
          <a:xfrm>
            <a:off x="8208371" y="4466104"/>
            <a:ext cx="3065985" cy="738664"/>
            <a:chOff x="3037896" y="4283314"/>
            <a:chExt cx="1870812" cy="738664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0CF570A-6D6A-4C66-9553-00D1FA444165}"/>
                </a:ext>
              </a:extLst>
            </p:cNvPr>
            <p:cNvSpPr txBox="1"/>
            <p:nvPr/>
          </p:nvSpPr>
          <p:spPr>
            <a:xfrm>
              <a:off x="3037896" y="4560313"/>
              <a:ext cx="18708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Representasi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dari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proses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pembelajaran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mesin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dengan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melatih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algoritma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EB77215-9E34-4EE0-AC98-48A106D96440}"/>
                </a:ext>
              </a:extLst>
            </p:cNvPr>
            <p:cNvSpPr txBox="1"/>
            <p:nvPr/>
          </p:nvSpPr>
          <p:spPr>
            <a:xfrm>
              <a:off x="3037896" y="4283314"/>
              <a:ext cx="18708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MODEL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D09C1FA-0440-4305-AAB1-74913B4C7853}"/>
              </a:ext>
            </a:extLst>
          </p:cNvPr>
          <p:cNvGrpSpPr/>
          <p:nvPr/>
        </p:nvGrpSpPr>
        <p:grpSpPr>
          <a:xfrm>
            <a:off x="8208371" y="1948137"/>
            <a:ext cx="3065987" cy="1107996"/>
            <a:chOff x="3017858" y="4283314"/>
            <a:chExt cx="1870813" cy="1107996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FCEDDCB-71DE-4BEE-B4A9-78BE0BA2987F}"/>
                </a:ext>
              </a:extLst>
            </p:cNvPr>
            <p:cNvSpPr txBox="1"/>
            <p:nvPr/>
          </p:nvSpPr>
          <p:spPr>
            <a:xfrm>
              <a:off x="3017858" y="4560313"/>
              <a:ext cx="187081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Potongan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data-data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penting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yang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terdapat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dari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sekumpulan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dataset yang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mewakili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suatu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objek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/label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sebagai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ciri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khas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/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pembeda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AFB504E-F980-4E31-97CE-D8D365FA7AC9}"/>
                </a:ext>
              </a:extLst>
            </p:cNvPr>
            <p:cNvSpPr txBox="1"/>
            <p:nvPr/>
          </p:nvSpPr>
          <p:spPr>
            <a:xfrm>
              <a:off x="3017859" y="4283314"/>
              <a:ext cx="18708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FEATURES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31" name="Block Arc 14">
            <a:extLst>
              <a:ext uri="{FF2B5EF4-FFF2-40B4-BE49-F238E27FC236}">
                <a16:creationId xmlns:a16="http://schemas.microsoft.com/office/drawing/2014/main" id="{5F6B78A5-B271-453E-91F4-C794F3BFF6C9}"/>
              </a:ext>
            </a:extLst>
          </p:cNvPr>
          <p:cNvSpPr/>
          <p:nvPr/>
        </p:nvSpPr>
        <p:spPr>
          <a:xfrm rot="16200000">
            <a:off x="5350643" y="3048885"/>
            <a:ext cx="1479419" cy="1480391"/>
          </a:xfrm>
          <a:custGeom>
            <a:avLst/>
            <a:gdLst/>
            <a:ahLst/>
            <a:cxnLst/>
            <a:rect l="l" t="t" r="r" b="b"/>
            <a:pathLst>
              <a:path w="3185463" h="3187558">
                <a:moveTo>
                  <a:pt x="764000" y="2343999"/>
                </a:moveTo>
                <a:cubicBezTo>
                  <a:pt x="566798" y="2256389"/>
                  <a:pt x="385374" y="2134753"/>
                  <a:pt x="230072" y="1981662"/>
                </a:cubicBezTo>
                <a:cubicBezTo>
                  <a:pt x="297001" y="2223876"/>
                  <a:pt x="428049" y="2439341"/>
                  <a:pt x="603989" y="2608945"/>
                </a:cubicBezTo>
                <a:cubicBezTo>
                  <a:pt x="667739" y="2525681"/>
                  <a:pt x="720588" y="2436567"/>
                  <a:pt x="764000" y="2343999"/>
                </a:cubicBezTo>
                <a:close/>
                <a:moveTo>
                  <a:pt x="783530" y="862903"/>
                </a:moveTo>
                <a:cubicBezTo>
                  <a:pt x="737619" y="760936"/>
                  <a:pt x="681240" y="662513"/>
                  <a:pt x="611676" y="571152"/>
                </a:cubicBezTo>
                <a:cubicBezTo>
                  <a:pt x="419218" y="754019"/>
                  <a:pt x="279227" y="991173"/>
                  <a:pt x="215545" y="1258034"/>
                </a:cubicBezTo>
                <a:cubicBezTo>
                  <a:pt x="378729" y="1090139"/>
                  <a:pt x="571934" y="956907"/>
                  <a:pt x="783530" y="862903"/>
                </a:cubicBezTo>
                <a:close/>
                <a:moveTo>
                  <a:pt x="935657" y="1673146"/>
                </a:moveTo>
                <a:lnTo>
                  <a:pt x="227023" y="1673146"/>
                </a:lnTo>
                <a:cubicBezTo>
                  <a:pt x="393068" y="1882941"/>
                  <a:pt x="605618" y="2045968"/>
                  <a:pt x="844267" y="2153109"/>
                </a:cubicBezTo>
                <a:cubicBezTo>
                  <a:pt x="897907" y="1997390"/>
                  <a:pt x="928862" y="1835739"/>
                  <a:pt x="935657" y="1673146"/>
                </a:cubicBezTo>
                <a:close/>
                <a:moveTo>
                  <a:pt x="935928" y="1493146"/>
                </a:moveTo>
                <a:cubicBezTo>
                  <a:pt x="928922" y="1345638"/>
                  <a:pt x="902278" y="1198995"/>
                  <a:pt x="856775" y="1056956"/>
                </a:cubicBezTo>
                <a:cubicBezTo>
                  <a:pt x="636768" y="1156959"/>
                  <a:pt x="439487" y="1304654"/>
                  <a:pt x="281464" y="1493146"/>
                </a:cubicBezTo>
                <a:close/>
                <a:moveTo>
                  <a:pt x="1469785" y="2515107"/>
                </a:moveTo>
                <a:cubicBezTo>
                  <a:pt x="1283000" y="2508124"/>
                  <a:pt x="1100523" y="2472287"/>
                  <a:pt x="927628" y="2411229"/>
                </a:cubicBezTo>
                <a:cubicBezTo>
                  <a:pt x="876831" y="2520843"/>
                  <a:pt x="814172" y="2626182"/>
                  <a:pt x="738220" y="2724387"/>
                </a:cubicBezTo>
                <a:cubicBezTo>
                  <a:pt x="944637" y="2881665"/>
                  <a:pt x="1196120" y="2982471"/>
                  <a:pt x="1469785" y="3005418"/>
                </a:cubicBezTo>
                <a:close/>
                <a:moveTo>
                  <a:pt x="1469785" y="1673146"/>
                </a:moveTo>
                <a:lnTo>
                  <a:pt x="1112275" y="1673146"/>
                </a:lnTo>
                <a:cubicBezTo>
                  <a:pt x="1105327" y="1858153"/>
                  <a:pt x="1070032" y="2042144"/>
                  <a:pt x="1008001" y="2219039"/>
                </a:cubicBezTo>
                <a:cubicBezTo>
                  <a:pt x="1155519" y="2270408"/>
                  <a:pt x="1310845" y="2300826"/>
                  <a:pt x="1469785" y="2307834"/>
                </a:cubicBezTo>
                <a:close/>
                <a:moveTo>
                  <a:pt x="1469785" y="898989"/>
                </a:moveTo>
                <a:cubicBezTo>
                  <a:pt x="1315103" y="907762"/>
                  <a:pt x="1164166" y="938783"/>
                  <a:pt x="1020939" y="990066"/>
                </a:cubicBezTo>
                <a:cubicBezTo>
                  <a:pt x="1074574" y="1153655"/>
                  <a:pt x="1105461" y="1322925"/>
                  <a:pt x="1112368" y="1493146"/>
                </a:cubicBezTo>
                <a:lnTo>
                  <a:pt x="1469785" y="1493146"/>
                </a:lnTo>
                <a:close/>
                <a:moveTo>
                  <a:pt x="1469785" y="182141"/>
                </a:moveTo>
                <a:cubicBezTo>
                  <a:pt x="1199839" y="204777"/>
                  <a:pt x="951477" y="303168"/>
                  <a:pt x="746615" y="456764"/>
                </a:cubicBezTo>
                <a:cubicBezTo>
                  <a:pt x="828296" y="562801"/>
                  <a:pt x="894225" y="677310"/>
                  <a:pt x="947434" y="796072"/>
                </a:cubicBezTo>
                <a:cubicBezTo>
                  <a:pt x="1113886" y="736067"/>
                  <a:pt x="1289644" y="700323"/>
                  <a:pt x="1469785" y="691530"/>
                </a:cubicBezTo>
                <a:close/>
                <a:moveTo>
                  <a:pt x="2150063" y="992171"/>
                </a:moveTo>
                <a:cubicBezTo>
                  <a:pt x="1990712" y="935501"/>
                  <a:pt x="1822242" y="902595"/>
                  <a:pt x="1649785" y="897224"/>
                </a:cubicBezTo>
                <a:lnTo>
                  <a:pt x="1649785" y="1493146"/>
                </a:lnTo>
                <a:lnTo>
                  <a:pt x="2063712" y="1493146"/>
                </a:lnTo>
                <a:cubicBezTo>
                  <a:pt x="2069089" y="1323887"/>
                  <a:pt x="2098366" y="1155330"/>
                  <a:pt x="2150063" y="992171"/>
                </a:cubicBezTo>
                <a:close/>
                <a:moveTo>
                  <a:pt x="2168848" y="2199110"/>
                </a:moveTo>
                <a:cubicBezTo>
                  <a:pt x="2108555" y="2028681"/>
                  <a:pt x="2073581" y="1851532"/>
                  <a:pt x="2065295" y="1673146"/>
                </a:cubicBezTo>
                <a:lnTo>
                  <a:pt x="1649785" y="1673146"/>
                </a:lnTo>
                <a:lnTo>
                  <a:pt x="1649785" y="2307299"/>
                </a:lnTo>
                <a:cubicBezTo>
                  <a:pt x="1829404" y="2299517"/>
                  <a:pt x="2004315" y="2261965"/>
                  <a:pt x="2168848" y="2199110"/>
                </a:cubicBezTo>
                <a:close/>
                <a:moveTo>
                  <a:pt x="2422394" y="446879"/>
                </a:moveTo>
                <a:cubicBezTo>
                  <a:pt x="2204309" y="287209"/>
                  <a:pt x="1938140" y="189883"/>
                  <a:pt x="1649785" y="178919"/>
                </a:cubicBezTo>
                <a:lnTo>
                  <a:pt x="1649785" y="689876"/>
                </a:lnTo>
                <a:cubicBezTo>
                  <a:pt x="1846998" y="695154"/>
                  <a:pt x="2039668" y="732502"/>
                  <a:pt x="2221721" y="797410"/>
                </a:cubicBezTo>
                <a:cubicBezTo>
                  <a:pt x="2275056" y="675360"/>
                  <a:pt x="2341760" y="557662"/>
                  <a:pt x="2422394" y="446879"/>
                </a:cubicBezTo>
                <a:close/>
                <a:moveTo>
                  <a:pt x="2447278" y="2722123"/>
                </a:moveTo>
                <a:cubicBezTo>
                  <a:pt x="2366121" y="2618714"/>
                  <a:pt x="2299534" y="2507403"/>
                  <a:pt x="2246145" y="2391362"/>
                </a:cubicBezTo>
                <a:cubicBezTo>
                  <a:pt x="2057375" y="2464119"/>
                  <a:pt x="1856285" y="2506958"/>
                  <a:pt x="1649785" y="2514779"/>
                </a:cubicBezTo>
                <a:lnTo>
                  <a:pt x="1649785" y="3008639"/>
                </a:lnTo>
                <a:cubicBezTo>
                  <a:pt x="1949198" y="2997255"/>
                  <a:pt x="2224691" y="2892757"/>
                  <a:pt x="2447278" y="2722123"/>
                </a:cubicBezTo>
                <a:close/>
                <a:moveTo>
                  <a:pt x="2878934" y="1493146"/>
                </a:moveTo>
                <a:cubicBezTo>
                  <a:pt x="2723190" y="1307255"/>
                  <a:pt x="2529440" y="1161128"/>
                  <a:pt x="2313862" y="1060620"/>
                </a:cubicBezTo>
                <a:cubicBezTo>
                  <a:pt x="2270535" y="1201714"/>
                  <a:pt x="2245604" y="1347104"/>
                  <a:pt x="2240109" y="1493146"/>
                </a:cubicBezTo>
                <a:close/>
                <a:moveTo>
                  <a:pt x="2890636" y="1673146"/>
                </a:moveTo>
                <a:lnTo>
                  <a:pt x="2241814" y="1673146"/>
                </a:lnTo>
                <a:cubicBezTo>
                  <a:pt x="2249736" y="1827102"/>
                  <a:pt x="2279520" y="1979973"/>
                  <a:pt x="2329964" y="2127513"/>
                </a:cubicBezTo>
                <a:cubicBezTo>
                  <a:pt x="2545677" y="2019923"/>
                  <a:pt x="2738160" y="1866413"/>
                  <a:pt x="2890636" y="1673146"/>
                </a:cubicBezTo>
                <a:close/>
                <a:moveTo>
                  <a:pt x="2973035" y="1284386"/>
                </a:moveTo>
                <a:cubicBezTo>
                  <a:pt x="2912066" y="1001840"/>
                  <a:pt x="2765308" y="751379"/>
                  <a:pt x="2561381" y="561108"/>
                </a:cubicBezTo>
                <a:cubicBezTo>
                  <a:pt x="2489321" y="656437"/>
                  <a:pt x="2431363" y="759225"/>
                  <a:pt x="2384553" y="865647"/>
                </a:cubicBezTo>
                <a:cubicBezTo>
                  <a:pt x="2604520" y="964977"/>
                  <a:pt x="2804622" y="1106677"/>
                  <a:pt x="2973035" y="1284386"/>
                </a:cubicBezTo>
                <a:close/>
                <a:moveTo>
                  <a:pt x="2974277" y="1897328"/>
                </a:moveTo>
                <a:cubicBezTo>
                  <a:pt x="2812488" y="2073933"/>
                  <a:pt x="2619878" y="2216690"/>
                  <a:pt x="2407486" y="2319665"/>
                </a:cubicBezTo>
                <a:cubicBezTo>
                  <a:pt x="2454169" y="2420503"/>
                  <a:pt x="2511856" y="2517376"/>
                  <a:pt x="2582047" y="2607468"/>
                </a:cubicBezTo>
                <a:cubicBezTo>
                  <a:pt x="2776399" y="2417974"/>
                  <a:pt x="2916061" y="2172750"/>
                  <a:pt x="2974277" y="1897328"/>
                </a:cubicBezTo>
                <a:close/>
                <a:moveTo>
                  <a:pt x="3185463" y="1593779"/>
                </a:moveTo>
                <a:cubicBezTo>
                  <a:pt x="3185463" y="2473999"/>
                  <a:pt x="2471904" y="3187558"/>
                  <a:pt x="1591684" y="3187558"/>
                </a:cubicBezTo>
                <a:cubicBezTo>
                  <a:pt x="738111" y="3187558"/>
                  <a:pt x="41261" y="2516549"/>
                  <a:pt x="1913" y="1673146"/>
                </a:cubicBezTo>
                <a:lnTo>
                  <a:pt x="0" y="1673146"/>
                </a:lnTo>
                <a:lnTo>
                  <a:pt x="0" y="1493146"/>
                </a:lnTo>
                <a:lnTo>
                  <a:pt x="2750" y="1493146"/>
                </a:lnTo>
                <a:cubicBezTo>
                  <a:pt x="50490" y="700174"/>
                  <a:pt x="679654" y="64473"/>
                  <a:pt x="1469785" y="6156"/>
                </a:cubicBezTo>
                <a:lnTo>
                  <a:pt x="1469785" y="0"/>
                </a:lnTo>
                <a:lnTo>
                  <a:pt x="1591684" y="0"/>
                </a:lnTo>
                <a:lnTo>
                  <a:pt x="1649785" y="0"/>
                </a:lnTo>
                <a:lnTo>
                  <a:pt x="1649785" y="2934"/>
                </a:lnTo>
                <a:cubicBezTo>
                  <a:pt x="2503127" y="31654"/>
                  <a:pt x="3185463" y="733032"/>
                  <a:pt x="3185463" y="1593779"/>
                </a:cubicBezTo>
                <a:close/>
              </a:path>
            </a:pathLst>
          </a:custGeom>
          <a:solidFill>
            <a:schemeClr val="accent4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1690FE5-3F86-4223-8EF7-BF4A79E99F5E}"/>
              </a:ext>
            </a:extLst>
          </p:cNvPr>
          <p:cNvSpPr txBox="1"/>
          <p:nvPr/>
        </p:nvSpPr>
        <p:spPr>
          <a:xfrm>
            <a:off x="5213918" y="3352358"/>
            <a:ext cx="182253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accent4"/>
                </a:solidFill>
                <a:cs typeface="Arial" pitchFamily="34" charset="0"/>
              </a:rPr>
              <a:t>TERMINOLOGY</a:t>
            </a:r>
            <a:endParaRPr lang="ko-KR" altLang="en-US" sz="2800" b="1" dirty="0">
              <a:solidFill>
                <a:schemeClr val="accent4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97372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44D4C23-81FB-460B-A16B-715818231E4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Machine Learning Process</a:t>
            </a:r>
          </a:p>
        </p:txBody>
      </p:sp>
      <p:grpSp>
        <p:nvGrpSpPr>
          <p:cNvPr id="63" name="그룹 2">
            <a:extLst>
              <a:ext uri="{FF2B5EF4-FFF2-40B4-BE49-F238E27FC236}">
                <a16:creationId xmlns:a16="http://schemas.microsoft.com/office/drawing/2014/main" id="{E0F511DD-509E-4981-AE49-52C68B68922E}"/>
              </a:ext>
            </a:extLst>
          </p:cNvPr>
          <p:cNvGrpSpPr/>
          <p:nvPr/>
        </p:nvGrpSpPr>
        <p:grpSpPr>
          <a:xfrm>
            <a:off x="891038" y="3288463"/>
            <a:ext cx="10384574" cy="936104"/>
            <a:chOff x="891037" y="3385183"/>
            <a:chExt cx="10384574" cy="936104"/>
          </a:xfrm>
          <a:solidFill>
            <a:schemeClr val="accent1"/>
          </a:solidFill>
        </p:grpSpPr>
        <p:sp>
          <p:nvSpPr>
            <p:cNvPr id="64" name="Oval 11">
              <a:extLst>
                <a:ext uri="{FF2B5EF4-FFF2-40B4-BE49-F238E27FC236}">
                  <a16:creationId xmlns:a16="http://schemas.microsoft.com/office/drawing/2014/main" id="{6A01469E-6546-492E-8F6F-40BFF95DFC74}"/>
                </a:ext>
              </a:extLst>
            </p:cNvPr>
            <p:cNvSpPr/>
            <p:nvPr/>
          </p:nvSpPr>
          <p:spPr>
            <a:xfrm>
              <a:off x="891037" y="3474607"/>
              <a:ext cx="2484289" cy="736452"/>
            </a:xfrm>
            <a:custGeom>
              <a:avLst/>
              <a:gdLst/>
              <a:ahLst/>
              <a:cxnLst/>
              <a:rect l="l" t="t" r="r" b="b"/>
              <a:pathLst>
                <a:path w="2484289" h="736452">
                  <a:moveTo>
                    <a:pt x="2116063" y="0"/>
                  </a:moveTo>
                  <a:cubicBezTo>
                    <a:pt x="2319429" y="0"/>
                    <a:pt x="2484289" y="164860"/>
                    <a:pt x="2484289" y="368226"/>
                  </a:cubicBezTo>
                  <a:cubicBezTo>
                    <a:pt x="2484289" y="571592"/>
                    <a:pt x="2319429" y="736452"/>
                    <a:pt x="2116063" y="736452"/>
                  </a:cubicBezTo>
                  <a:cubicBezTo>
                    <a:pt x="1936555" y="736452"/>
                    <a:pt x="1787048" y="608005"/>
                    <a:pt x="1754863" y="437925"/>
                  </a:cubicBezTo>
                  <a:lnTo>
                    <a:pt x="346009" y="437925"/>
                  </a:lnTo>
                  <a:cubicBezTo>
                    <a:pt x="318800" y="502742"/>
                    <a:pt x="254724" y="548245"/>
                    <a:pt x="180020" y="548245"/>
                  </a:cubicBezTo>
                  <a:cubicBezTo>
                    <a:pt x="80598" y="548245"/>
                    <a:pt x="0" y="467647"/>
                    <a:pt x="0" y="368225"/>
                  </a:cubicBezTo>
                  <a:cubicBezTo>
                    <a:pt x="0" y="268803"/>
                    <a:pt x="80598" y="188205"/>
                    <a:pt x="180020" y="188205"/>
                  </a:cubicBezTo>
                  <a:cubicBezTo>
                    <a:pt x="254724" y="188205"/>
                    <a:pt x="318801" y="233709"/>
                    <a:pt x="346009" y="298526"/>
                  </a:cubicBezTo>
                  <a:lnTo>
                    <a:pt x="1754863" y="298526"/>
                  </a:lnTo>
                  <a:cubicBezTo>
                    <a:pt x="1787049" y="128447"/>
                    <a:pt x="1936556" y="0"/>
                    <a:pt x="2116063" y="0"/>
                  </a:cubicBezTo>
                  <a:close/>
                </a:path>
              </a:pathLst>
            </a:custGeom>
            <a:grpFill/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/>
            </a:p>
          </p:txBody>
        </p:sp>
        <p:sp>
          <p:nvSpPr>
            <p:cNvPr id="65" name="Oval 11">
              <a:extLst>
                <a:ext uri="{FF2B5EF4-FFF2-40B4-BE49-F238E27FC236}">
                  <a16:creationId xmlns:a16="http://schemas.microsoft.com/office/drawing/2014/main" id="{72F58C56-3513-45CA-BD12-A42BA474ABEB}"/>
                </a:ext>
              </a:extLst>
            </p:cNvPr>
            <p:cNvSpPr/>
            <p:nvPr/>
          </p:nvSpPr>
          <p:spPr>
            <a:xfrm>
              <a:off x="2839789" y="3485009"/>
              <a:ext cx="2484289" cy="736452"/>
            </a:xfrm>
            <a:custGeom>
              <a:avLst/>
              <a:gdLst/>
              <a:ahLst/>
              <a:cxnLst/>
              <a:rect l="l" t="t" r="r" b="b"/>
              <a:pathLst>
                <a:path w="2484289" h="736452">
                  <a:moveTo>
                    <a:pt x="2116063" y="0"/>
                  </a:moveTo>
                  <a:cubicBezTo>
                    <a:pt x="2319429" y="0"/>
                    <a:pt x="2484289" y="164860"/>
                    <a:pt x="2484289" y="368226"/>
                  </a:cubicBezTo>
                  <a:cubicBezTo>
                    <a:pt x="2484289" y="571592"/>
                    <a:pt x="2319429" y="736452"/>
                    <a:pt x="2116063" y="736452"/>
                  </a:cubicBezTo>
                  <a:cubicBezTo>
                    <a:pt x="1936555" y="736452"/>
                    <a:pt x="1787048" y="608005"/>
                    <a:pt x="1754863" y="437925"/>
                  </a:cubicBezTo>
                  <a:lnTo>
                    <a:pt x="346009" y="437925"/>
                  </a:lnTo>
                  <a:cubicBezTo>
                    <a:pt x="318800" y="502742"/>
                    <a:pt x="254724" y="548245"/>
                    <a:pt x="180020" y="548245"/>
                  </a:cubicBezTo>
                  <a:cubicBezTo>
                    <a:pt x="80598" y="548245"/>
                    <a:pt x="0" y="467647"/>
                    <a:pt x="0" y="368225"/>
                  </a:cubicBezTo>
                  <a:cubicBezTo>
                    <a:pt x="0" y="268803"/>
                    <a:pt x="80598" y="188205"/>
                    <a:pt x="180020" y="188205"/>
                  </a:cubicBezTo>
                  <a:cubicBezTo>
                    <a:pt x="254724" y="188205"/>
                    <a:pt x="318801" y="233709"/>
                    <a:pt x="346009" y="298526"/>
                  </a:cubicBezTo>
                  <a:lnTo>
                    <a:pt x="1754863" y="298526"/>
                  </a:lnTo>
                  <a:cubicBezTo>
                    <a:pt x="1787049" y="128447"/>
                    <a:pt x="1936556" y="0"/>
                    <a:pt x="2116063" y="0"/>
                  </a:cubicBezTo>
                  <a:close/>
                </a:path>
              </a:pathLst>
            </a:custGeom>
            <a:grpFill/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/>
            </a:p>
          </p:txBody>
        </p:sp>
        <p:sp>
          <p:nvSpPr>
            <p:cNvPr id="66" name="Oval 11">
              <a:extLst>
                <a:ext uri="{FF2B5EF4-FFF2-40B4-BE49-F238E27FC236}">
                  <a16:creationId xmlns:a16="http://schemas.microsoft.com/office/drawing/2014/main" id="{881209D7-319D-42BD-BDA7-A0D1F0C0EAEE}"/>
                </a:ext>
              </a:extLst>
            </p:cNvPr>
            <p:cNvSpPr/>
            <p:nvPr/>
          </p:nvSpPr>
          <p:spPr>
            <a:xfrm>
              <a:off x="4788541" y="3485009"/>
              <a:ext cx="2484289" cy="736452"/>
            </a:xfrm>
            <a:custGeom>
              <a:avLst/>
              <a:gdLst/>
              <a:ahLst/>
              <a:cxnLst/>
              <a:rect l="l" t="t" r="r" b="b"/>
              <a:pathLst>
                <a:path w="2484289" h="736452">
                  <a:moveTo>
                    <a:pt x="2116063" y="0"/>
                  </a:moveTo>
                  <a:cubicBezTo>
                    <a:pt x="2319429" y="0"/>
                    <a:pt x="2484289" y="164860"/>
                    <a:pt x="2484289" y="368226"/>
                  </a:cubicBezTo>
                  <a:cubicBezTo>
                    <a:pt x="2484289" y="571592"/>
                    <a:pt x="2319429" y="736452"/>
                    <a:pt x="2116063" y="736452"/>
                  </a:cubicBezTo>
                  <a:cubicBezTo>
                    <a:pt x="1936555" y="736452"/>
                    <a:pt x="1787048" y="608005"/>
                    <a:pt x="1754863" y="437925"/>
                  </a:cubicBezTo>
                  <a:lnTo>
                    <a:pt x="346009" y="437925"/>
                  </a:lnTo>
                  <a:cubicBezTo>
                    <a:pt x="318800" y="502742"/>
                    <a:pt x="254724" y="548245"/>
                    <a:pt x="180020" y="548245"/>
                  </a:cubicBezTo>
                  <a:cubicBezTo>
                    <a:pt x="80598" y="548245"/>
                    <a:pt x="0" y="467647"/>
                    <a:pt x="0" y="368225"/>
                  </a:cubicBezTo>
                  <a:cubicBezTo>
                    <a:pt x="0" y="268803"/>
                    <a:pt x="80598" y="188205"/>
                    <a:pt x="180020" y="188205"/>
                  </a:cubicBezTo>
                  <a:cubicBezTo>
                    <a:pt x="254724" y="188205"/>
                    <a:pt x="318801" y="233709"/>
                    <a:pt x="346009" y="298526"/>
                  </a:cubicBezTo>
                  <a:lnTo>
                    <a:pt x="1754863" y="298526"/>
                  </a:lnTo>
                  <a:cubicBezTo>
                    <a:pt x="1787049" y="128447"/>
                    <a:pt x="1936556" y="0"/>
                    <a:pt x="2116063" y="0"/>
                  </a:cubicBezTo>
                  <a:close/>
                </a:path>
              </a:pathLst>
            </a:custGeom>
            <a:grpFill/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/>
            </a:p>
          </p:txBody>
        </p:sp>
        <p:sp>
          <p:nvSpPr>
            <p:cNvPr id="67" name="Oval 11">
              <a:extLst>
                <a:ext uri="{FF2B5EF4-FFF2-40B4-BE49-F238E27FC236}">
                  <a16:creationId xmlns:a16="http://schemas.microsoft.com/office/drawing/2014/main" id="{A9F56E4E-3EF0-49A1-9ED9-F0A8B693C485}"/>
                </a:ext>
              </a:extLst>
            </p:cNvPr>
            <p:cNvSpPr/>
            <p:nvPr/>
          </p:nvSpPr>
          <p:spPr>
            <a:xfrm>
              <a:off x="6737293" y="3485009"/>
              <a:ext cx="2484289" cy="736452"/>
            </a:xfrm>
            <a:custGeom>
              <a:avLst/>
              <a:gdLst/>
              <a:ahLst/>
              <a:cxnLst/>
              <a:rect l="l" t="t" r="r" b="b"/>
              <a:pathLst>
                <a:path w="2484289" h="736452">
                  <a:moveTo>
                    <a:pt x="2116063" y="0"/>
                  </a:moveTo>
                  <a:cubicBezTo>
                    <a:pt x="2319429" y="0"/>
                    <a:pt x="2484289" y="164860"/>
                    <a:pt x="2484289" y="368226"/>
                  </a:cubicBezTo>
                  <a:cubicBezTo>
                    <a:pt x="2484289" y="571592"/>
                    <a:pt x="2319429" y="736452"/>
                    <a:pt x="2116063" y="736452"/>
                  </a:cubicBezTo>
                  <a:cubicBezTo>
                    <a:pt x="1936555" y="736452"/>
                    <a:pt x="1787048" y="608005"/>
                    <a:pt x="1754863" y="437925"/>
                  </a:cubicBezTo>
                  <a:lnTo>
                    <a:pt x="346009" y="437925"/>
                  </a:lnTo>
                  <a:cubicBezTo>
                    <a:pt x="318800" y="502742"/>
                    <a:pt x="254724" y="548245"/>
                    <a:pt x="180020" y="548245"/>
                  </a:cubicBezTo>
                  <a:cubicBezTo>
                    <a:pt x="80598" y="548245"/>
                    <a:pt x="0" y="467647"/>
                    <a:pt x="0" y="368225"/>
                  </a:cubicBezTo>
                  <a:cubicBezTo>
                    <a:pt x="0" y="268803"/>
                    <a:pt x="80598" y="188205"/>
                    <a:pt x="180020" y="188205"/>
                  </a:cubicBezTo>
                  <a:cubicBezTo>
                    <a:pt x="254724" y="188205"/>
                    <a:pt x="318801" y="233709"/>
                    <a:pt x="346009" y="298526"/>
                  </a:cubicBezTo>
                  <a:lnTo>
                    <a:pt x="1754863" y="298526"/>
                  </a:lnTo>
                  <a:cubicBezTo>
                    <a:pt x="1787049" y="128447"/>
                    <a:pt x="1936556" y="0"/>
                    <a:pt x="2116063" y="0"/>
                  </a:cubicBezTo>
                  <a:close/>
                </a:path>
              </a:pathLst>
            </a:custGeom>
            <a:grpFill/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/>
            </a:p>
          </p:txBody>
        </p:sp>
        <p:sp>
          <p:nvSpPr>
            <p:cNvPr id="68" name="Oval 11">
              <a:extLst>
                <a:ext uri="{FF2B5EF4-FFF2-40B4-BE49-F238E27FC236}">
                  <a16:creationId xmlns:a16="http://schemas.microsoft.com/office/drawing/2014/main" id="{76082D78-BE29-479E-B0F2-F91FC8DAC27A}"/>
                </a:ext>
              </a:extLst>
            </p:cNvPr>
            <p:cNvSpPr/>
            <p:nvPr/>
          </p:nvSpPr>
          <p:spPr>
            <a:xfrm>
              <a:off x="8686045" y="3485009"/>
              <a:ext cx="2484289" cy="736452"/>
            </a:xfrm>
            <a:custGeom>
              <a:avLst/>
              <a:gdLst/>
              <a:ahLst/>
              <a:cxnLst/>
              <a:rect l="l" t="t" r="r" b="b"/>
              <a:pathLst>
                <a:path w="2484289" h="736452">
                  <a:moveTo>
                    <a:pt x="2116063" y="0"/>
                  </a:moveTo>
                  <a:cubicBezTo>
                    <a:pt x="2319429" y="0"/>
                    <a:pt x="2484289" y="164860"/>
                    <a:pt x="2484289" y="368226"/>
                  </a:cubicBezTo>
                  <a:cubicBezTo>
                    <a:pt x="2484289" y="571592"/>
                    <a:pt x="2319429" y="736452"/>
                    <a:pt x="2116063" y="736452"/>
                  </a:cubicBezTo>
                  <a:cubicBezTo>
                    <a:pt x="1936555" y="736452"/>
                    <a:pt x="1787048" y="608005"/>
                    <a:pt x="1754863" y="437925"/>
                  </a:cubicBezTo>
                  <a:lnTo>
                    <a:pt x="346009" y="437925"/>
                  </a:lnTo>
                  <a:cubicBezTo>
                    <a:pt x="318800" y="502742"/>
                    <a:pt x="254724" y="548245"/>
                    <a:pt x="180020" y="548245"/>
                  </a:cubicBezTo>
                  <a:cubicBezTo>
                    <a:pt x="80598" y="548245"/>
                    <a:pt x="0" y="467647"/>
                    <a:pt x="0" y="368225"/>
                  </a:cubicBezTo>
                  <a:cubicBezTo>
                    <a:pt x="0" y="268803"/>
                    <a:pt x="80598" y="188205"/>
                    <a:pt x="180020" y="188205"/>
                  </a:cubicBezTo>
                  <a:cubicBezTo>
                    <a:pt x="254724" y="188205"/>
                    <a:pt x="318801" y="233709"/>
                    <a:pt x="346009" y="298526"/>
                  </a:cubicBezTo>
                  <a:lnTo>
                    <a:pt x="1754863" y="298526"/>
                  </a:lnTo>
                  <a:cubicBezTo>
                    <a:pt x="1787049" y="128447"/>
                    <a:pt x="1936556" y="0"/>
                    <a:pt x="2116063" y="0"/>
                  </a:cubicBezTo>
                  <a:close/>
                </a:path>
              </a:pathLst>
            </a:custGeom>
            <a:solidFill>
              <a:schemeClr val="accent4"/>
            </a:solidFill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6C0D5D5F-9935-42E5-B441-322D0E63B4C7}"/>
                </a:ext>
              </a:extLst>
            </p:cNvPr>
            <p:cNvSpPr/>
            <p:nvPr/>
          </p:nvSpPr>
          <p:spPr>
            <a:xfrm>
              <a:off x="10339507" y="3385183"/>
              <a:ext cx="936104" cy="936104"/>
            </a:xfrm>
            <a:prstGeom prst="ellipse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273C8711-C0BC-4D75-9871-465704685B63}"/>
                </a:ext>
              </a:extLst>
            </p:cNvPr>
            <p:cNvSpPr/>
            <p:nvPr/>
          </p:nvSpPr>
          <p:spPr>
            <a:xfrm>
              <a:off x="10637064" y="3682740"/>
              <a:ext cx="340990" cy="340990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/>
            </a:p>
          </p:txBody>
        </p: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6AD3EBB0-C8C4-4007-876A-1D2AAC9F879F}"/>
              </a:ext>
            </a:extLst>
          </p:cNvPr>
          <p:cNvSpPr txBox="1"/>
          <p:nvPr/>
        </p:nvSpPr>
        <p:spPr>
          <a:xfrm>
            <a:off x="1746822" y="2718039"/>
            <a:ext cx="1990702" cy="307777"/>
          </a:xfrm>
          <a:prstGeom prst="rect">
            <a:avLst/>
          </a:prstGeom>
          <a:noFill/>
        </p:spPr>
        <p:txBody>
          <a:bodyPr wrap="square" lIns="108000" tIns="0" rIns="0" bIns="0" rtlCol="0">
            <a:spAutoFit/>
          </a:bodyPr>
          <a:lstStyle/>
          <a:p>
            <a:pPr algn="r"/>
            <a:r>
              <a:rPr lang="en-US" altLang="ko-KR" sz="2000" b="1" dirty="0">
                <a:solidFill>
                  <a:schemeClr val="accent1"/>
                </a:solidFill>
                <a:cs typeface="Arial" pitchFamily="34" charset="0"/>
              </a:rPr>
              <a:t>Data Collection</a:t>
            </a:r>
            <a:endParaRPr lang="ko-KR" altLang="en-US" sz="20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674BD466-0F65-4475-AE02-88CA95D3B52F}"/>
              </a:ext>
            </a:extLst>
          </p:cNvPr>
          <p:cNvSpPr txBox="1"/>
          <p:nvPr/>
        </p:nvSpPr>
        <p:spPr>
          <a:xfrm>
            <a:off x="5456034" y="2718039"/>
            <a:ext cx="1990702" cy="307777"/>
          </a:xfrm>
          <a:prstGeom prst="rect">
            <a:avLst/>
          </a:prstGeom>
          <a:noFill/>
        </p:spPr>
        <p:txBody>
          <a:bodyPr wrap="square" lIns="108000" tIns="0" rIns="0" bIns="0" rtlCol="0">
            <a:spAutoFit/>
          </a:bodyPr>
          <a:lstStyle/>
          <a:p>
            <a:pPr algn="r"/>
            <a:r>
              <a:rPr lang="en-US" altLang="ko-KR" sz="2000" b="1" dirty="0">
                <a:solidFill>
                  <a:schemeClr val="accent1"/>
                </a:solidFill>
                <a:cs typeface="Arial" pitchFamily="34" charset="0"/>
              </a:rPr>
              <a:t>Training</a:t>
            </a:r>
            <a:endParaRPr lang="ko-KR" altLang="en-US" sz="20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E7122F41-A8DF-43C9-A219-D66A180E50D3}"/>
              </a:ext>
            </a:extLst>
          </p:cNvPr>
          <p:cNvSpPr txBox="1"/>
          <p:nvPr/>
        </p:nvSpPr>
        <p:spPr>
          <a:xfrm>
            <a:off x="8235793" y="4418635"/>
            <a:ext cx="1960434" cy="307777"/>
          </a:xfrm>
          <a:prstGeom prst="rect">
            <a:avLst/>
          </a:prstGeom>
          <a:noFill/>
        </p:spPr>
        <p:txBody>
          <a:bodyPr wrap="square" lIns="108000" tIns="0" rIns="0" bIns="0" rtlCol="0">
            <a:spAutoFit/>
          </a:bodyPr>
          <a:lstStyle/>
          <a:p>
            <a:r>
              <a:rPr lang="en-US" altLang="ko-KR" sz="2000" b="1" dirty="0">
                <a:solidFill>
                  <a:schemeClr val="accent1"/>
                </a:solidFill>
                <a:cs typeface="Arial" pitchFamily="34" charset="0"/>
              </a:rPr>
              <a:t>Evaluation</a:t>
            </a:r>
            <a:endParaRPr lang="ko-KR" altLang="en-US" sz="20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50ACF341-B048-46E5-8FA1-44FF1596C873}"/>
              </a:ext>
            </a:extLst>
          </p:cNvPr>
          <p:cNvSpPr txBox="1"/>
          <p:nvPr/>
        </p:nvSpPr>
        <p:spPr>
          <a:xfrm>
            <a:off x="9200876" y="2686792"/>
            <a:ext cx="1990702" cy="307777"/>
          </a:xfrm>
          <a:prstGeom prst="rect">
            <a:avLst/>
          </a:prstGeom>
          <a:noFill/>
        </p:spPr>
        <p:txBody>
          <a:bodyPr wrap="square" lIns="108000" tIns="0" rIns="0" bIns="0" rtlCol="0">
            <a:spAutoFit/>
          </a:bodyPr>
          <a:lstStyle/>
          <a:p>
            <a:pPr algn="r"/>
            <a:r>
              <a:rPr lang="en-US" altLang="ko-KR" sz="2000" b="1" dirty="0">
                <a:solidFill>
                  <a:schemeClr val="accent4"/>
                </a:solidFill>
                <a:cs typeface="Arial" pitchFamily="34" charset="0"/>
              </a:rPr>
              <a:t>Tuning</a:t>
            </a:r>
            <a:endParaRPr lang="ko-KR" altLang="en-US" sz="2000" b="1" dirty="0">
              <a:solidFill>
                <a:schemeClr val="accent4"/>
              </a:solidFill>
              <a:cs typeface="Arial" pitchFamily="34" charset="0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85EB3CCB-F19A-4874-A3B8-9A40845D57E5}"/>
              </a:ext>
            </a:extLst>
          </p:cNvPr>
          <p:cNvSpPr txBox="1"/>
          <p:nvPr/>
        </p:nvSpPr>
        <p:spPr>
          <a:xfrm>
            <a:off x="3956208" y="4418635"/>
            <a:ext cx="2683902" cy="615553"/>
          </a:xfrm>
          <a:prstGeom prst="rect">
            <a:avLst/>
          </a:prstGeom>
          <a:noFill/>
        </p:spPr>
        <p:txBody>
          <a:bodyPr wrap="square" lIns="108000" tIns="0" rIns="0" bIns="0" rtlCol="0">
            <a:spAutoFit/>
          </a:bodyPr>
          <a:lstStyle/>
          <a:p>
            <a:r>
              <a:rPr lang="en-US" altLang="ko-KR" sz="2000" b="1" dirty="0">
                <a:solidFill>
                  <a:schemeClr val="accent1"/>
                </a:solidFill>
                <a:cs typeface="Arial" pitchFamily="34" charset="0"/>
              </a:rPr>
              <a:t>Data Preparation</a:t>
            </a:r>
            <a:endParaRPr lang="ko-KR" altLang="en-US" sz="2000" b="1" dirty="0">
              <a:solidFill>
                <a:schemeClr val="accent1"/>
              </a:solidFill>
              <a:cs typeface="Arial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E25F44-A14A-E945-9C88-9C65938073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449" t="11905" r="32449" b="10714"/>
          <a:stretch/>
        </p:blipFill>
        <p:spPr>
          <a:xfrm>
            <a:off x="2360525" y="4290327"/>
            <a:ext cx="1285450" cy="148772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09028E6-4363-F341-9682-661B492069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1934" y="1167496"/>
            <a:ext cx="1704431" cy="170443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D0C68C2-6AFF-CB46-8620-1848D17D61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4600" y="4572523"/>
            <a:ext cx="1487723" cy="14877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AEA7D35-F3D4-5C4E-943C-270A20ADC1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34943" y="1426008"/>
            <a:ext cx="1302206" cy="13022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ECF9088-E1E9-7A45-A6D6-2D24D5C77A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33773" y="4772264"/>
            <a:ext cx="1347574" cy="134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5987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B366571-712A-094A-A9CE-EF5DE3E16BC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4000" dirty="0"/>
              <a:t>Langkah-Langkah </a:t>
            </a:r>
            <a:r>
              <a:rPr lang="en-US" sz="4000" dirty="0" err="1"/>
              <a:t>Penyelesaian</a:t>
            </a:r>
            <a:r>
              <a:rPr lang="en-US" sz="4000" dirty="0"/>
              <a:t> Machine Learning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2CC9338-BE13-C04B-896B-9EA9455E8C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57551"/>
            <a:ext cx="12192000" cy="2742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5397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842B362-5267-4E8E-9DC9-5E7BCDBA4944}"/>
              </a:ext>
            </a:extLst>
          </p:cNvPr>
          <p:cNvSpPr/>
          <p:nvPr/>
        </p:nvSpPr>
        <p:spPr>
          <a:xfrm rot="2914269" flipH="1">
            <a:off x="7343972" y="814459"/>
            <a:ext cx="2091480" cy="965298"/>
          </a:xfrm>
          <a:custGeom>
            <a:avLst/>
            <a:gdLst>
              <a:gd name="connsiteX0" fmla="*/ 7144 w 371475"/>
              <a:gd name="connsiteY0" fmla="*/ 145256 h 171450"/>
              <a:gd name="connsiteX1" fmla="*/ 90011 w 371475"/>
              <a:gd name="connsiteY1" fmla="*/ 32861 h 171450"/>
              <a:gd name="connsiteX2" fmla="*/ 250984 w 371475"/>
              <a:gd name="connsiteY2" fmla="*/ 7144 h 171450"/>
              <a:gd name="connsiteX3" fmla="*/ 361474 w 371475"/>
              <a:gd name="connsiteY3" fmla="*/ 103346 h 171450"/>
              <a:gd name="connsiteX4" fmla="*/ 367189 w 371475"/>
              <a:gd name="connsiteY4" fmla="*/ 139541 h 171450"/>
              <a:gd name="connsiteX5" fmla="*/ 343376 w 371475"/>
              <a:gd name="connsiteY5" fmla="*/ 143351 h 171450"/>
              <a:gd name="connsiteX6" fmla="*/ 234791 w 371475"/>
              <a:gd name="connsiteY6" fmla="*/ 58579 h 171450"/>
              <a:gd name="connsiteX7" fmla="*/ 117634 w 371475"/>
              <a:gd name="connsiteY7" fmla="*/ 76676 h 171450"/>
              <a:gd name="connsiteX8" fmla="*/ 58579 w 371475"/>
              <a:gd name="connsiteY8" fmla="*/ 167164 h 171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1475" h="171450">
                <a:moveTo>
                  <a:pt x="7144" y="145256"/>
                </a:moveTo>
                <a:lnTo>
                  <a:pt x="90011" y="32861"/>
                </a:lnTo>
                <a:lnTo>
                  <a:pt x="250984" y="7144"/>
                </a:lnTo>
                <a:lnTo>
                  <a:pt x="361474" y="103346"/>
                </a:lnTo>
                <a:lnTo>
                  <a:pt x="367189" y="139541"/>
                </a:lnTo>
                <a:lnTo>
                  <a:pt x="343376" y="143351"/>
                </a:lnTo>
                <a:lnTo>
                  <a:pt x="234791" y="58579"/>
                </a:lnTo>
                <a:lnTo>
                  <a:pt x="117634" y="76676"/>
                </a:lnTo>
                <a:lnTo>
                  <a:pt x="58579" y="167164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37BFAD2-9B23-49E5-9442-6B5F0426A5D3}"/>
              </a:ext>
            </a:extLst>
          </p:cNvPr>
          <p:cNvSpPr/>
          <p:nvPr/>
        </p:nvSpPr>
        <p:spPr>
          <a:xfrm rot="18276566" flipH="1">
            <a:off x="7220052" y="2293408"/>
            <a:ext cx="2037854" cy="1126178"/>
          </a:xfrm>
          <a:custGeom>
            <a:avLst/>
            <a:gdLst>
              <a:gd name="connsiteX0" fmla="*/ 7144 w 361950"/>
              <a:gd name="connsiteY0" fmla="*/ 114776 h 200025"/>
              <a:gd name="connsiteX1" fmla="*/ 120491 w 361950"/>
              <a:gd name="connsiteY1" fmla="*/ 194786 h 200025"/>
              <a:gd name="connsiteX2" fmla="*/ 281464 w 361950"/>
              <a:gd name="connsiteY2" fmla="*/ 169069 h 200025"/>
              <a:gd name="connsiteX3" fmla="*/ 355759 w 361950"/>
              <a:gd name="connsiteY3" fmla="*/ 43339 h 200025"/>
              <a:gd name="connsiteX4" fmla="*/ 350044 w 361950"/>
              <a:gd name="connsiteY4" fmla="*/ 7144 h 200025"/>
              <a:gd name="connsiteX5" fmla="*/ 327184 w 361950"/>
              <a:gd name="connsiteY5" fmla="*/ 10954 h 200025"/>
              <a:gd name="connsiteX6" fmla="*/ 250031 w 361950"/>
              <a:gd name="connsiteY6" fmla="*/ 125254 h 200025"/>
              <a:gd name="connsiteX7" fmla="*/ 132874 w 361950"/>
              <a:gd name="connsiteY7" fmla="*/ 144304 h 200025"/>
              <a:gd name="connsiteX8" fmla="*/ 48101 w 361950"/>
              <a:gd name="connsiteY8" fmla="*/ 77629 h 200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61950" h="200025">
                <a:moveTo>
                  <a:pt x="7144" y="114776"/>
                </a:moveTo>
                <a:lnTo>
                  <a:pt x="120491" y="194786"/>
                </a:lnTo>
                <a:lnTo>
                  <a:pt x="281464" y="169069"/>
                </a:lnTo>
                <a:lnTo>
                  <a:pt x="355759" y="43339"/>
                </a:lnTo>
                <a:lnTo>
                  <a:pt x="350044" y="7144"/>
                </a:lnTo>
                <a:lnTo>
                  <a:pt x="327184" y="10954"/>
                </a:lnTo>
                <a:lnTo>
                  <a:pt x="250031" y="125254"/>
                </a:lnTo>
                <a:lnTo>
                  <a:pt x="132874" y="144304"/>
                </a:lnTo>
                <a:lnTo>
                  <a:pt x="48101" y="77629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F35F2C2-69E3-47FE-9C7F-D0A371094E5D}"/>
              </a:ext>
            </a:extLst>
          </p:cNvPr>
          <p:cNvGrpSpPr/>
          <p:nvPr/>
        </p:nvGrpSpPr>
        <p:grpSpPr>
          <a:xfrm>
            <a:off x="8071338" y="1797556"/>
            <a:ext cx="3062742" cy="4604897"/>
            <a:chOff x="8071338" y="1797556"/>
            <a:chExt cx="3062742" cy="4604897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181F10C5-CBFA-446B-8950-5626666D2980}"/>
                </a:ext>
              </a:extLst>
            </p:cNvPr>
            <p:cNvSpPr/>
            <p:nvPr/>
          </p:nvSpPr>
          <p:spPr>
            <a:xfrm flipH="1">
              <a:off x="8563708" y="2003884"/>
              <a:ext cx="2440002" cy="1449856"/>
            </a:xfrm>
            <a:custGeom>
              <a:avLst/>
              <a:gdLst>
                <a:gd name="connsiteX0" fmla="*/ 558641 w 657225"/>
                <a:gd name="connsiteY0" fmla="*/ 7144 h 390525"/>
                <a:gd name="connsiteX1" fmla="*/ 7144 w 657225"/>
                <a:gd name="connsiteY1" fmla="*/ 382429 h 390525"/>
                <a:gd name="connsiteX2" fmla="*/ 220504 w 657225"/>
                <a:gd name="connsiteY2" fmla="*/ 390049 h 390525"/>
                <a:gd name="connsiteX3" fmla="*/ 651986 w 657225"/>
                <a:gd name="connsiteY3" fmla="*/ 100489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7225" h="390525">
                  <a:moveTo>
                    <a:pt x="558641" y="7144"/>
                  </a:moveTo>
                  <a:lnTo>
                    <a:pt x="7144" y="382429"/>
                  </a:lnTo>
                  <a:lnTo>
                    <a:pt x="220504" y="390049"/>
                  </a:lnTo>
                  <a:lnTo>
                    <a:pt x="651986" y="100489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5159FDA-FFBF-47D6-BA1F-D7F868E15D2E}"/>
                </a:ext>
              </a:extLst>
            </p:cNvPr>
            <p:cNvSpPr/>
            <p:nvPr/>
          </p:nvSpPr>
          <p:spPr>
            <a:xfrm flipH="1">
              <a:off x="8215716" y="3284575"/>
              <a:ext cx="2918364" cy="1377468"/>
            </a:xfrm>
            <a:custGeom>
              <a:avLst/>
              <a:gdLst>
                <a:gd name="connsiteX0" fmla="*/ 1037597 w 1190625"/>
                <a:gd name="connsiteY0" fmla="*/ 429536 h 561975"/>
                <a:gd name="connsiteX1" fmla="*/ 1146182 w 1190625"/>
                <a:gd name="connsiteY1" fmla="*/ 340953 h 561975"/>
                <a:gd name="connsiteX2" fmla="*/ 1179519 w 1190625"/>
                <a:gd name="connsiteY2" fmla="*/ 350478 h 561975"/>
                <a:gd name="connsiteX3" fmla="*/ 1187139 w 1190625"/>
                <a:gd name="connsiteY3" fmla="*/ 328571 h 561975"/>
                <a:gd name="connsiteX4" fmla="*/ 167012 w 1190625"/>
                <a:gd name="connsiteY4" fmla="*/ 13293 h 561975"/>
                <a:gd name="connsiteX5" fmla="*/ 13659 w 1190625"/>
                <a:gd name="connsiteY5" fmla="*/ 90446 h 561975"/>
                <a:gd name="connsiteX6" fmla="*/ 90812 w 1190625"/>
                <a:gd name="connsiteY6" fmla="*/ 244751 h 561975"/>
                <a:gd name="connsiteX7" fmla="*/ 1111892 w 1190625"/>
                <a:gd name="connsiteY7" fmla="*/ 560028 h 561975"/>
                <a:gd name="connsiteX8" fmla="*/ 1119512 w 1190625"/>
                <a:gd name="connsiteY8" fmla="*/ 537168 h 561975"/>
                <a:gd name="connsiteX9" fmla="*/ 1037597 w 1190625"/>
                <a:gd name="connsiteY9" fmla="*/ 429536 h 561975"/>
                <a:gd name="connsiteX10" fmla="*/ 153677 w 1190625"/>
                <a:gd name="connsiteY10" fmla="*/ 163788 h 561975"/>
                <a:gd name="connsiteX11" fmla="*/ 96527 w 1190625"/>
                <a:gd name="connsiteY11" fmla="*/ 93303 h 561975"/>
                <a:gd name="connsiteX12" fmla="*/ 153677 w 1190625"/>
                <a:gd name="connsiteY12" fmla="*/ 163788 h 561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90625" h="561975">
                  <a:moveTo>
                    <a:pt x="1037597" y="429536"/>
                  </a:moveTo>
                  <a:cubicBezTo>
                    <a:pt x="1043312" y="375243"/>
                    <a:pt x="1091889" y="335238"/>
                    <a:pt x="1146182" y="340953"/>
                  </a:cubicBezTo>
                  <a:cubicBezTo>
                    <a:pt x="1158564" y="341906"/>
                    <a:pt x="1169994" y="345716"/>
                    <a:pt x="1179519" y="350478"/>
                  </a:cubicBezTo>
                  <a:lnTo>
                    <a:pt x="1187139" y="328571"/>
                  </a:lnTo>
                  <a:lnTo>
                    <a:pt x="167012" y="13293"/>
                  </a:lnTo>
                  <a:cubicBezTo>
                    <a:pt x="103194" y="-7662"/>
                    <a:pt x="34614" y="26628"/>
                    <a:pt x="13659" y="90446"/>
                  </a:cubicBezTo>
                  <a:cubicBezTo>
                    <a:pt x="-8248" y="155216"/>
                    <a:pt x="26994" y="223796"/>
                    <a:pt x="90812" y="244751"/>
                  </a:cubicBezTo>
                  <a:lnTo>
                    <a:pt x="1111892" y="560028"/>
                  </a:lnTo>
                  <a:lnTo>
                    <a:pt x="1119512" y="537168"/>
                  </a:lnTo>
                  <a:cubicBezTo>
                    <a:pt x="1068077" y="527643"/>
                    <a:pt x="1032834" y="481923"/>
                    <a:pt x="1037597" y="429536"/>
                  </a:cubicBezTo>
                  <a:close/>
                  <a:moveTo>
                    <a:pt x="153677" y="163788"/>
                  </a:moveTo>
                  <a:cubicBezTo>
                    <a:pt x="103194" y="194268"/>
                    <a:pt x="56522" y="136166"/>
                    <a:pt x="96527" y="93303"/>
                  </a:cubicBezTo>
                  <a:cubicBezTo>
                    <a:pt x="147009" y="62823"/>
                    <a:pt x="194634" y="120926"/>
                    <a:pt x="153677" y="163788"/>
                  </a:cubicBez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A1A5A1C-5F9B-46B4-B933-3A5636C6A581}"/>
                </a:ext>
              </a:extLst>
            </p:cNvPr>
            <p:cNvSpPr/>
            <p:nvPr/>
          </p:nvSpPr>
          <p:spPr>
            <a:xfrm flipH="1">
              <a:off x="8363825" y="1797556"/>
              <a:ext cx="726668" cy="726668"/>
            </a:xfrm>
            <a:custGeom>
              <a:avLst/>
              <a:gdLst>
                <a:gd name="connsiteX0" fmla="*/ 102790 w 238125"/>
                <a:gd name="connsiteY0" fmla="*/ 8493 h 238125"/>
                <a:gd name="connsiteX1" fmla="*/ 8493 w 238125"/>
                <a:gd name="connsiteY1" fmla="*/ 138985 h 238125"/>
                <a:gd name="connsiteX2" fmla="*/ 138985 w 238125"/>
                <a:gd name="connsiteY2" fmla="*/ 233283 h 238125"/>
                <a:gd name="connsiteX3" fmla="*/ 233283 w 238125"/>
                <a:gd name="connsiteY3" fmla="*/ 102790 h 238125"/>
                <a:gd name="connsiteX4" fmla="*/ 102790 w 238125"/>
                <a:gd name="connsiteY4" fmla="*/ 8493 h 238125"/>
                <a:gd name="connsiteX5" fmla="*/ 128508 w 238125"/>
                <a:gd name="connsiteY5" fmla="*/ 164703 h 238125"/>
                <a:gd name="connsiteX6" fmla="*/ 78025 w 238125"/>
                <a:gd name="connsiteY6" fmla="*/ 128508 h 238125"/>
                <a:gd name="connsiteX7" fmla="*/ 114220 w 238125"/>
                <a:gd name="connsiteY7" fmla="*/ 78025 h 238125"/>
                <a:gd name="connsiteX8" fmla="*/ 164703 w 238125"/>
                <a:gd name="connsiteY8" fmla="*/ 114220 h 238125"/>
                <a:gd name="connsiteX9" fmla="*/ 128508 w 238125"/>
                <a:gd name="connsiteY9" fmla="*/ 164703 h 23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8125" h="238125">
                  <a:moveTo>
                    <a:pt x="102790" y="8493"/>
                  </a:moveTo>
                  <a:cubicBezTo>
                    <a:pt x="40878" y="18018"/>
                    <a:pt x="-1032" y="77073"/>
                    <a:pt x="8493" y="138985"/>
                  </a:cubicBezTo>
                  <a:cubicBezTo>
                    <a:pt x="18018" y="200898"/>
                    <a:pt x="77073" y="242808"/>
                    <a:pt x="138985" y="233283"/>
                  </a:cubicBezTo>
                  <a:cubicBezTo>
                    <a:pt x="200898" y="223758"/>
                    <a:pt x="242808" y="164703"/>
                    <a:pt x="233283" y="102790"/>
                  </a:cubicBezTo>
                  <a:cubicBezTo>
                    <a:pt x="222805" y="40878"/>
                    <a:pt x="164703" y="-1032"/>
                    <a:pt x="102790" y="8493"/>
                  </a:cubicBezTo>
                  <a:close/>
                  <a:moveTo>
                    <a:pt x="128508" y="164703"/>
                  </a:moveTo>
                  <a:cubicBezTo>
                    <a:pt x="104695" y="168513"/>
                    <a:pt x="81835" y="152320"/>
                    <a:pt x="78025" y="128508"/>
                  </a:cubicBezTo>
                  <a:cubicBezTo>
                    <a:pt x="74215" y="104695"/>
                    <a:pt x="90408" y="81835"/>
                    <a:pt x="114220" y="78025"/>
                  </a:cubicBezTo>
                  <a:cubicBezTo>
                    <a:pt x="138033" y="74215"/>
                    <a:pt x="160893" y="90408"/>
                    <a:pt x="164703" y="114220"/>
                  </a:cubicBezTo>
                  <a:cubicBezTo>
                    <a:pt x="169465" y="138033"/>
                    <a:pt x="152320" y="160893"/>
                    <a:pt x="128508" y="164703"/>
                  </a:cubicBez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840FF674-C67C-4EFC-8E86-0877F7FE5B7B}"/>
                </a:ext>
              </a:extLst>
            </p:cNvPr>
            <p:cNvSpPr/>
            <p:nvPr/>
          </p:nvSpPr>
          <p:spPr>
            <a:xfrm flipH="1">
              <a:off x="8071338" y="4014940"/>
              <a:ext cx="1494202" cy="1634284"/>
            </a:xfrm>
            <a:custGeom>
              <a:avLst/>
              <a:gdLst>
                <a:gd name="connsiteX0" fmla="*/ 564356 w 609600"/>
                <a:gd name="connsiteY0" fmla="*/ 35362 h 666750"/>
                <a:gd name="connsiteX1" fmla="*/ 392906 w 609600"/>
                <a:gd name="connsiteY1" fmla="*/ 50602 h 666750"/>
                <a:gd name="connsiteX2" fmla="*/ 7144 w 609600"/>
                <a:gd name="connsiteY2" fmla="*/ 512564 h 666750"/>
                <a:gd name="connsiteX3" fmla="*/ 193834 w 609600"/>
                <a:gd name="connsiteY3" fmla="*/ 668774 h 666750"/>
                <a:gd name="connsiteX4" fmla="*/ 579596 w 609600"/>
                <a:gd name="connsiteY4" fmla="*/ 206812 h 666750"/>
                <a:gd name="connsiteX5" fmla="*/ 564356 w 609600"/>
                <a:gd name="connsiteY5" fmla="*/ 35362 h 666750"/>
                <a:gd name="connsiteX6" fmla="*/ 497681 w 609600"/>
                <a:gd name="connsiteY6" fmla="*/ 168712 h 666750"/>
                <a:gd name="connsiteX7" fmla="*/ 450056 w 609600"/>
                <a:gd name="connsiteY7" fmla="*/ 128707 h 666750"/>
                <a:gd name="connsiteX8" fmla="*/ 490061 w 609600"/>
                <a:gd name="connsiteY8" fmla="*/ 81082 h 666750"/>
                <a:gd name="connsiteX9" fmla="*/ 537686 w 609600"/>
                <a:gd name="connsiteY9" fmla="*/ 121087 h 666750"/>
                <a:gd name="connsiteX10" fmla="*/ 497681 w 609600"/>
                <a:gd name="connsiteY10" fmla="*/ 168712 h 666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09600" h="666750">
                  <a:moveTo>
                    <a:pt x="564356" y="35362"/>
                  </a:moveTo>
                  <a:cubicBezTo>
                    <a:pt x="512921" y="-7501"/>
                    <a:pt x="436721" y="-833"/>
                    <a:pt x="392906" y="50602"/>
                  </a:cubicBezTo>
                  <a:lnTo>
                    <a:pt x="7144" y="512564"/>
                  </a:lnTo>
                  <a:lnTo>
                    <a:pt x="193834" y="668774"/>
                  </a:lnTo>
                  <a:lnTo>
                    <a:pt x="579596" y="206812"/>
                  </a:lnTo>
                  <a:cubicBezTo>
                    <a:pt x="623411" y="155377"/>
                    <a:pt x="615791" y="78224"/>
                    <a:pt x="564356" y="35362"/>
                  </a:cubicBezTo>
                  <a:close/>
                  <a:moveTo>
                    <a:pt x="497681" y="168712"/>
                  </a:moveTo>
                  <a:cubicBezTo>
                    <a:pt x="473869" y="170617"/>
                    <a:pt x="451961" y="153472"/>
                    <a:pt x="450056" y="128707"/>
                  </a:cubicBezTo>
                  <a:cubicBezTo>
                    <a:pt x="448151" y="104894"/>
                    <a:pt x="465296" y="82987"/>
                    <a:pt x="490061" y="81082"/>
                  </a:cubicBezTo>
                  <a:cubicBezTo>
                    <a:pt x="513874" y="79177"/>
                    <a:pt x="535781" y="96322"/>
                    <a:pt x="537686" y="121087"/>
                  </a:cubicBezTo>
                  <a:cubicBezTo>
                    <a:pt x="539591" y="145852"/>
                    <a:pt x="522446" y="166807"/>
                    <a:pt x="497681" y="168712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E475370-FD97-463A-AC6B-5293E5F0C1F6}"/>
                </a:ext>
              </a:extLst>
            </p:cNvPr>
            <p:cNvSpPr/>
            <p:nvPr/>
          </p:nvSpPr>
          <p:spPr>
            <a:xfrm flipH="1">
              <a:off x="8960854" y="5081018"/>
              <a:ext cx="1447508" cy="1167346"/>
            </a:xfrm>
            <a:custGeom>
              <a:avLst/>
              <a:gdLst>
                <a:gd name="connsiteX0" fmla="*/ 558641 w 590550"/>
                <a:gd name="connsiteY0" fmla="*/ 470059 h 476250"/>
                <a:gd name="connsiteX1" fmla="*/ 37624 w 590550"/>
                <a:gd name="connsiteY1" fmla="*/ 470059 h 476250"/>
                <a:gd name="connsiteX2" fmla="*/ 7144 w 590550"/>
                <a:gd name="connsiteY2" fmla="*/ 439579 h 476250"/>
                <a:gd name="connsiteX3" fmla="*/ 7144 w 590550"/>
                <a:gd name="connsiteY3" fmla="*/ 98584 h 476250"/>
                <a:gd name="connsiteX4" fmla="*/ 98584 w 590550"/>
                <a:gd name="connsiteY4" fmla="*/ 7144 h 476250"/>
                <a:gd name="connsiteX5" fmla="*/ 498634 w 590550"/>
                <a:gd name="connsiteY5" fmla="*/ 7144 h 476250"/>
                <a:gd name="connsiteX6" fmla="*/ 590074 w 590550"/>
                <a:gd name="connsiteY6" fmla="*/ 98584 h 476250"/>
                <a:gd name="connsiteX7" fmla="*/ 590074 w 590550"/>
                <a:gd name="connsiteY7" fmla="*/ 440531 h 476250"/>
                <a:gd name="connsiteX8" fmla="*/ 558641 w 590550"/>
                <a:gd name="connsiteY8" fmla="*/ 470059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0550" h="476250">
                  <a:moveTo>
                    <a:pt x="558641" y="470059"/>
                  </a:moveTo>
                  <a:lnTo>
                    <a:pt x="37624" y="470059"/>
                  </a:lnTo>
                  <a:cubicBezTo>
                    <a:pt x="20479" y="470059"/>
                    <a:pt x="7144" y="456724"/>
                    <a:pt x="7144" y="439579"/>
                  </a:cubicBezTo>
                  <a:lnTo>
                    <a:pt x="7144" y="98584"/>
                  </a:lnTo>
                  <a:cubicBezTo>
                    <a:pt x="7144" y="48101"/>
                    <a:pt x="48101" y="7144"/>
                    <a:pt x="98584" y="7144"/>
                  </a:cubicBezTo>
                  <a:lnTo>
                    <a:pt x="498634" y="7144"/>
                  </a:lnTo>
                  <a:cubicBezTo>
                    <a:pt x="549116" y="7144"/>
                    <a:pt x="590074" y="48101"/>
                    <a:pt x="590074" y="98584"/>
                  </a:cubicBezTo>
                  <a:lnTo>
                    <a:pt x="590074" y="440531"/>
                  </a:lnTo>
                  <a:cubicBezTo>
                    <a:pt x="589121" y="456724"/>
                    <a:pt x="574834" y="470059"/>
                    <a:pt x="558641" y="470059"/>
                  </a:cubicBez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1BA21EDB-0712-4DF1-9C27-E5547F34ED91}"/>
                </a:ext>
              </a:extLst>
            </p:cNvPr>
            <p:cNvSpPr/>
            <p:nvPr/>
          </p:nvSpPr>
          <p:spPr>
            <a:xfrm flipH="1">
              <a:off x="8762407" y="6075596"/>
              <a:ext cx="1821059" cy="326857"/>
            </a:xfrm>
            <a:custGeom>
              <a:avLst/>
              <a:gdLst>
                <a:gd name="connsiteX0" fmla="*/ 711994 w 742950"/>
                <a:gd name="connsiteY0" fmla="*/ 129064 h 133350"/>
                <a:gd name="connsiteX1" fmla="*/ 37624 w 742950"/>
                <a:gd name="connsiteY1" fmla="*/ 129064 h 133350"/>
                <a:gd name="connsiteX2" fmla="*/ 7144 w 742950"/>
                <a:gd name="connsiteY2" fmla="*/ 98584 h 133350"/>
                <a:gd name="connsiteX3" fmla="*/ 7144 w 742950"/>
                <a:gd name="connsiteY3" fmla="*/ 98584 h 133350"/>
                <a:gd name="connsiteX4" fmla="*/ 98584 w 742950"/>
                <a:gd name="connsiteY4" fmla="*/ 7144 h 133350"/>
                <a:gd name="connsiteX5" fmla="*/ 651986 w 742950"/>
                <a:gd name="connsiteY5" fmla="*/ 7144 h 133350"/>
                <a:gd name="connsiteX6" fmla="*/ 743426 w 742950"/>
                <a:gd name="connsiteY6" fmla="*/ 98584 h 133350"/>
                <a:gd name="connsiteX7" fmla="*/ 743426 w 742950"/>
                <a:gd name="connsiteY7" fmla="*/ 98584 h 133350"/>
                <a:gd name="connsiteX8" fmla="*/ 711994 w 742950"/>
                <a:gd name="connsiteY8" fmla="*/ 129064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2950" h="133350">
                  <a:moveTo>
                    <a:pt x="711994" y="129064"/>
                  </a:moveTo>
                  <a:lnTo>
                    <a:pt x="37624" y="129064"/>
                  </a:lnTo>
                  <a:cubicBezTo>
                    <a:pt x="20479" y="129064"/>
                    <a:pt x="7144" y="115729"/>
                    <a:pt x="7144" y="98584"/>
                  </a:cubicBezTo>
                  <a:lnTo>
                    <a:pt x="7144" y="98584"/>
                  </a:lnTo>
                  <a:cubicBezTo>
                    <a:pt x="7144" y="48101"/>
                    <a:pt x="48101" y="7144"/>
                    <a:pt x="98584" y="7144"/>
                  </a:cubicBezTo>
                  <a:lnTo>
                    <a:pt x="651986" y="7144"/>
                  </a:lnTo>
                  <a:cubicBezTo>
                    <a:pt x="702469" y="7144"/>
                    <a:pt x="743426" y="48101"/>
                    <a:pt x="743426" y="98584"/>
                  </a:cubicBezTo>
                  <a:lnTo>
                    <a:pt x="743426" y="98584"/>
                  </a:lnTo>
                  <a:cubicBezTo>
                    <a:pt x="742474" y="115729"/>
                    <a:pt x="729139" y="129064"/>
                    <a:pt x="711994" y="129064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223665E-B66C-4CD8-B38F-B4AD57E4F764}"/>
                </a:ext>
              </a:extLst>
            </p:cNvPr>
            <p:cNvSpPr/>
            <p:nvPr/>
          </p:nvSpPr>
          <p:spPr>
            <a:xfrm flipH="1">
              <a:off x="9084594" y="5209427"/>
              <a:ext cx="233469" cy="233469"/>
            </a:xfrm>
            <a:custGeom>
              <a:avLst/>
              <a:gdLst>
                <a:gd name="connsiteX0" fmla="*/ 94774 w 95250"/>
                <a:gd name="connsiteY0" fmla="*/ 50959 h 95250"/>
                <a:gd name="connsiteX1" fmla="*/ 50959 w 95250"/>
                <a:gd name="connsiteY1" fmla="*/ 94774 h 95250"/>
                <a:gd name="connsiteX2" fmla="*/ 7144 w 95250"/>
                <a:gd name="connsiteY2" fmla="*/ 50959 h 95250"/>
                <a:gd name="connsiteX3" fmla="*/ 50959 w 95250"/>
                <a:gd name="connsiteY3" fmla="*/ 7144 h 95250"/>
                <a:gd name="connsiteX4" fmla="*/ 94774 w 95250"/>
                <a:gd name="connsiteY4" fmla="*/ 50959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4774" y="50959"/>
                  </a:moveTo>
                  <a:cubicBezTo>
                    <a:pt x="94774" y="74771"/>
                    <a:pt x="74771" y="94774"/>
                    <a:pt x="50959" y="94774"/>
                  </a:cubicBezTo>
                  <a:cubicBezTo>
                    <a:pt x="27146" y="94774"/>
                    <a:pt x="7144" y="74771"/>
                    <a:pt x="7144" y="50959"/>
                  </a:cubicBezTo>
                  <a:cubicBezTo>
                    <a:pt x="7144" y="27146"/>
                    <a:pt x="27146" y="7144"/>
                    <a:pt x="50959" y="7144"/>
                  </a:cubicBezTo>
                  <a:cubicBezTo>
                    <a:pt x="74771" y="7144"/>
                    <a:pt x="94774" y="27146"/>
                    <a:pt x="94774" y="50959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4B08F4A-D263-460C-AA58-C4338F88900C}"/>
              </a:ext>
            </a:extLst>
          </p:cNvPr>
          <p:cNvGrpSpPr/>
          <p:nvPr/>
        </p:nvGrpSpPr>
        <p:grpSpPr>
          <a:xfrm>
            <a:off x="5510027" y="605297"/>
            <a:ext cx="2769296" cy="2769297"/>
            <a:chOff x="984620" y="2262130"/>
            <a:chExt cx="3448947" cy="3448948"/>
          </a:xfrm>
        </p:grpSpPr>
        <p:sp>
          <p:nvSpPr>
            <p:cNvPr id="17" name="Oval 8">
              <a:extLst>
                <a:ext uri="{FF2B5EF4-FFF2-40B4-BE49-F238E27FC236}">
                  <a16:creationId xmlns:a16="http://schemas.microsoft.com/office/drawing/2014/main" id="{E4EDC33B-4E8B-45D5-AC90-BC9385F40F9F}"/>
                </a:ext>
              </a:extLst>
            </p:cNvPr>
            <p:cNvSpPr/>
            <p:nvPr/>
          </p:nvSpPr>
          <p:spPr>
            <a:xfrm>
              <a:off x="984620" y="2262130"/>
              <a:ext cx="3448947" cy="3448948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18" name="Oval 9">
              <a:extLst>
                <a:ext uri="{FF2B5EF4-FFF2-40B4-BE49-F238E27FC236}">
                  <a16:creationId xmlns:a16="http://schemas.microsoft.com/office/drawing/2014/main" id="{3C551EB6-CC57-49E6-951F-8CA0AE1CDB15}"/>
                </a:ext>
              </a:extLst>
            </p:cNvPr>
            <p:cNvSpPr/>
            <p:nvPr/>
          </p:nvSpPr>
          <p:spPr>
            <a:xfrm>
              <a:off x="984620" y="2262130"/>
              <a:ext cx="3448947" cy="3448948"/>
            </a:xfrm>
            <a:prstGeom prst="ellipse">
              <a:avLst/>
            </a:prstGeom>
            <a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100000"/>
                        </a14:imgEffect>
                      </a14:imgLayer>
                    </a14:imgProps>
                  </a:ext>
                </a:extLst>
              </a:blip>
              <a:srcRect/>
              <a:stretch>
                <a:fillRect l="-23305" r="-42566" b="5592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9A743923-2C7B-4BE6-9C35-008F89048BA7}"/>
              </a:ext>
            </a:extLst>
          </p:cNvPr>
          <p:cNvSpPr txBox="1"/>
          <p:nvPr/>
        </p:nvSpPr>
        <p:spPr>
          <a:xfrm>
            <a:off x="6169286" y="1451336"/>
            <a:ext cx="2021136" cy="10772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3200" dirty="0">
                <a:solidFill>
                  <a:schemeClr val="accent4"/>
                </a:solidFill>
              </a:rPr>
              <a:t>Machine Learning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35EED64-9A99-4496-A447-E034B60D3719}"/>
              </a:ext>
            </a:extLst>
          </p:cNvPr>
          <p:cNvGrpSpPr/>
          <p:nvPr/>
        </p:nvGrpSpPr>
        <p:grpSpPr>
          <a:xfrm>
            <a:off x="6014233" y="1611624"/>
            <a:ext cx="86235" cy="756643"/>
            <a:chOff x="705340" y="3177056"/>
            <a:chExt cx="86235" cy="756643"/>
          </a:xfrm>
          <a:solidFill>
            <a:schemeClr val="accent4"/>
          </a:solidFill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7739088-19DF-4033-A5AA-A34C807608EE}"/>
                </a:ext>
              </a:extLst>
            </p:cNvPr>
            <p:cNvSpPr/>
            <p:nvPr/>
          </p:nvSpPr>
          <p:spPr>
            <a:xfrm>
              <a:off x="755575" y="3177699"/>
              <a:ext cx="36000" cy="75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rgbClr val="22AAE4"/>
                </a:solidFill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A81AC5B-19C8-4746-85A4-12E2ECF68565}"/>
                </a:ext>
              </a:extLst>
            </p:cNvPr>
            <p:cNvSpPr/>
            <p:nvPr/>
          </p:nvSpPr>
          <p:spPr>
            <a:xfrm>
              <a:off x="705340" y="3177056"/>
              <a:ext cx="36000" cy="75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rgbClr val="22AAE4"/>
                </a:solidFill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51B2C291-F240-4FB2-B677-B42BA4BB1FBF}"/>
              </a:ext>
            </a:extLst>
          </p:cNvPr>
          <p:cNvSpPr txBox="1"/>
          <p:nvPr/>
        </p:nvSpPr>
        <p:spPr>
          <a:xfrm>
            <a:off x="431391" y="405242"/>
            <a:ext cx="53443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err="1">
                <a:solidFill>
                  <a:schemeClr val="bg1"/>
                </a:solidFill>
                <a:latin typeface="Century Gothic" panose="020B0502020202020204" pitchFamily="34" charset="0"/>
                <a:cs typeface="Arial" pitchFamily="34" charset="0"/>
              </a:rPr>
              <a:t>Bagaimana</a:t>
            </a:r>
            <a:r>
              <a:rPr lang="en-US" altLang="ko-KR" sz="2000" b="1" dirty="0">
                <a:solidFill>
                  <a:schemeClr val="bg1"/>
                </a:solidFill>
                <a:latin typeface="Century Gothic" panose="020B0502020202020204" pitchFamily="34" charset="0"/>
                <a:cs typeface="Arial" pitchFamily="34" charset="0"/>
              </a:rPr>
              <a:t> Machine Learning </a:t>
            </a:r>
            <a:r>
              <a:rPr lang="en-US" altLang="ko-KR" sz="2000" b="1" dirty="0" err="1">
                <a:solidFill>
                  <a:schemeClr val="bg1"/>
                </a:solidFill>
                <a:latin typeface="Century Gothic" panose="020B0502020202020204" pitchFamily="34" charset="0"/>
                <a:cs typeface="Arial" pitchFamily="34" charset="0"/>
              </a:rPr>
              <a:t>Bekerja</a:t>
            </a:r>
            <a:r>
              <a:rPr lang="en-US" altLang="ko-KR" sz="2000" b="1" dirty="0">
                <a:solidFill>
                  <a:schemeClr val="bg1"/>
                </a:solidFill>
                <a:latin typeface="Century Gothic" panose="020B0502020202020204" pitchFamily="34" charset="0"/>
                <a:cs typeface="Arial" pitchFamily="34" charset="0"/>
              </a:rPr>
              <a:t> 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0A66530-2BF3-2E41-ADD9-92BE48BB49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375" y="3574649"/>
            <a:ext cx="6438900" cy="270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6784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3406489-5597-43A4-B42F-CCC9FE8B833A}"/>
              </a:ext>
            </a:extLst>
          </p:cNvPr>
          <p:cNvSpPr txBox="1"/>
          <p:nvPr/>
        </p:nvSpPr>
        <p:spPr>
          <a:xfrm>
            <a:off x="3191608" y="998677"/>
            <a:ext cx="5808784" cy="430887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txBody>
          <a:bodyPr wrap="square" lIns="36000" tIns="0" rIns="36000" bIns="0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Supervised Learning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C1B7BFB-6103-4204-B393-1FB4A0ECE216}"/>
              </a:ext>
            </a:extLst>
          </p:cNvPr>
          <p:cNvGrpSpPr/>
          <p:nvPr/>
        </p:nvGrpSpPr>
        <p:grpSpPr>
          <a:xfrm>
            <a:off x="683746" y="3683408"/>
            <a:ext cx="589085" cy="589085"/>
            <a:chOff x="1582614" y="2839915"/>
            <a:chExt cx="589085" cy="58908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BC63653-33AF-440C-B443-C3007D7E6EC2}"/>
                </a:ext>
              </a:extLst>
            </p:cNvPr>
            <p:cNvSpPr/>
            <p:nvPr/>
          </p:nvSpPr>
          <p:spPr>
            <a:xfrm>
              <a:off x="1582614" y="2839915"/>
              <a:ext cx="137160" cy="5890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FA9E66F-C786-47CE-839E-48CA6D2D68CE}"/>
                </a:ext>
              </a:extLst>
            </p:cNvPr>
            <p:cNvSpPr/>
            <p:nvPr/>
          </p:nvSpPr>
          <p:spPr>
            <a:xfrm rot="5400000">
              <a:off x="1808577" y="2613952"/>
              <a:ext cx="137160" cy="5890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A0C07F4-8744-4FD2-A4C9-F34903835141}"/>
              </a:ext>
            </a:extLst>
          </p:cNvPr>
          <p:cNvGrpSpPr/>
          <p:nvPr/>
        </p:nvGrpSpPr>
        <p:grpSpPr>
          <a:xfrm rot="5400000">
            <a:off x="10900995" y="3614828"/>
            <a:ext cx="589085" cy="589085"/>
            <a:chOff x="1582614" y="2839915"/>
            <a:chExt cx="589085" cy="589085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C875B88-9A15-4E2A-BD66-0E624DF23EF3}"/>
                </a:ext>
              </a:extLst>
            </p:cNvPr>
            <p:cNvSpPr/>
            <p:nvPr/>
          </p:nvSpPr>
          <p:spPr>
            <a:xfrm>
              <a:off x="1582614" y="2839915"/>
              <a:ext cx="137160" cy="5890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7C95865-457E-4F13-8AF5-1165DB71AEE0}"/>
                </a:ext>
              </a:extLst>
            </p:cNvPr>
            <p:cNvSpPr/>
            <p:nvPr/>
          </p:nvSpPr>
          <p:spPr>
            <a:xfrm rot="5400000">
              <a:off x="1808577" y="2613952"/>
              <a:ext cx="137160" cy="5890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E250D89-5E15-4986-A3EC-7A0B040FC259}"/>
              </a:ext>
            </a:extLst>
          </p:cNvPr>
          <p:cNvGrpSpPr/>
          <p:nvPr/>
        </p:nvGrpSpPr>
        <p:grpSpPr>
          <a:xfrm flipV="1">
            <a:off x="683747" y="6189175"/>
            <a:ext cx="589085" cy="589085"/>
            <a:chOff x="1582614" y="2839915"/>
            <a:chExt cx="589085" cy="589085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75FE9D5-3800-4CC3-B62C-C6B96B13F1B8}"/>
                </a:ext>
              </a:extLst>
            </p:cNvPr>
            <p:cNvSpPr/>
            <p:nvPr/>
          </p:nvSpPr>
          <p:spPr>
            <a:xfrm>
              <a:off x="1582614" y="2839915"/>
              <a:ext cx="137160" cy="5890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9A82CED-784D-41E8-9F27-D7B8F2A70B42}"/>
                </a:ext>
              </a:extLst>
            </p:cNvPr>
            <p:cNvSpPr/>
            <p:nvPr/>
          </p:nvSpPr>
          <p:spPr>
            <a:xfrm rot="5400000">
              <a:off x="1808577" y="2613952"/>
              <a:ext cx="137160" cy="5890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9ECE2DF-48F9-40EB-87C1-DF24270DF8BC}"/>
              </a:ext>
            </a:extLst>
          </p:cNvPr>
          <p:cNvGrpSpPr/>
          <p:nvPr/>
        </p:nvGrpSpPr>
        <p:grpSpPr>
          <a:xfrm rot="16200000" flipV="1">
            <a:off x="10900996" y="6189175"/>
            <a:ext cx="589085" cy="589085"/>
            <a:chOff x="1582614" y="2839915"/>
            <a:chExt cx="589085" cy="589085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E728039-E046-493F-AC4B-DE66C9D9B2D6}"/>
                </a:ext>
              </a:extLst>
            </p:cNvPr>
            <p:cNvSpPr/>
            <p:nvPr/>
          </p:nvSpPr>
          <p:spPr>
            <a:xfrm>
              <a:off x="1582614" y="2839915"/>
              <a:ext cx="137160" cy="5890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5FF8D4E-D02B-4C7A-B042-DD28BE662AD5}"/>
                </a:ext>
              </a:extLst>
            </p:cNvPr>
            <p:cNvSpPr/>
            <p:nvPr/>
          </p:nvSpPr>
          <p:spPr>
            <a:xfrm rot="5400000">
              <a:off x="1808577" y="2613952"/>
              <a:ext cx="137160" cy="5890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A98FBEF2-C195-4497-9F68-862ABDB9360B}"/>
              </a:ext>
            </a:extLst>
          </p:cNvPr>
          <p:cNvSpPr txBox="1"/>
          <p:nvPr/>
        </p:nvSpPr>
        <p:spPr>
          <a:xfrm>
            <a:off x="1272832" y="1851864"/>
            <a:ext cx="8234732" cy="15240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Tx/>
              <a:buChar char="-"/>
            </a:pP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Konteks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=&gt; classification &amp; regression</a:t>
            </a:r>
          </a:p>
          <a:p>
            <a:pPr marL="285750" indent="-285750" algn="just">
              <a:lnSpc>
                <a:spcPct val="150000"/>
              </a:lnSpc>
              <a:buFontTx/>
              <a:buChar char="-"/>
            </a:pP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Mapping =&gt; Input -&gt; output (label)</a:t>
            </a:r>
          </a:p>
          <a:p>
            <a:pPr marL="285750" indent="-285750" algn="just">
              <a:lnSpc>
                <a:spcPct val="150000"/>
              </a:lnSpc>
              <a:buFontTx/>
              <a:buChar char="-"/>
            </a:pP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Goals =&gt;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menemukan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hubungan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spesifik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/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struktur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input -&gt; output yang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akurat</a:t>
            </a:r>
            <a:endParaRPr lang="en-US" altLang="ko-KR" sz="1600" dirty="0">
              <a:solidFill>
                <a:schemeClr val="bg1"/>
              </a:solidFill>
              <a:cs typeface="Arial" pitchFamily="34" charset="0"/>
            </a:endParaRPr>
          </a:p>
          <a:p>
            <a:pPr marL="285750" indent="-285750" algn="just">
              <a:lnSpc>
                <a:spcPct val="150000"/>
              </a:lnSpc>
              <a:buFontTx/>
              <a:buChar char="-"/>
            </a:pP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Ketangguhan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model -&gt; training data and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proccess</a:t>
            </a:r>
            <a:endParaRPr lang="en-US" altLang="ko-KR" sz="1600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F0858B-569F-C442-8B10-4DBEE854E2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461" y="3948463"/>
            <a:ext cx="10199077" cy="2476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52558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I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7ADDB"/>
      </a:accent1>
      <a:accent2>
        <a:srgbClr val="FEDC04"/>
      </a:accent2>
      <a:accent3>
        <a:srgbClr val="F77660"/>
      </a:accent3>
      <a:accent4>
        <a:srgbClr val="4C93DF"/>
      </a:accent4>
      <a:accent5>
        <a:srgbClr val="555A5C"/>
      </a:accent5>
      <a:accent6>
        <a:srgbClr val="737474"/>
      </a:accent6>
      <a:hlink>
        <a:srgbClr val="D8D8D8"/>
      </a:hlink>
      <a:folHlink>
        <a:srgbClr val="D8D8D8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Artificial Intelligen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7ADDB"/>
      </a:accent1>
      <a:accent2>
        <a:srgbClr val="FEDC04"/>
      </a:accent2>
      <a:accent3>
        <a:srgbClr val="4C93DF"/>
      </a:accent3>
      <a:accent4>
        <a:srgbClr val="F77660"/>
      </a:accent4>
      <a:accent5>
        <a:srgbClr val="555A5C"/>
      </a:accent5>
      <a:accent6>
        <a:srgbClr val="737474"/>
      </a:accent6>
      <a:hlink>
        <a:srgbClr val="D8D8D8"/>
      </a:hlink>
      <a:folHlink>
        <a:srgbClr val="D8D8D8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Artificial Intelligen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7ADDB"/>
      </a:accent1>
      <a:accent2>
        <a:srgbClr val="FEDC04"/>
      </a:accent2>
      <a:accent3>
        <a:srgbClr val="F77660"/>
      </a:accent3>
      <a:accent4>
        <a:srgbClr val="4C93DF"/>
      </a:accent4>
      <a:accent5>
        <a:srgbClr val="555A5C"/>
      </a:accent5>
      <a:accent6>
        <a:srgbClr val="737474"/>
      </a:accent6>
      <a:hlink>
        <a:srgbClr val="D8D8D8"/>
      </a:hlink>
      <a:folHlink>
        <a:srgbClr val="D8D8D8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9361</TotalTime>
  <Words>895</Words>
  <Application>Microsoft Macintosh PowerPoint</Application>
  <PresentationFormat>Widescreen</PresentationFormat>
  <Paragraphs>172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Arial</vt:lpstr>
      <vt:lpstr>Century Gothic</vt:lpstr>
      <vt:lpstr>Wingdings</vt:lpstr>
      <vt:lpstr>Cover and End Slide Master</vt:lpstr>
      <vt:lpstr>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Allppt.com;Googleslidesppt.com</dc:creator>
  <cp:lastModifiedBy>Muhammad Resa Arif</cp:lastModifiedBy>
  <cp:revision>235</cp:revision>
  <dcterms:created xsi:type="dcterms:W3CDTF">2018-04-24T17:14:44Z</dcterms:created>
  <dcterms:modified xsi:type="dcterms:W3CDTF">2020-08-18T14:19:19Z</dcterms:modified>
</cp:coreProperties>
</file>